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8DBC79-5386-4592-81E4-0CAF0BE9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</a:rPr>
              <a:t>Tarea 4.2</a:t>
            </a:r>
            <a:br>
              <a:rPr lang="es-ES">
                <a:solidFill>
                  <a:srgbClr val="FFFFFF"/>
                </a:solidFill>
              </a:rPr>
            </a:br>
            <a:r>
              <a:rPr lang="es-ES">
                <a:solidFill>
                  <a:srgbClr val="FFFFFF"/>
                </a:solidFill>
              </a:rPr>
              <a:t>Generar un archivo ejecutable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0CF9A-209C-4D56-995F-5ED9E27A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r>
              <a:rPr lang="es-ES" sz="2200" dirty="0">
                <a:solidFill>
                  <a:srgbClr val="FFFFFF"/>
                </a:solidFill>
              </a:rPr>
              <a:t>Alumno: Gonzalo Nahuel García de León</a:t>
            </a:r>
          </a:p>
          <a:p>
            <a:pPr algn="l"/>
            <a:r>
              <a:rPr lang="es-ES" sz="2200" dirty="0">
                <a:solidFill>
                  <a:srgbClr val="FFFFFF"/>
                </a:solidFill>
              </a:rPr>
              <a:t>Curso: 1ºDAM</a:t>
            </a:r>
          </a:p>
          <a:p>
            <a:pPr algn="l"/>
            <a:r>
              <a:rPr lang="es-ES" sz="2200" dirty="0">
                <a:solidFill>
                  <a:srgbClr val="FFFFFF"/>
                </a:solidFill>
              </a:rPr>
              <a:t>Profesor: Raúl Reyes Mangano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CBF3775B-EBD2-4F13-B4E6-9CBC456B8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1105" r="16203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17641-B7BA-4826-BC7C-92172791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3B741A-83D9-4022-A98F-93C11C10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40735"/>
            <a:ext cx="10287000" cy="255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Webgrafía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028F1-2161-4AEC-BB06-41A8702D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3602038"/>
            <a:ext cx="1028700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https://platzi.com/tutoriales/1222-java-basico-2018/4706-como-crear-un-archivo-jar-en-intellij/</a:t>
            </a:r>
          </a:p>
        </p:txBody>
      </p:sp>
    </p:spTree>
    <p:extLst>
      <p:ext uri="{BB962C8B-B14F-4D97-AF65-F5344CB8AC3E}">
        <p14:creationId xmlns:p14="http://schemas.microsoft.com/office/powerpoint/2010/main" val="15290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CEE18C-A9BB-4052-8206-AF9B7597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s-ES" sz="4400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7082C-7CF1-4DA9-B57A-CBB1F9F3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r>
              <a:rPr lang="es-ES" sz="1800">
                <a:solidFill>
                  <a:srgbClr val="FFFFFF"/>
                </a:solidFill>
              </a:rPr>
              <a:t>Diapositiva 3</a:t>
            </a:r>
            <a:r>
              <a:rPr lang="en-US" sz="1800">
                <a:solidFill>
                  <a:srgbClr val="FFFFFF"/>
                </a:solidFill>
              </a:rPr>
              <a:t>: Selección de un entorno de desarrollo.</a:t>
            </a:r>
          </a:p>
          <a:p>
            <a:r>
              <a:rPr lang="en-US" sz="1800">
                <a:solidFill>
                  <a:srgbClr val="FFFFFF"/>
                </a:solidFill>
              </a:rPr>
              <a:t>Diapositiva 4: Creación de un Proyecto.</a:t>
            </a:r>
          </a:p>
          <a:p>
            <a:r>
              <a:rPr lang="en-US" sz="1800">
                <a:solidFill>
                  <a:srgbClr val="FFFFFF"/>
                </a:solidFill>
              </a:rPr>
              <a:t>Diapositiva 5-</a:t>
            </a:r>
            <a:r>
              <a:rPr lang="es-ES" sz="1800">
                <a:solidFill>
                  <a:srgbClr val="FFFFFF"/>
                </a:solidFill>
              </a:rPr>
              <a:t>8</a:t>
            </a:r>
            <a:r>
              <a:rPr lang="en-US" sz="1800">
                <a:solidFill>
                  <a:srgbClr val="FFFFFF"/>
                </a:solidFill>
              </a:rPr>
              <a:t>:</a:t>
            </a:r>
            <a:r>
              <a:rPr lang="es-ES" sz="1800">
                <a:solidFill>
                  <a:srgbClr val="FFFFFF"/>
                </a:solidFill>
              </a:rPr>
              <a:t> Creación del archivo ejecutable.</a:t>
            </a:r>
          </a:p>
          <a:p>
            <a:r>
              <a:rPr lang="es-ES" sz="1800">
                <a:solidFill>
                  <a:srgbClr val="FFFFFF"/>
                </a:solidFill>
              </a:rPr>
              <a:t>Diapositiva 9</a:t>
            </a:r>
            <a:r>
              <a:rPr lang="en-US" sz="1800">
                <a:solidFill>
                  <a:srgbClr val="FFFFFF"/>
                </a:solidFill>
              </a:rPr>
              <a:t>:</a:t>
            </a:r>
            <a:r>
              <a:rPr lang="es-ES" sz="1800">
                <a:solidFill>
                  <a:srgbClr val="FFFFFF"/>
                </a:solidFill>
              </a:rPr>
              <a:t> Archivo .jar.</a:t>
            </a:r>
          </a:p>
          <a:p>
            <a:r>
              <a:rPr lang="es-ES" sz="1800">
                <a:solidFill>
                  <a:srgbClr val="FFFFFF"/>
                </a:solidFill>
              </a:rPr>
              <a:t>Diapositiva 10</a:t>
            </a:r>
            <a:r>
              <a:rPr lang="en-US" sz="1800">
                <a:solidFill>
                  <a:srgbClr val="FFFFFF"/>
                </a:solidFill>
              </a:rPr>
              <a:t>:</a:t>
            </a:r>
            <a:r>
              <a:rPr lang="es-ES" sz="1800">
                <a:solidFill>
                  <a:srgbClr val="FFFFFF"/>
                </a:solidFill>
              </a:rPr>
              <a:t> Webgrafía.</a:t>
            </a:r>
          </a:p>
        </p:txBody>
      </p:sp>
    </p:spTree>
    <p:extLst>
      <p:ext uri="{BB962C8B-B14F-4D97-AF65-F5344CB8AC3E}">
        <p14:creationId xmlns:p14="http://schemas.microsoft.com/office/powerpoint/2010/main" val="142245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ame 3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6853E8-2564-4A63-8EE5-D7764A5D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IDE</a:t>
            </a: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67A21-AC8E-47AE-A78D-944190A96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90875"/>
            <a:ext cx="5796580" cy="2986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El primer paso que se debe tener en cuenta es la elección del entorno de desarrollo que se quiere utilizar en mi caso seria IntelliJ Idea.</a:t>
            </a:r>
          </a:p>
        </p:txBody>
      </p:sp>
      <p:pic>
        <p:nvPicPr>
          <p:cNvPr id="6" name="Marcador de contenido 5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A0763A00-A929-421C-8541-96B536005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82" y="1480304"/>
            <a:ext cx="3917659" cy="39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8A4733-FDDF-42E4-A93D-645B938A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Crear un proyecto de java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933B51-85BC-4E1E-AD84-EC0BCF6F1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3602037"/>
            <a:ext cx="4242472" cy="27638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 crea un proyecto nuevo en el IDE.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80C1CA-FA2C-4508-8587-5DC5D8A58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80000"/>
          </a:blip>
          <a:srcRect l="2299" t="1855" r="2849" b="6923"/>
          <a:stretch/>
        </p:blipFill>
        <p:spPr>
          <a:xfrm>
            <a:off x="5450066" y="1740589"/>
            <a:ext cx="6261521" cy="338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0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05084D-60AE-4470-A57F-A1FC3675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Primer Paso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F6CA5F-D7B9-4F5D-B591-0DB3F2640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3602037"/>
            <a:ext cx="4242472" cy="27638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Una vez creado el proyecto se tiene debe acceder al menú file y seleccionar Project structure.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690DA56-79FC-4CB4-AC46-B607324D20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80000"/>
          </a:blip>
          <a:srcRect l="2298" t="3327" r="2574" b="9375"/>
          <a:stretch/>
        </p:blipFill>
        <p:spPr>
          <a:xfrm>
            <a:off x="5450066" y="1818145"/>
            <a:ext cx="6261521" cy="32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0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2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F1122-86D2-4455-B187-6DD839AD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Segundo paso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66B5C4-4365-47A3-BEFA-30057F523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90875"/>
            <a:ext cx="5796580" cy="2986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Dentro del menú Project structure se selecciona en el menú Project settings la opción de artifacts + Jar y por ultimo la opción from module with dependencies.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AA513B4-4910-4259-A748-3FAF503EA5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80000"/>
          </a:blip>
          <a:srcRect l="2022" t="-1" r="2022" b="10847"/>
          <a:stretch/>
        </p:blipFill>
        <p:spPr>
          <a:xfrm>
            <a:off x="7784982" y="2415399"/>
            <a:ext cx="3917659" cy="20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2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D5722B-8520-4C7D-A214-6B5877CB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Tercer Paso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517CB3-2D0A-462E-8498-422440BE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3602037"/>
            <a:ext cx="4242472" cy="27638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Luego se debe seleccionar el menú build y la opción build artifacts.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2E22E14-9333-4B21-9C5F-803AA095E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80000"/>
          </a:blip>
          <a:srcRect l="2574" b="8395"/>
          <a:stretch/>
        </p:blipFill>
        <p:spPr>
          <a:xfrm>
            <a:off x="5450066" y="1778413"/>
            <a:ext cx="6261521" cy="33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8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503349-2794-446F-8A0E-58027FC8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Último paso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FB979A-72EF-4940-9C59-7977ECCEB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3602037"/>
            <a:ext cx="4242472" cy="27638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Por último en el menú build artifacts se selecciona la acción build.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666F438-0917-4C23-8A33-6843ED658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80000"/>
          </a:blip>
          <a:srcRect t="1855" b="8885"/>
          <a:stretch/>
        </p:blipFill>
        <p:spPr>
          <a:xfrm>
            <a:off x="5450066" y="1862331"/>
            <a:ext cx="6261521" cy="31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5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CD3F07-82CE-400F-A786-F8378754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Archivo .jar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C392A8-B22F-45DF-B69A-06C01373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3602037"/>
            <a:ext cx="4242472" cy="27638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Luego de seleccionar la acción build se crea nuestro archivo ejecutable .jar.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A062BEF-5BB6-4A89-8A24-0F24AD5510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80000"/>
          </a:blip>
          <a:srcRect l="1930" t="384" b="8884"/>
          <a:stretch/>
        </p:blipFill>
        <p:spPr>
          <a:xfrm>
            <a:off x="5450066" y="1804962"/>
            <a:ext cx="6261521" cy="32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8624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212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Sabon Next LT</vt:lpstr>
      <vt:lpstr>Wingdings</vt:lpstr>
      <vt:lpstr>LuminousVTI</vt:lpstr>
      <vt:lpstr>Tarea 4.2 Generar un archivo ejecutable</vt:lpstr>
      <vt:lpstr>Índice</vt:lpstr>
      <vt:lpstr>IDE </vt:lpstr>
      <vt:lpstr>Crear un proyecto de java</vt:lpstr>
      <vt:lpstr>Primer Paso</vt:lpstr>
      <vt:lpstr>Segundo paso</vt:lpstr>
      <vt:lpstr>Tercer Paso</vt:lpstr>
      <vt:lpstr>Último paso</vt:lpstr>
      <vt:lpstr>Archivo .jar</vt:lpstr>
      <vt:lpstr>Webgrafía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4.2 Generar un archivo ejecutable</dc:title>
  <dc:creator>Gonza</dc:creator>
  <cp:lastModifiedBy>Gonza</cp:lastModifiedBy>
  <cp:revision>1</cp:revision>
  <dcterms:created xsi:type="dcterms:W3CDTF">2022-01-22T19:15:17Z</dcterms:created>
  <dcterms:modified xsi:type="dcterms:W3CDTF">2022-01-23T16:09:16Z</dcterms:modified>
</cp:coreProperties>
</file>