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7"/>
  </p:notesMasterIdLst>
  <p:handoutMasterIdLst>
    <p:handoutMasterId r:id="rId28"/>
  </p:handoutMasterIdLst>
  <p:sldIdLst>
    <p:sldId id="256" r:id="rId5"/>
    <p:sldId id="268" r:id="rId6"/>
    <p:sldId id="259" r:id="rId7"/>
    <p:sldId id="260" r:id="rId8"/>
    <p:sldId id="288" r:id="rId9"/>
    <p:sldId id="269" r:id="rId10"/>
    <p:sldId id="289" r:id="rId11"/>
    <p:sldId id="276" r:id="rId12"/>
    <p:sldId id="278" r:id="rId13"/>
    <p:sldId id="280" r:id="rId14"/>
    <p:sldId id="281" r:id="rId15"/>
    <p:sldId id="291" r:id="rId16"/>
    <p:sldId id="271" r:id="rId17"/>
    <p:sldId id="283" r:id="rId18"/>
    <p:sldId id="285" r:id="rId19"/>
    <p:sldId id="284" r:id="rId20"/>
    <p:sldId id="282" r:id="rId21"/>
    <p:sldId id="292" r:id="rId22"/>
    <p:sldId id="273" r:id="rId23"/>
    <p:sldId id="274" r:id="rId24"/>
    <p:sldId id="293" r:id="rId25"/>
    <p:sldId id="290" r:id="rId26"/>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14067"/>
    <a:srgbClr val="3F3F3F"/>
    <a:srgbClr val="014E7D"/>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653" autoAdjust="0"/>
    <p:restoredTop sz="96408" autoAdjust="0"/>
  </p:normalViewPr>
  <p:slideViewPr>
    <p:cSldViewPr snapToGrid="0" showGuides="1">
      <p:cViewPr varScale="1">
        <p:scale>
          <a:sx n="68" d="100"/>
          <a:sy n="68" d="100"/>
        </p:scale>
        <p:origin x="384" y="66"/>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F46415-8C00-4B58-8AA3-8F86B47AB0CE}"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fr-FR"/>
        </a:p>
      </dgm:t>
    </dgm:pt>
    <dgm:pt modelId="{7869F035-94BA-4C76-A614-38A6034C5FD6}">
      <dgm:prSet>
        <dgm:style>
          <a:lnRef idx="0">
            <a:scrgbClr r="0" g="0" b="0"/>
          </a:lnRef>
          <a:fillRef idx="0">
            <a:scrgbClr r="0" g="0" b="0"/>
          </a:fillRef>
          <a:effectRef idx="0">
            <a:scrgbClr r="0" g="0" b="0"/>
          </a:effectRef>
          <a:fontRef idx="minor">
            <a:schemeClr val="accent1"/>
          </a:fontRef>
        </dgm:style>
      </dgm:prSet>
      <dgm:spPr>
        <a:noFill/>
        <a:ln>
          <a:noFill/>
        </a:ln>
      </dgm:spPr>
      <dgm:t>
        <a:bodyPr/>
        <a:lstStyle/>
        <a:p>
          <a:pPr rtl="0"/>
          <a:r>
            <a:rPr lang="fr-FR" b="1" dirty="0">
              <a:solidFill>
                <a:schemeClr val="tx1">
                  <a:lumMod val="50000"/>
                </a:schemeClr>
              </a:solidFill>
              <a:latin typeface="Times New Roman" panose="02020603050405020304" pitchFamily="18" charset="0"/>
              <a:cs typeface="Times New Roman" panose="02020603050405020304" pitchFamily="18" charset="0"/>
            </a:rPr>
            <a:t>PROJET DE MACHINE LEARNING</a:t>
          </a:r>
          <a:endParaRPr lang="fr-FR" dirty="0">
            <a:solidFill>
              <a:schemeClr val="tx1">
                <a:lumMod val="50000"/>
              </a:schemeClr>
            </a:solidFill>
            <a:latin typeface="Times New Roman" panose="02020603050405020304" pitchFamily="18" charset="0"/>
            <a:cs typeface="Times New Roman" panose="02020603050405020304" pitchFamily="18" charset="0"/>
          </a:endParaRPr>
        </a:p>
      </dgm:t>
    </dgm:pt>
    <dgm:pt modelId="{8CCE43E9-0D84-406D-B427-259239441D4E}" type="parTrans" cxnId="{238AB5E4-4BC4-4173-8765-2DF90BD34227}">
      <dgm:prSet/>
      <dgm:spPr/>
      <dgm:t>
        <a:bodyPr/>
        <a:lstStyle/>
        <a:p>
          <a:endParaRPr lang="fr-FR"/>
        </a:p>
      </dgm:t>
    </dgm:pt>
    <dgm:pt modelId="{F03D6C6B-8788-48EE-B515-0927AF8C088B}" type="sibTrans" cxnId="{238AB5E4-4BC4-4173-8765-2DF90BD34227}">
      <dgm:prSet/>
      <dgm:spPr/>
      <dgm:t>
        <a:bodyPr/>
        <a:lstStyle/>
        <a:p>
          <a:endParaRPr lang="fr-FR"/>
        </a:p>
      </dgm:t>
    </dgm:pt>
    <dgm:pt modelId="{7593CB75-86B6-47E4-AED9-8514AA53EE1B}" type="pres">
      <dgm:prSet presAssocID="{D6F46415-8C00-4B58-8AA3-8F86B47AB0CE}" presName="Name0" presStyleCnt="0">
        <dgm:presLayoutVars>
          <dgm:chMax val="7"/>
          <dgm:dir/>
          <dgm:animLvl val="lvl"/>
          <dgm:resizeHandles val="exact"/>
        </dgm:presLayoutVars>
      </dgm:prSet>
      <dgm:spPr/>
    </dgm:pt>
    <dgm:pt modelId="{B9E399CB-3157-43B3-BC72-E5C332D5AAAA}" type="pres">
      <dgm:prSet presAssocID="{7869F035-94BA-4C76-A614-38A6034C5FD6}" presName="circle1" presStyleLbl="node1" presStyleIdx="0" presStyleCnt="1" custLinFactNeighborX="-3564" custLinFactNeighborY="-571"/>
      <dgm:spPr/>
    </dgm:pt>
    <dgm:pt modelId="{5D37C43B-4302-4C33-AE04-11EC5410BFA2}" type="pres">
      <dgm:prSet presAssocID="{7869F035-94BA-4C76-A614-38A6034C5FD6}" presName="space" presStyleCnt="0"/>
      <dgm:spPr/>
    </dgm:pt>
    <dgm:pt modelId="{71DF5B40-2950-4C19-A469-4C330C0B997B}" type="pres">
      <dgm:prSet presAssocID="{7869F035-94BA-4C76-A614-38A6034C5FD6}" presName="rect1" presStyleLbl="alignAcc1" presStyleIdx="0" presStyleCnt="1" custLinFactNeighborY="-1143"/>
      <dgm:spPr/>
    </dgm:pt>
    <dgm:pt modelId="{EBC1B7E6-DFD6-4194-B68B-F15BC62EEAE8}" type="pres">
      <dgm:prSet presAssocID="{7869F035-94BA-4C76-A614-38A6034C5FD6}" presName="rect1ParTxNoCh" presStyleLbl="alignAcc1" presStyleIdx="0" presStyleCnt="1">
        <dgm:presLayoutVars>
          <dgm:chMax val="1"/>
          <dgm:bulletEnabled val="1"/>
        </dgm:presLayoutVars>
      </dgm:prSet>
      <dgm:spPr/>
    </dgm:pt>
  </dgm:ptLst>
  <dgm:cxnLst>
    <dgm:cxn modelId="{47CFF805-6E1A-450B-AE93-CC571411A850}" type="presOf" srcId="{7869F035-94BA-4C76-A614-38A6034C5FD6}" destId="{EBC1B7E6-DFD6-4194-B68B-F15BC62EEAE8}" srcOrd="1" destOrd="0" presId="urn:microsoft.com/office/officeart/2005/8/layout/target3"/>
    <dgm:cxn modelId="{63EE2DC7-10E5-40F8-BACE-6A293D7CD984}" type="presOf" srcId="{D6F46415-8C00-4B58-8AA3-8F86B47AB0CE}" destId="{7593CB75-86B6-47E4-AED9-8514AA53EE1B}" srcOrd="0" destOrd="0" presId="urn:microsoft.com/office/officeart/2005/8/layout/target3"/>
    <dgm:cxn modelId="{9A6E1EDF-41DC-43BC-84A4-D3B1F40F096A}" type="presOf" srcId="{7869F035-94BA-4C76-A614-38A6034C5FD6}" destId="{71DF5B40-2950-4C19-A469-4C330C0B997B}" srcOrd="0" destOrd="0" presId="urn:microsoft.com/office/officeart/2005/8/layout/target3"/>
    <dgm:cxn modelId="{238AB5E4-4BC4-4173-8765-2DF90BD34227}" srcId="{D6F46415-8C00-4B58-8AA3-8F86B47AB0CE}" destId="{7869F035-94BA-4C76-A614-38A6034C5FD6}" srcOrd="0" destOrd="0" parTransId="{8CCE43E9-0D84-406D-B427-259239441D4E}" sibTransId="{F03D6C6B-8788-48EE-B515-0927AF8C088B}"/>
    <dgm:cxn modelId="{FD62EE0E-BD41-46CF-AE2E-95E32E67BB13}" type="presParOf" srcId="{7593CB75-86B6-47E4-AED9-8514AA53EE1B}" destId="{B9E399CB-3157-43B3-BC72-E5C332D5AAAA}" srcOrd="0" destOrd="0" presId="urn:microsoft.com/office/officeart/2005/8/layout/target3"/>
    <dgm:cxn modelId="{46FF0F07-2D24-4EF4-8602-6E55B2E3B35E}" type="presParOf" srcId="{7593CB75-86B6-47E4-AED9-8514AA53EE1B}" destId="{5D37C43B-4302-4C33-AE04-11EC5410BFA2}" srcOrd="1" destOrd="0" presId="urn:microsoft.com/office/officeart/2005/8/layout/target3"/>
    <dgm:cxn modelId="{BE3DA727-8EAD-4B97-B44E-DA5552C772AE}" type="presParOf" srcId="{7593CB75-86B6-47E4-AED9-8514AA53EE1B}" destId="{71DF5B40-2950-4C19-A469-4C330C0B997B}" srcOrd="2" destOrd="0" presId="urn:microsoft.com/office/officeart/2005/8/layout/target3"/>
    <dgm:cxn modelId="{1CD010CC-7300-4B14-B6A0-A6EE1260AEA8}" type="presParOf" srcId="{7593CB75-86B6-47E4-AED9-8514AA53EE1B}" destId="{EBC1B7E6-DFD6-4194-B68B-F15BC62EEAE8}" srcOrd="3" destOrd="0" presId="urn:microsoft.com/office/officeart/2005/8/layout/targe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746BA0-EA68-4296-AB9D-574011CEB87F}" type="doc">
      <dgm:prSet loTypeId="urn:microsoft.com/office/officeart/2005/8/layout/target1" loCatId="relationship" qsTypeId="urn:microsoft.com/office/officeart/2005/8/quickstyle/simple1" qsCatId="simple" csTypeId="urn:microsoft.com/office/officeart/2005/8/colors/accent1_2" csCatId="accent1" phldr="1"/>
      <dgm:spPr/>
      <dgm:t>
        <a:bodyPr/>
        <a:lstStyle/>
        <a:p>
          <a:endParaRPr lang="fr-FR"/>
        </a:p>
      </dgm:t>
    </dgm:pt>
    <dgm:pt modelId="{51FE02D9-782B-49A2-BB14-D02CE5DF81ED}">
      <dgm:prSet/>
      <dgm:spPr/>
      <dgm:t>
        <a:bodyPr/>
        <a:lstStyle/>
        <a:p>
          <a:pPr rtl="0"/>
          <a:r>
            <a:rPr lang="fr-FR" b="0" i="0" dirty="0">
              <a:solidFill>
                <a:srgbClr val="FF0000"/>
              </a:solidFill>
              <a:latin typeface="Times New Roman" panose="02020603050405020304" pitchFamily="18" charset="0"/>
              <a:cs typeface="Times New Roman" panose="02020603050405020304" pitchFamily="18" charset="0"/>
            </a:rPr>
            <a:t>House Prices Prediction</a:t>
          </a:r>
          <a:endParaRPr lang="fr-FR" dirty="0">
            <a:solidFill>
              <a:srgbClr val="FF0000"/>
            </a:solidFill>
            <a:latin typeface="Times New Roman" panose="02020603050405020304" pitchFamily="18" charset="0"/>
            <a:cs typeface="Times New Roman" panose="02020603050405020304" pitchFamily="18" charset="0"/>
          </a:endParaRPr>
        </a:p>
      </dgm:t>
    </dgm:pt>
    <dgm:pt modelId="{DDB48947-FDFC-4D02-BB0C-02BC23E7B999}" type="parTrans" cxnId="{CA15A9B6-8C3A-4D9F-BAA6-C35DA9CE3ECF}">
      <dgm:prSet/>
      <dgm:spPr/>
      <dgm:t>
        <a:bodyPr/>
        <a:lstStyle/>
        <a:p>
          <a:endParaRPr lang="fr-FR"/>
        </a:p>
      </dgm:t>
    </dgm:pt>
    <dgm:pt modelId="{AC74E10A-6A4C-4F06-B17E-C2DD2C111E0F}" type="sibTrans" cxnId="{CA15A9B6-8C3A-4D9F-BAA6-C35DA9CE3ECF}">
      <dgm:prSet/>
      <dgm:spPr/>
      <dgm:t>
        <a:bodyPr/>
        <a:lstStyle/>
        <a:p>
          <a:endParaRPr lang="fr-FR"/>
        </a:p>
      </dgm:t>
    </dgm:pt>
    <dgm:pt modelId="{E6631689-C385-4C03-B65F-41A4D0AF6747}" type="pres">
      <dgm:prSet presAssocID="{B2746BA0-EA68-4296-AB9D-574011CEB87F}" presName="composite" presStyleCnt="0">
        <dgm:presLayoutVars>
          <dgm:chMax val="5"/>
          <dgm:dir/>
          <dgm:resizeHandles val="exact"/>
        </dgm:presLayoutVars>
      </dgm:prSet>
      <dgm:spPr/>
    </dgm:pt>
    <dgm:pt modelId="{C8927717-0EFD-47AB-8BBA-394A994C7CD6}" type="pres">
      <dgm:prSet presAssocID="{51FE02D9-782B-49A2-BB14-D02CE5DF81ED}" presName="circle1" presStyleLbl="lnNode1" presStyleIdx="0" presStyleCnt="1" custLinFactNeighborX="-18675" custLinFactNeighborY="-4643"/>
      <dgm:spPr/>
    </dgm:pt>
    <dgm:pt modelId="{01C868CA-071B-4DBC-A989-73E80BE4C022}" type="pres">
      <dgm:prSet presAssocID="{51FE02D9-782B-49A2-BB14-D02CE5DF81ED}" presName="text1" presStyleLbl="revTx" presStyleIdx="0" presStyleCnt="1" custScaleX="503233" custScaleY="241293" custLinFactNeighborX="85343" custLinFactNeighborY="-4016">
        <dgm:presLayoutVars>
          <dgm:bulletEnabled val="1"/>
        </dgm:presLayoutVars>
      </dgm:prSet>
      <dgm:spPr/>
    </dgm:pt>
    <dgm:pt modelId="{44A26820-5C7C-4643-AF83-107697D7AE19}" type="pres">
      <dgm:prSet presAssocID="{51FE02D9-782B-49A2-BB14-D02CE5DF81ED}" presName="line1" presStyleLbl="callout" presStyleIdx="0" presStyleCnt="2"/>
      <dgm:spPr/>
    </dgm:pt>
    <dgm:pt modelId="{5BBBDC43-A02B-4A21-9466-372E4B23D0C8}" type="pres">
      <dgm:prSet presAssocID="{51FE02D9-782B-49A2-BB14-D02CE5DF81ED}" presName="d1" presStyleLbl="callout" presStyleIdx="1" presStyleCnt="2"/>
      <dgm:spPr/>
    </dgm:pt>
  </dgm:ptLst>
  <dgm:cxnLst>
    <dgm:cxn modelId="{80A1A090-9C17-4FE7-B83A-58E0D09EB70D}" type="presOf" srcId="{51FE02D9-782B-49A2-BB14-D02CE5DF81ED}" destId="{01C868CA-071B-4DBC-A989-73E80BE4C022}" srcOrd="0" destOrd="0" presId="urn:microsoft.com/office/officeart/2005/8/layout/target1"/>
    <dgm:cxn modelId="{6214D7A4-FCF5-45C7-90C0-44FE7E7C5997}" type="presOf" srcId="{B2746BA0-EA68-4296-AB9D-574011CEB87F}" destId="{E6631689-C385-4C03-B65F-41A4D0AF6747}" srcOrd="0" destOrd="0" presId="urn:microsoft.com/office/officeart/2005/8/layout/target1"/>
    <dgm:cxn modelId="{CA15A9B6-8C3A-4D9F-BAA6-C35DA9CE3ECF}" srcId="{B2746BA0-EA68-4296-AB9D-574011CEB87F}" destId="{51FE02D9-782B-49A2-BB14-D02CE5DF81ED}" srcOrd="0" destOrd="0" parTransId="{DDB48947-FDFC-4D02-BB0C-02BC23E7B999}" sibTransId="{AC74E10A-6A4C-4F06-B17E-C2DD2C111E0F}"/>
    <dgm:cxn modelId="{4263C715-6D1F-4520-AD27-8BF8F5CD541E}" type="presParOf" srcId="{E6631689-C385-4C03-B65F-41A4D0AF6747}" destId="{C8927717-0EFD-47AB-8BBA-394A994C7CD6}" srcOrd="0" destOrd="0" presId="urn:microsoft.com/office/officeart/2005/8/layout/target1"/>
    <dgm:cxn modelId="{5298F13D-03B6-46C0-8D8F-E99F32E18CA0}" type="presParOf" srcId="{E6631689-C385-4C03-B65F-41A4D0AF6747}" destId="{01C868CA-071B-4DBC-A989-73E80BE4C022}" srcOrd="1" destOrd="0" presId="urn:microsoft.com/office/officeart/2005/8/layout/target1"/>
    <dgm:cxn modelId="{92F73035-1DD3-46B9-B004-47035A6DA200}" type="presParOf" srcId="{E6631689-C385-4C03-B65F-41A4D0AF6747}" destId="{44A26820-5C7C-4643-AF83-107697D7AE19}" srcOrd="2" destOrd="0" presId="urn:microsoft.com/office/officeart/2005/8/layout/target1"/>
    <dgm:cxn modelId="{BB3CD5FF-60DA-4613-8FF8-DF029A338B4C}" type="presParOf" srcId="{E6631689-C385-4C03-B65F-41A4D0AF6747}" destId="{5BBBDC43-A02B-4A21-9466-372E4B23D0C8}" srcOrd="3" destOrd="0" presId="urn:microsoft.com/office/officeart/2005/8/layout/target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E399CB-3157-43B3-BC72-E5C332D5AAAA}">
      <dsp:nvSpPr>
        <dsp:cNvPr id="0" name=""/>
        <dsp:cNvSpPr/>
      </dsp:nvSpPr>
      <dsp:spPr>
        <a:xfrm>
          <a:off x="-57603" y="-9228"/>
          <a:ext cx="1616252" cy="1616252"/>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DF5B40-2950-4C19-A469-4C330C0B997B}">
      <dsp:nvSpPr>
        <dsp:cNvPr id="0" name=""/>
        <dsp:cNvSpPr/>
      </dsp:nvSpPr>
      <dsp:spPr>
        <a:xfrm>
          <a:off x="808126" y="0"/>
          <a:ext cx="6103692" cy="1616252"/>
        </a:xfrm>
        <a:prstGeom prst="rect">
          <a:avLst/>
        </a:prstGeom>
        <a:noFill/>
        <a:ln>
          <a:noFill/>
        </a:ln>
        <a:effectLst/>
      </dsp:spPr>
      <dsp:style>
        <a:lnRef idx="0">
          <a:scrgbClr r="0" g="0" b="0"/>
        </a:lnRef>
        <a:fillRef idx="0">
          <a:scrgbClr r="0" g="0" b="0"/>
        </a:fillRef>
        <a:effectRef idx="0">
          <a:scrgbClr r="0" g="0" b="0"/>
        </a:effectRef>
        <a:fontRef idx="minor">
          <a:schemeClr val="accent1"/>
        </a:fontRef>
      </dsp:style>
      <dsp:txBody>
        <a:bodyPr spcFirstLastPara="0" vert="horz" wrap="square" lIns="160020" tIns="160020" rIns="160020" bIns="160020" numCol="1" spcCol="1270" anchor="ctr" anchorCtr="0">
          <a:noAutofit/>
        </a:bodyPr>
        <a:lstStyle/>
        <a:p>
          <a:pPr marL="0" lvl="0" indent="0" algn="ctr" defTabSz="1866900" rtl="0">
            <a:lnSpc>
              <a:spcPct val="90000"/>
            </a:lnSpc>
            <a:spcBef>
              <a:spcPct val="0"/>
            </a:spcBef>
            <a:spcAft>
              <a:spcPct val="35000"/>
            </a:spcAft>
            <a:buNone/>
          </a:pPr>
          <a:r>
            <a:rPr lang="fr-FR" sz="4200" b="1" kern="1200" dirty="0">
              <a:solidFill>
                <a:schemeClr val="tx1">
                  <a:lumMod val="50000"/>
                </a:schemeClr>
              </a:solidFill>
              <a:latin typeface="Times New Roman" panose="02020603050405020304" pitchFamily="18" charset="0"/>
              <a:cs typeface="Times New Roman" panose="02020603050405020304" pitchFamily="18" charset="0"/>
            </a:rPr>
            <a:t>PROJET DE MACHINE LEARNING</a:t>
          </a:r>
          <a:endParaRPr lang="fr-FR" sz="4200" kern="1200" dirty="0">
            <a:solidFill>
              <a:schemeClr val="tx1">
                <a:lumMod val="50000"/>
              </a:schemeClr>
            </a:solidFill>
            <a:latin typeface="Times New Roman" panose="02020603050405020304" pitchFamily="18" charset="0"/>
            <a:cs typeface="Times New Roman" panose="02020603050405020304" pitchFamily="18" charset="0"/>
          </a:endParaRPr>
        </a:p>
      </dsp:txBody>
      <dsp:txXfrm>
        <a:off x="808126" y="0"/>
        <a:ext cx="6103692" cy="16162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927717-0EFD-47AB-8BBA-394A994C7CD6}">
      <dsp:nvSpPr>
        <dsp:cNvPr id="0" name=""/>
        <dsp:cNvSpPr/>
      </dsp:nvSpPr>
      <dsp:spPr>
        <a:xfrm>
          <a:off x="361846" y="479189"/>
          <a:ext cx="1103911" cy="110391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C868CA-071B-4DBC-A989-73E80BE4C022}">
      <dsp:nvSpPr>
        <dsp:cNvPr id="0" name=""/>
        <dsp:cNvSpPr/>
      </dsp:nvSpPr>
      <dsp:spPr>
        <a:xfrm>
          <a:off x="1214120" y="-162473"/>
          <a:ext cx="2777623" cy="1109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46990" rIns="46990" bIns="46990" numCol="1" spcCol="1270" anchor="ctr" anchorCtr="0">
          <a:noAutofit/>
        </a:bodyPr>
        <a:lstStyle/>
        <a:p>
          <a:pPr marL="0" lvl="0" indent="0" algn="l" defTabSz="1644650" rtl="0">
            <a:lnSpc>
              <a:spcPct val="90000"/>
            </a:lnSpc>
            <a:spcBef>
              <a:spcPct val="0"/>
            </a:spcBef>
            <a:spcAft>
              <a:spcPct val="35000"/>
            </a:spcAft>
            <a:buNone/>
          </a:pPr>
          <a:r>
            <a:rPr lang="fr-FR" sz="3700" b="0" i="0" kern="1200" dirty="0">
              <a:solidFill>
                <a:srgbClr val="FF0000"/>
              </a:solidFill>
              <a:latin typeface="Times New Roman" panose="02020603050405020304" pitchFamily="18" charset="0"/>
              <a:cs typeface="Times New Roman" panose="02020603050405020304" pitchFamily="18" charset="0"/>
            </a:rPr>
            <a:t>House Prices Prediction</a:t>
          </a:r>
          <a:endParaRPr lang="fr-FR" sz="3700" kern="1200" dirty="0">
            <a:solidFill>
              <a:srgbClr val="FF0000"/>
            </a:solidFill>
            <a:latin typeface="Times New Roman" panose="02020603050405020304" pitchFamily="18" charset="0"/>
            <a:cs typeface="Times New Roman" panose="02020603050405020304" pitchFamily="18" charset="0"/>
          </a:endParaRPr>
        </a:p>
      </dsp:txBody>
      <dsp:txXfrm>
        <a:off x="1214120" y="-162473"/>
        <a:ext cx="2777623" cy="1109858"/>
      </dsp:txXfrm>
    </dsp:sp>
    <dsp:sp modelId="{44A26820-5C7C-4643-AF83-107697D7AE19}">
      <dsp:nvSpPr>
        <dsp:cNvPr id="0" name=""/>
        <dsp:cNvSpPr/>
      </dsp:nvSpPr>
      <dsp:spPr>
        <a:xfrm>
          <a:off x="1717910" y="392455"/>
          <a:ext cx="13798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BBBDC43-A02B-4A21-9466-372E4B23D0C8}">
      <dsp:nvSpPr>
        <dsp:cNvPr id="0" name=""/>
        <dsp:cNvSpPr/>
      </dsp:nvSpPr>
      <dsp:spPr>
        <a:xfrm rot="5400000">
          <a:off x="1073547" y="438497"/>
          <a:ext cx="690312" cy="597492"/>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3B554EA-F309-4855-8A4A-363436F9B501}" type="datetime1">
              <a:rPr lang="fr-FR" smtClean="0"/>
              <a:t>06/02/2024</a:t>
            </a:fld>
            <a:endParaRPr lang="fr-FR" dirty="0"/>
          </a:p>
        </p:txBody>
      </p:sp>
      <p:sp>
        <p:nvSpPr>
          <p:cNvPr id="4" name="Espace réservé du pied de page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F1072A3-100F-40A9-915F-8D2D9E6962D8}" type="slidenum">
              <a:rPr lang="fr-FR" smtClean="0"/>
              <a:t>‹N°›</a:t>
            </a:fld>
            <a:endParaRPr lang="fr-FR"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62E39B-3466-4DD5-A4EB-126AAB8AD43B}" type="datetime1">
              <a:rPr lang="fr-FR" smtClean="0"/>
              <a:pPr/>
              <a:t>06/02/2024</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9230CFA-805A-4FD3-B3A0-DAAA5993DA17}" type="slidenum">
              <a:rPr lang="fr-FR" noProof="0" smtClean="0"/>
              <a:t>‹N°›</a:t>
            </a:fld>
            <a:endParaRPr lang="fr-FR"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79230CFA-805A-4FD3-B3A0-DAAA5993DA17}" type="slidenum">
              <a:rPr lang="fr-FR" smtClean="0"/>
              <a:t>1</a:t>
            </a:fld>
            <a:endParaRPr lang="fr-FR" dirty="0"/>
          </a:p>
        </p:txBody>
      </p:sp>
    </p:spTree>
    <p:extLst>
      <p:ext uri="{BB962C8B-B14F-4D97-AF65-F5344CB8AC3E}">
        <p14:creationId xmlns:p14="http://schemas.microsoft.com/office/powerpoint/2010/main" val="5683072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79230CFA-805A-4FD3-B3A0-DAAA5993DA17}" type="slidenum">
              <a:rPr lang="fr-FR" smtClean="0"/>
              <a:t>10</a:t>
            </a:fld>
            <a:endParaRPr lang="fr-FR" dirty="0"/>
          </a:p>
        </p:txBody>
      </p:sp>
    </p:spTree>
    <p:extLst>
      <p:ext uri="{BB962C8B-B14F-4D97-AF65-F5344CB8AC3E}">
        <p14:creationId xmlns:p14="http://schemas.microsoft.com/office/powerpoint/2010/main" val="1040938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79230CFA-805A-4FD3-B3A0-DAAA5993DA17}" type="slidenum">
              <a:rPr lang="fr-FR" smtClean="0"/>
              <a:t>11</a:t>
            </a:fld>
            <a:endParaRPr lang="fr-FR" dirty="0"/>
          </a:p>
        </p:txBody>
      </p:sp>
    </p:spTree>
    <p:extLst>
      <p:ext uri="{BB962C8B-B14F-4D97-AF65-F5344CB8AC3E}">
        <p14:creationId xmlns:p14="http://schemas.microsoft.com/office/powerpoint/2010/main" val="1386298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79230CFA-805A-4FD3-B3A0-DAAA5993DA17}" type="slidenum">
              <a:rPr lang="fr-FR" smtClean="0"/>
              <a:t>12</a:t>
            </a:fld>
            <a:endParaRPr lang="fr-FR" dirty="0"/>
          </a:p>
        </p:txBody>
      </p:sp>
    </p:spTree>
    <p:extLst>
      <p:ext uri="{BB962C8B-B14F-4D97-AF65-F5344CB8AC3E}">
        <p14:creationId xmlns:p14="http://schemas.microsoft.com/office/powerpoint/2010/main" val="3859486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79230CFA-805A-4FD3-B3A0-DAAA5993DA17}" type="slidenum">
              <a:rPr lang="fr-FR" smtClean="0"/>
              <a:t>13</a:t>
            </a:fld>
            <a:endParaRPr lang="fr-FR" dirty="0"/>
          </a:p>
        </p:txBody>
      </p:sp>
    </p:spTree>
    <p:extLst>
      <p:ext uri="{BB962C8B-B14F-4D97-AF65-F5344CB8AC3E}">
        <p14:creationId xmlns:p14="http://schemas.microsoft.com/office/powerpoint/2010/main" val="1669260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79230CFA-805A-4FD3-B3A0-DAAA5993DA17}" type="slidenum">
              <a:rPr lang="fr-FR" smtClean="0"/>
              <a:t>14</a:t>
            </a:fld>
            <a:endParaRPr lang="fr-FR" dirty="0"/>
          </a:p>
        </p:txBody>
      </p:sp>
    </p:spTree>
    <p:extLst>
      <p:ext uri="{BB962C8B-B14F-4D97-AF65-F5344CB8AC3E}">
        <p14:creationId xmlns:p14="http://schemas.microsoft.com/office/powerpoint/2010/main" val="11637797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79230CFA-805A-4FD3-B3A0-DAAA5993DA17}" type="slidenum">
              <a:rPr lang="fr-FR" smtClean="0"/>
              <a:t>15</a:t>
            </a:fld>
            <a:endParaRPr lang="fr-FR" dirty="0"/>
          </a:p>
        </p:txBody>
      </p:sp>
    </p:spTree>
    <p:extLst>
      <p:ext uri="{BB962C8B-B14F-4D97-AF65-F5344CB8AC3E}">
        <p14:creationId xmlns:p14="http://schemas.microsoft.com/office/powerpoint/2010/main" val="24700054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79230CFA-805A-4FD3-B3A0-DAAA5993DA17}" type="slidenum">
              <a:rPr lang="fr-FR" smtClean="0"/>
              <a:t>16</a:t>
            </a:fld>
            <a:endParaRPr lang="fr-FR" dirty="0"/>
          </a:p>
        </p:txBody>
      </p:sp>
    </p:spTree>
    <p:extLst>
      <p:ext uri="{BB962C8B-B14F-4D97-AF65-F5344CB8AC3E}">
        <p14:creationId xmlns:p14="http://schemas.microsoft.com/office/powerpoint/2010/main" val="6759428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79230CFA-805A-4FD3-B3A0-DAAA5993DA17}" type="slidenum">
              <a:rPr lang="fr-FR" smtClean="0"/>
              <a:t>17</a:t>
            </a:fld>
            <a:endParaRPr lang="fr-FR" dirty="0"/>
          </a:p>
        </p:txBody>
      </p:sp>
    </p:spTree>
    <p:extLst>
      <p:ext uri="{BB962C8B-B14F-4D97-AF65-F5344CB8AC3E}">
        <p14:creationId xmlns:p14="http://schemas.microsoft.com/office/powerpoint/2010/main" val="25333914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79230CFA-805A-4FD3-B3A0-DAAA5993DA17}" type="slidenum">
              <a:rPr lang="fr-FR" smtClean="0"/>
              <a:t>18</a:t>
            </a:fld>
            <a:endParaRPr lang="fr-FR" dirty="0"/>
          </a:p>
        </p:txBody>
      </p:sp>
    </p:spTree>
    <p:extLst>
      <p:ext uri="{BB962C8B-B14F-4D97-AF65-F5344CB8AC3E}">
        <p14:creationId xmlns:p14="http://schemas.microsoft.com/office/powerpoint/2010/main" val="1254916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79230CFA-805A-4FD3-B3A0-DAAA5993DA17}" type="slidenum">
              <a:rPr lang="fr-FR" smtClean="0"/>
              <a:t>19</a:t>
            </a:fld>
            <a:endParaRPr lang="fr-FR" dirty="0"/>
          </a:p>
        </p:txBody>
      </p:sp>
    </p:spTree>
    <p:extLst>
      <p:ext uri="{BB962C8B-B14F-4D97-AF65-F5344CB8AC3E}">
        <p14:creationId xmlns:p14="http://schemas.microsoft.com/office/powerpoint/2010/main" val="430493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79230CFA-805A-4FD3-B3A0-DAAA5993DA17}" type="slidenum">
              <a:rPr lang="fr-FR" smtClean="0"/>
              <a:t>2</a:t>
            </a:fld>
            <a:endParaRPr lang="fr-FR" dirty="0"/>
          </a:p>
        </p:txBody>
      </p:sp>
    </p:spTree>
    <p:extLst>
      <p:ext uri="{BB962C8B-B14F-4D97-AF65-F5344CB8AC3E}">
        <p14:creationId xmlns:p14="http://schemas.microsoft.com/office/powerpoint/2010/main" val="6091943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79230CFA-805A-4FD3-B3A0-DAAA5993DA17}" type="slidenum">
              <a:rPr lang="fr-FR" smtClean="0"/>
              <a:t>20</a:t>
            </a:fld>
            <a:endParaRPr lang="fr-FR" dirty="0"/>
          </a:p>
        </p:txBody>
      </p:sp>
    </p:spTree>
    <p:extLst>
      <p:ext uri="{BB962C8B-B14F-4D97-AF65-F5344CB8AC3E}">
        <p14:creationId xmlns:p14="http://schemas.microsoft.com/office/powerpoint/2010/main" val="5192479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79230CFA-805A-4FD3-B3A0-DAAA5993DA17}" type="slidenum">
              <a:rPr lang="fr-FR" smtClean="0"/>
              <a:t>21</a:t>
            </a:fld>
            <a:endParaRPr lang="fr-FR" dirty="0"/>
          </a:p>
        </p:txBody>
      </p:sp>
    </p:spTree>
    <p:extLst>
      <p:ext uri="{BB962C8B-B14F-4D97-AF65-F5344CB8AC3E}">
        <p14:creationId xmlns:p14="http://schemas.microsoft.com/office/powerpoint/2010/main" val="33454149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79230CFA-805A-4FD3-B3A0-DAAA5993DA17}" type="slidenum">
              <a:rPr lang="fr-FR" smtClean="0"/>
              <a:t>22</a:t>
            </a:fld>
            <a:endParaRPr lang="fr-FR" dirty="0"/>
          </a:p>
        </p:txBody>
      </p:sp>
    </p:spTree>
    <p:extLst>
      <p:ext uri="{BB962C8B-B14F-4D97-AF65-F5344CB8AC3E}">
        <p14:creationId xmlns:p14="http://schemas.microsoft.com/office/powerpoint/2010/main" val="954684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79230CFA-805A-4FD3-B3A0-DAAA5993DA17}" type="slidenum">
              <a:rPr lang="fr-FR" smtClean="0"/>
              <a:t>3</a:t>
            </a:fld>
            <a:endParaRPr lang="fr-FR" dirty="0"/>
          </a:p>
        </p:txBody>
      </p:sp>
    </p:spTree>
    <p:extLst>
      <p:ext uri="{BB962C8B-B14F-4D97-AF65-F5344CB8AC3E}">
        <p14:creationId xmlns:p14="http://schemas.microsoft.com/office/powerpoint/2010/main" val="2960424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79230CFA-805A-4FD3-B3A0-DAAA5993DA17}" type="slidenum">
              <a:rPr lang="fr-FR" smtClean="0"/>
              <a:t>4</a:t>
            </a:fld>
            <a:endParaRPr lang="fr-FR" dirty="0"/>
          </a:p>
        </p:txBody>
      </p:sp>
    </p:spTree>
    <p:extLst>
      <p:ext uri="{BB962C8B-B14F-4D97-AF65-F5344CB8AC3E}">
        <p14:creationId xmlns:p14="http://schemas.microsoft.com/office/powerpoint/2010/main" val="2347201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79230CFA-805A-4FD3-B3A0-DAAA5993DA17}" type="slidenum">
              <a:rPr lang="fr-FR" smtClean="0"/>
              <a:t>5</a:t>
            </a:fld>
            <a:endParaRPr lang="fr-FR" dirty="0"/>
          </a:p>
        </p:txBody>
      </p:sp>
    </p:spTree>
    <p:extLst>
      <p:ext uri="{BB962C8B-B14F-4D97-AF65-F5344CB8AC3E}">
        <p14:creationId xmlns:p14="http://schemas.microsoft.com/office/powerpoint/2010/main" val="4112553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79230CFA-805A-4FD3-B3A0-DAAA5993DA17}" type="slidenum">
              <a:rPr lang="fr-FR" smtClean="0"/>
              <a:t>6</a:t>
            </a:fld>
            <a:endParaRPr lang="fr-FR" dirty="0"/>
          </a:p>
        </p:txBody>
      </p:sp>
    </p:spTree>
    <p:extLst>
      <p:ext uri="{BB962C8B-B14F-4D97-AF65-F5344CB8AC3E}">
        <p14:creationId xmlns:p14="http://schemas.microsoft.com/office/powerpoint/2010/main" val="2964907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79230CFA-805A-4FD3-B3A0-DAAA5993DA17}" type="slidenum">
              <a:rPr lang="fr-FR" smtClean="0"/>
              <a:t>7</a:t>
            </a:fld>
            <a:endParaRPr lang="fr-FR" dirty="0"/>
          </a:p>
        </p:txBody>
      </p:sp>
    </p:spTree>
    <p:extLst>
      <p:ext uri="{BB962C8B-B14F-4D97-AF65-F5344CB8AC3E}">
        <p14:creationId xmlns:p14="http://schemas.microsoft.com/office/powerpoint/2010/main" val="3152124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79230CFA-805A-4FD3-B3A0-DAAA5993DA17}" type="slidenum">
              <a:rPr lang="fr-FR" smtClean="0"/>
              <a:t>8</a:t>
            </a:fld>
            <a:endParaRPr lang="fr-FR" dirty="0"/>
          </a:p>
        </p:txBody>
      </p:sp>
    </p:spTree>
    <p:extLst>
      <p:ext uri="{BB962C8B-B14F-4D97-AF65-F5344CB8AC3E}">
        <p14:creationId xmlns:p14="http://schemas.microsoft.com/office/powerpoint/2010/main" val="1055543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79230CFA-805A-4FD3-B3A0-DAAA5993DA17}" type="slidenum">
              <a:rPr lang="fr-FR" smtClean="0"/>
              <a:t>9</a:t>
            </a:fld>
            <a:endParaRPr lang="fr-FR" dirty="0"/>
          </a:p>
        </p:txBody>
      </p:sp>
    </p:spTree>
    <p:extLst>
      <p:ext uri="{BB962C8B-B14F-4D97-AF65-F5344CB8AC3E}">
        <p14:creationId xmlns:p14="http://schemas.microsoft.com/office/powerpoint/2010/main" val="3218051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avec image">
    <p:spTree>
      <p:nvGrpSpPr>
        <p:cNvPr id="1" name=""/>
        <p:cNvGrpSpPr/>
        <p:nvPr/>
      </p:nvGrpSpPr>
      <p:grpSpPr>
        <a:xfrm>
          <a:off x="0" y="0"/>
          <a:ext cx="0" cy="0"/>
          <a:chOff x="0" y="0"/>
          <a:chExt cx="0" cy="0"/>
        </a:xfrm>
      </p:grpSpPr>
      <p:sp>
        <p:nvSpPr>
          <p:cNvPr id="11" name="Triangle rect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6" name="Connecteur droit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Espace réservé d’image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prstGeom prst="rect">
            <a:avLst/>
          </a:prstGeom>
        </p:spPr>
        <p:txBody>
          <a:bodyPr wrap="square" rtlCol="0" anchor="ctr">
            <a:noAutofit/>
          </a:bodyPr>
          <a:lstStyle>
            <a:lvl1pPr marL="0" indent="0" algn="ctr">
              <a:buNone/>
              <a:defRPr>
                <a:solidFill>
                  <a:schemeClr val="tx1"/>
                </a:solidFill>
              </a:defRPr>
            </a:lvl1pPr>
          </a:lstStyle>
          <a:p>
            <a:pPr rtl="0"/>
            <a:r>
              <a:rPr lang="fr-FR" noProof="0" dirty="0"/>
              <a:t>Cliquez sur l’icône pour ajouter une image</a:t>
            </a:r>
          </a:p>
        </p:txBody>
      </p:sp>
      <p:cxnSp>
        <p:nvCxnSpPr>
          <p:cNvPr id="18" name="Connecteur droit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re 1" title="Titr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rtlCol="0" anchor="b">
            <a:normAutofit/>
          </a:bodyPr>
          <a:lstStyle>
            <a:lvl1pPr algn="l">
              <a:defRPr sz="4300" b="1">
                <a:solidFill>
                  <a:schemeClr val="accent1"/>
                </a:solidFill>
              </a:defRPr>
            </a:lvl1pPr>
          </a:lstStyle>
          <a:p>
            <a:pPr rtl="0"/>
            <a:r>
              <a:rPr lang="fr-FR" noProof="0" dirty="0"/>
              <a:t>Cliquez pour modifier le style du titre du masque</a:t>
            </a:r>
          </a:p>
        </p:txBody>
      </p:sp>
      <p:sp>
        <p:nvSpPr>
          <p:cNvPr id="3" name="Sous-titre 2" title="Sous-titr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rtlCol="0"/>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dirty="0"/>
              <a:t>CLIQUEZ POUR MODIFIER LE SOUS-TITRE</a:t>
            </a:r>
          </a:p>
        </p:txBody>
      </p:sp>
      <p:cxnSp>
        <p:nvCxnSpPr>
          <p:cNvPr id="9" name="Connecteur droit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11" name="Triangle rect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6" name="Connecteur droit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re 1" title="Titr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rtlCol="0" anchor="b">
            <a:normAutofit/>
          </a:bodyPr>
          <a:lstStyle>
            <a:lvl1pPr algn="l">
              <a:defRPr sz="4300" b="1">
                <a:solidFill>
                  <a:schemeClr val="accent1"/>
                </a:solidFill>
              </a:defRPr>
            </a:lvl1pPr>
          </a:lstStyle>
          <a:p>
            <a:pPr rtl="0"/>
            <a:r>
              <a:rPr lang="fr-FR" noProof="0" dirty="0"/>
              <a:t>Cliquez pour modifier le style du titre du masque</a:t>
            </a:r>
          </a:p>
        </p:txBody>
      </p:sp>
      <p:sp>
        <p:nvSpPr>
          <p:cNvPr id="3" name="Sous-titre 2" title="Sous-titr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rtlCol="0"/>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dirty="0"/>
              <a:t>CLIQUEZ POUR MODIFIER POUR LE STYLE DE SOUS-TITRE DU MASQUE</a:t>
            </a:r>
          </a:p>
        </p:txBody>
      </p:sp>
      <p:cxnSp>
        <p:nvCxnSpPr>
          <p:cNvPr id="9" name="Connecteur droit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19" name="Triangle rect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7" name="Parallélogramme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re 1" title="Titr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rtlCol="0" anchor="b">
            <a:normAutofit/>
          </a:bodyPr>
          <a:lstStyle>
            <a:lvl1pPr>
              <a:defRPr sz="4000" b="1">
                <a:solidFill>
                  <a:schemeClr val="accent1"/>
                </a:solidFill>
                <a:latin typeface="+mj-lt"/>
                <a:cs typeface="Calibri Light" panose="020F0302020204030204" pitchFamily="34" charset="0"/>
              </a:defRPr>
            </a:lvl1pPr>
          </a:lstStyle>
          <a:p>
            <a:pPr rtl="0"/>
            <a:r>
              <a:rPr lang="fr-FR" noProof="0" dirty="0"/>
              <a:t>Cliquez pour modifier le style du titre du masque</a:t>
            </a:r>
          </a:p>
        </p:txBody>
      </p:sp>
      <p:sp>
        <p:nvSpPr>
          <p:cNvPr id="101" name="Espace réservé du texte 2" title="Sous-titr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rtlCol="0">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cxnSp>
        <p:nvCxnSpPr>
          <p:cNvPr id="21" name="Connecteur droit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élogramme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cxnSp>
        <p:nvCxnSpPr>
          <p:cNvPr id="26" name="Connecteur droit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élogramme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100786568"/>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cxnSp>
        <p:nvCxnSpPr>
          <p:cNvPr id="22" name="Connecteur droit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e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Bande diagonal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solidFill>
                  <a:schemeClr val="tx1"/>
                </a:solidFill>
              </a:endParaRPr>
            </a:p>
          </p:txBody>
        </p:sp>
        <p:cxnSp>
          <p:nvCxnSpPr>
            <p:cNvPr id="28" name="Connecteur droit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élogramme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25" name="Zone de texte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pPr rtl="0"/>
            <a:r>
              <a:rPr lang="fr-FR" sz="3400" b="1" noProof="0" dirty="0">
                <a:solidFill>
                  <a:schemeClr val="accent6"/>
                </a:solidFill>
                <a:latin typeface="Arial Black" panose="020B0A04020102020204" pitchFamily="34" charset="0"/>
              </a:rPr>
              <a:t>FR</a:t>
            </a:r>
          </a:p>
        </p:txBody>
      </p:sp>
      <p:sp>
        <p:nvSpPr>
          <p:cNvPr id="36" name="Parallélogramme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dirty="0"/>
          </a:p>
        </p:txBody>
      </p:sp>
      <p:sp>
        <p:nvSpPr>
          <p:cNvPr id="2" name="Espace réservé du pied de page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fr-FR" noProof="0" dirty="0"/>
              <a:t>Ajouter un pied de page</a:t>
            </a:r>
          </a:p>
        </p:txBody>
      </p:sp>
      <p:sp>
        <p:nvSpPr>
          <p:cNvPr id="3" name="Espace réservé du numéro de diapositive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fr-FR" noProof="0" smtClean="0"/>
              <a:t>‹N°›</a:t>
            </a:fld>
            <a:endParaRPr lang="fr-FR" noProof="0" dirty="0"/>
          </a:p>
        </p:txBody>
      </p:sp>
      <p:sp>
        <p:nvSpPr>
          <p:cNvPr id="27" name="Titre 1" title="Titr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fr-FR" noProof="0" dirty="0"/>
              <a:t>Cliquez pour modifier le style du titre du masque </a:t>
            </a:r>
          </a:p>
        </p:txBody>
      </p:sp>
      <p:sp>
        <p:nvSpPr>
          <p:cNvPr id="29" name="Espace réservé du contenu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rtlCol="0"/>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Tree>
    <p:extLst>
      <p:ext uri="{BB962C8B-B14F-4D97-AF65-F5344CB8AC3E}">
        <p14:creationId xmlns:p14="http://schemas.microsoft.com/office/powerpoint/2010/main" val="25434304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cxnSp>
        <p:nvCxnSpPr>
          <p:cNvPr id="22" name="Connecteur droit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e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Bande diagonal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solidFill>
                  <a:schemeClr val="tx1"/>
                </a:solidFill>
              </a:endParaRPr>
            </a:p>
          </p:txBody>
        </p:sp>
        <p:cxnSp>
          <p:nvCxnSpPr>
            <p:cNvPr id="28" name="Connecteur droit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élogramme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25" name="Zone de texte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pPr rtl="0"/>
            <a:r>
              <a:rPr lang="fr-FR" sz="3400" b="1" noProof="0" dirty="0">
                <a:solidFill>
                  <a:schemeClr val="accent6"/>
                </a:solidFill>
                <a:latin typeface="Arial Black" panose="020B0A04020102020204" pitchFamily="34" charset="0"/>
              </a:rPr>
              <a:t>FR</a:t>
            </a:r>
          </a:p>
        </p:txBody>
      </p:sp>
      <p:sp>
        <p:nvSpPr>
          <p:cNvPr id="36" name="Parallélogramme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dirty="0"/>
          </a:p>
        </p:txBody>
      </p:sp>
      <p:sp>
        <p:nvSpPr>
          <p:cNvPr id="2" name="Espace réservé du pied de page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fr-FR" noProof="0" dirty="0"/>
              <a:t>Ajouter un pied de page</a:t>
            </a:r>
          </a:p>
        </p:txBody>
      </p:sp>
      <p:sp>
        <p:nvSpPr>
          <p:cNvPr id="3" name="Espace réservé du numéro de diapositive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fr-FR" noProof="0" smtClean="0"/>
              <a:t>‹N°›</a:t>
            </a:fld>
            <a:endParaRPr lang="fr-FR" noProof="0" dirty="0"/>
          </a:p>
        </p:txBody>
      </p:sp>
      <p:sp>
        <p:nvSpPr>
          <p:cNvPr id="27" name="Titre 1" title="Titr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fr-FR" noProof="0" dirty="0"/>
              <a:t>Cliquez pour modifier le style du titre du masque </a:t>
            </a:r>
          </a:p>
        </p:txBody>
      </p:sp>
      <p:sp>
        <p:nvSpPr>
          <p:cNvPr id="14" name="Espace réservé du contenu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rtlCol="0"/>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15" name="Espace réservé du contenu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rtlCol="0"/>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Tree>
    <p:extLst>
      <p:ext uri="{BB962C8B-B14F-4D97-AF65-F5344CB8AC3E}">
        <p14:creationId xmlns:p14="http://schemas.microsoft.com/office/powerpoint/2010/main" val="12848131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cxnSp>
        <p:nvCxnSpPr>
          <p:cNvPr id="22" name="Connecteur droit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e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Bande diagonal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solidFill>
                  <a:schemeClr val="tx1"/>
                </a:solidFill>
              </a:endParaRPr>
            </a:p>
          </p:txBody>
        </p:sp>
        <p:cxnSp>
          <p:nvCxnSpPr>
            <p:cNvPr id="28" name="Connecteur droit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élogramme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25" name="Zone de texte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pPr rtl="0"/>
            <a:r>
              <a:rPr lang="fr-FR" sz="3400" b="1" noProof="0" dirty="0">
                <a:solidFill>
                  <a:schemeClr val="accent6"/>
                </a:solidFill>
                <a:latin typeface="Arial Black" panose="020B0A04020102020204" pitchFamily="34" charset="0"/>
              </a:rPr>
              <a:t>FR</a:t>
            </a:r>
          </a:p>
        </p:txBody>
      </p:sp>
      <p:sp>
        <p:nvSpPr>
          <p:cNvPr id="36" name="Parallélogramme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dirty="0"/>
          </a:p>
        </p:txBody>
      </p:sp>
      <p:sp>
        <p:nvSpPr>
          <p:cNvPr id="2" name="Espace réservé du pied de page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fr-FR" noProof="0" dirty="0"/>
              <a:t>Ajouter un pied de page</a:t>
            </a:r>
          </a:p>
        </p:txBody>
      </p:sp>
      <p:sp>
        <p:nvSpPr>
          <p:cNvPr id="3" name="Espace réservé du numéro de diapositive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fr-FR" noProof="0" smtClean="0"/>
              <a:t>‹N°›</a:t>
            </a:fld>
            <a:endParaRPr lang="fr-FR" noProof="0" dirty="0"/>
          </a:p>
        </p:txBody>
      </p:sp>
      <p:sp>
        <p:nvSpPr>
          <p:cNvPr id="27" name="Titre 1" title="Titr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fr-FR" noProof="0" dirty="0"/>
              <a:t>Cliquez pour modifier le style du titre du masque </a:t>
            </a:r>
          </a:p>
        </p:txBody>
      </p:sp>
      <p:sp>
        <p:nvSpPr>
          <p:cNvPr id="18" name="Espace réservé du texte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rtlCol="0" anchor="b"/>
          <a:lstStyle>
            <a:lvl1pPr marL="0" indent="0">
              <a:buNone/>
              <a:defRPr lang="en-US" b="1" dirty="0">
                <a:solidFill>
                  <a:schemeClr val="accent6"/>
                </a:solidFill>
              </a:defRPr>
            </a:lvl1pPr>
          </a:lstStyle>
          <a:p>
            <a:pPr marL="228600" lvl="0" indent="-228600" rtl="0"/>
            <a:r>
              <a:rPr lang="fr-FR" noProof="0" dirty="0"/>
              <a:t>Modifiez les styles du texte du masque</a:t>
            </a:r>
          </a:p>
        </p:txBody>
      </p:sp>
      <p:sp>
        <p:nvSpPr>
          <p:cNvPr id="20" name="Espace réservé du texte 4">
            <a:extLst>
              <a:ext uri="{FF2B5EF4-FFF2-40B4-BE49-F238E27FC236}">
                <a16:creationId xmlns:a16="http://schemas.microsoft.com/office/drawing/2014/main" id="{311B1CFE-1B35-4B5C-B40A-DC5ADF211B5C}"/>
              </a:ext>
            </a:extLst>
          </p:cNvPr>
          <p:cNvSpPr>
            <a:spLocks noGrp="1"/>
          </p:cNvSpPr>
          <p:nvPr>
            <p:ph type="body" sz="quarter" idx="3" hasCustomPrompt="1"/>
          </p:nvPr>
        </p:nvSpPr>
        <p:spPr>
          <a:xfrm>
            <a:off x="6172200" y="1681163"/>
            <a:ext cx="5183188" cy="823912"/>
          </a:xfrm>
          <a:prstGeom prst="rect">
            <a:avLst/>
          </a:prstGeom>
        </p:spPr>
        <p:txBody>
          <a:bodyPr rtlCol="0" anchor="b"/>
          <a:lstStyle>
            <a:lvl1pPr marL="228600" indent="-228600" rtl="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228600" lvl="0" indent="-228600" rtl="0"/>
            <a:r>
              <a:rPr lang="fr-FR" noProof="0" dirty="0"/>
              <a:t>Modifiez les styles du texte du masque</a:t>
            </a:r>
          </a:p>
        </p:txBody>
      </p:sp>
      <p:sp>
        <p:nvSpPr>
          <p:cNvPr id="21" name="Espace réservé du contenu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rtlCol="0"/>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24" name="Espace réservé du contenu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rtlCol="0"/>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Tree>
    <p:extLst>
      <p:ext uri="{BB962C8B-B14F-4D97-AF65-F5344CB8AC3E}">
        <p14:creationId xmlns:p14="http://schemas.microsoft.com/office/powerpoint/2010/main" val="24522678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11" name="Triangle rect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6" name="Connecteur droit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re 1" title="Titr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rtlCol="0" anchor="b">
            <a:normAutofit/>
          </a:bodyPr>
          <a:lstStyle>
            <a:lvl1pPr marL="0" indent="0" algn="r">
              <a:buFont typeface="Arial" panose="020B0604020202020204" pitchFamily="34" charset="0"/>
              <a:buNone/>
              <a:defRPr sz="4300" b="1">
                <a:solidFill>
                  <a:schemeClr val="accent1"/>
                </a:solidFill>
              </a:defRPr>
            </a:lvl1pPr>
          </a:lstStyle>
          <a:p>
            <a:pPr rtl="0"/>
            <a:r>
              <a:rPr lang="fr-FR" noProof="0" dirty="0"/>
              <a:t>Cliquez pour modifier le style du titre du masque</a:t>
            </a:r>
          </a:p>
        </p:txBody>
      </p:sp>
      <p:cxnSp>
        <p:nvCxnSpPr>
          <p:cNvPr id="9" name="Connecteur droit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Espace réservé du texte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rtlCol="0"/>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dirty="0"/>
              <a:t>Modifiez les styles du texte du masque</a:t>
            </a:r>
          </a:p>
        </p:txBody>
      </p:sp>
      <p:sp>
        <p:nvSpPr>
          <p:cNvPr id="14" name="Espace réservé du contenu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rtlCol="0"/>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Tree>
    <p:extLst>
      <p:ext uri="{BB962C8B-B14F-4D97-AF65-F5344CB8AC3E}">
        <p14:creationId xmlns:p14="http://schemas.microsoft.com/office/powerpoint/2010/main" val="255265375"/>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11" name="Triangle rect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6" name="Connecteur droit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re 1" title="Titr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rtlCol="0" anchor="b">
            <a:normAutofit/>
          </a:bodyPr>
          <a:lstStyle>
            <a:lvl1pPr marL="0" indent="0" algn="r">
              <a:buFont typeface="Arial" panose="020B0604020202020204" pitchFamily="34" charset="0"/>
              <a:buNone/>
              <a:defRPr sz="4300" b="1">
                <a:solidFill>
                  <a:schemeClr val="accent1"/>
                </a:solidFill>
              </a:defRPr>
            </a:lvl1pPr>
          </a:lstStyle>
          <a:p>
            <a:pPr rtl="0"/>
            <a:r>
              <a:rPr lang="fr-FR" noProof="0" dirty="0"/>
              <a:t>Cliquez pour modifier le style du titre du masque</a:t>
            </a:r>
          </a:p>
        </p:txBody>
      </p:sp>
      <p:cxnSp>
        <p:nvCxnSpPr>
          <p:cNvPr id="9" name="Connecteur droit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Espace réservé du texte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rtlCol="0"/>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dirty="0"/>
              <a:t>Modifiez les styles du texte du masque</a:t>
            </a:r>
          </a:p>
        </p:txBody>
      </p:sp>
      <p:sp>
        <p:nvSpPr>
          <p:cNvPr id="12" name="Espace réservé d’image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dirty="0"/>
              <a:t>Cliquez sur l’icône pour ajouter une image</a:t>
            </a:r>
          </a:p>
        </p:txBody>
      </p:sp>
    </p:spTree>
    <p:extLst>
      <p:ext uri="{BB962C8B-B14F-4D97-AF65-F5344CB8AC3E}">
        <p14:creationId xmlns:p14="http://schemas.microsoft.com/office/powerpoint/2010/main" val="261430260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18" name="Zone de texte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pPr rtl="0"/>
            <a:r>
              <a:rPr lang="fr-FR" sz="3400" b="1" noProof="0" dirty="0">
                <a:solidFill>
                  <a:schemeClr val="accent1"/>
                </a:solidFill>
                <a:latin typeface="Arial Black" panose="020B0A04020102020204" pitchFamily="34" charset="0"/>
              </a:rPr>
              <a:t>FR</a:t>
            </a:r>
          </a:p>
        </p:txBody>
      </p:sp>
      <p:grpSp>
        <p:nvGrpSpPr>
          <p:cNvPr id="26" name="Groupe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Bande diagonal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solidFill>
                  <a:schemeClr val="tx1"/>
                </a:solidFill>
              </a:endParaRPr>
            </a:p>
          </p:txBody>
        </p:sp>
        <p:cxnSp>
          <p:nvCxnSpPr>
            <p:cNvPr id="28" name="Connecteur droit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élogramme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30" name="Parallélogramme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dirty="0"/>
          </a:p>
        </p:txBody>
      </p:sp>
      <p:sp>
        <p:nvSpPr>
          <p:cNvPr id="2" name="Espace réservé du pied de page 1">
            <a:extLst>
              <a:ext uri="{FF2B5EF4-FFF2-40B4-BE49-F238E27FC236}">
                <a16:creationId xmlns:a16="http://schemas.microsoft.com/office/drawing/2014/main" id="{578C43A6-50C6-704E-BADC-6D83BADE7316}"/>
              </a:ext>
            </a:extLst>
          </p:cNvPr>
          <p:cNvSpPr>
            <a:spLocks noGrp="1"/>
          </p:cNvSpPr>
          <p:nvPr>
            <p:ph type="ftr" sz="quarter" idx="10"/>
          </p:nvPr>
        </p:nvSpPr>
        <p:spPr/>
        <p:txBody>
          <a:bodyPr rtlCol="0"/>
          <a:lstStyle/>
          <a:p>
            <a:pPr rtl="0"/>
            <a:r>
              <a:rPr lang="fr-FR" noProof="0" dirty="0"/>
              <a:t>Ajouter un pied de page</a:t>
            </a:r>
          </a:p>
        </p:txBody>
      </p:sp>
      <p:sp>
        <p:nvSpPr>
          <p:cNvPr id="3" name="Espace réservé du numéro de diapositive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rtlCol="0"/>
          <a:lstStyle/>
          <a:p>
            <a:pPr rtl="0"/>
            <a:fld id="{8699F50C-BE38-4BD0-BA84-9B090E1F2B9B}" type="slidenum">
              <a:rPr lang="fr-FR" noProof="0" smtClean="0"/>
              <a:t>‹N°›</a:t>
            </a:fld>
            <a:endParaRPr lang="fr-FR" noProof="0" dirty="0"/>
          </a:p>
        </p:txBody>
      </p:sp>
    </p:spTree>
    <p:extLst>
      <p:ext uri="{BB962C8B-B14F-4D97-AF65-F5344CB8AC3E}">
        <p14:creationId xmlns:p14="http://schemas.microsoft.com/office/powerpoint/2010/main" val="3419906843"/>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21" name="Zone de texte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pPr rtl="0"/>
            <a:r>
              <a:rPr lang="fr-FR" sz="3400" b="1" noProof="0" dirty="0">
                <a:solidFill>
                  <a:schemeClr val="accent1"/>
                </a:solidFill>
                <a:latin typeface="Arial Black" panose="020B0A04020102020204" pitchFamily="34" charset="0"/>
              </a:rPr>
              <a:t>FR</a:t>
            </a:r>
          </a:p>
        </p:txBody>
      </p:sp>
      <p:grpSp>
        <p:nvGrpSpPr>
          <p:cNvPr id="27" name="Groupe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Bande diagonal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solidFill>
                  <a:schemeClr val="tx1"/>
                </a:solidFill>
              </a:endParaRPr>
            </a:p>
          </p:txBody>
        </p:sp>
        <p:cxnSp>
          <p:nvCxnSpPr>
            <p:cNvPr id="29" name="Connecteur droit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élogramme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31" name="Parallélogramme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dirty="0"/>
          </a:p>
        </p:txBody>
      </p:sp>
      <p:sp>
        <p:nvSpPr>
          <p:cNvPr id="33" name="Titre 1" title="Titre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78" y="209028"/>
            <a:ext cx="8333222" cy="1215566"/>
          </a:xfrm>
          <a:prstGeom prst="rect">
            <a:avLst/>
          </a:prstGeom>
        </p:spPr>
        <p:txBody>
          <a:bodyPr rtlCol="0" anchor="b">
            <a:normAutofit/>
          </a:bodyPr>
          <a:lstStyle>
            <a:lvl1pPr>
              <a:defRPr sz="4400" b="1">
                <a:solidFill>
                  <a:schemeClr val="accent1"/>
                </a:solidFill>
              </a:defRPr>
            </a:lvl1pPr>
          </a:lstStyle>
          <a:p>
            <a:pPr rtl="0"/>
            <a:r>
              <a:rPr lang="fr-FR" noProof="0" dirty="0"/>
              <a:t>Cliquez pour modifier le style du titre du masque </a:t>
            </a:r>
          </a:p>
        </p:txBody>
      </p:sp>
      <p:sp>
        <p:nvSpPr>
          <p:cNvPr id="2" name="Espace réservé du pied de page 1">
            <a:extLst>
              <a:ext uri="{FF2B5EF4-FFF2-40B4-BE49-F238E27FC236}">
                <a16:creationId xmlns:a16="http://schemas.microsoft.com/office/drawing/2014/main" id="{CB69A007-934D-7A4B-9EFA-82044EF4DC33}"/>
              </a:ext>
            </a:extLst>
          </p:cNvPr>
          <p:cNvSpPr>
            <a:spLocks noGrp="1"/>
          </p:cNvSpPr>
          <p:nvPr>
            <p:ph type="ftr" sz="quarter" idx="10"/>
          </p:nvPr>
        </p:nvSpPr>
        <p:spPr/>
        <p:txBody>
          <a:bodyPr rtlCol="0"/>
          <a:lstStyle/>
          <a:p>
            <a:pPr rtl="0"/>
            <a:r>
              <a:rPr lang="fr-FR" noProof="0" dirty="0"/>
              <a:t>Ajouter un pied de page</a:t>
            </a:r>
          </a:p>
        </p:txBody>
      </p:sp>
      <p:sp>
        <p:nvSpPr>
          <p:cNvPr id="3" name="Espace réservé du numéro de diapositive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rtlCol="0"/>
          <a:lstStyle/>
          <a:p>
            <a:pPr rtl="0"/>
            <a:fld id="{8699F50C-BE38-4BD0-BA84-9B090E1F2B9B}" type="slidenum">
              <a:rPr lang="fr-FR" noProof="0" smtClean="0"/>
              <a:t>‹N°›</a:t>
            </a:fld>
            <a:endParaRPr lang="fr-FR" noProof="0" dirty="0"/>
          </a:p>
        </p:txBody>
      </p:sp>
    </p:spTree>
    <p:extLst>
      <p:ext uri="{BB962C8B-B14F-4D97-AF65-F5344CB8AC3E}">
        <p14:creationId xmlns:p14="http://schemas.microsoft.com/office/powerpoint/2010/main" val="65841909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5CE2EB-00DF-4EBA-BF1F-D37805D45585}"/>
              </a:ext>
            </a:extLst>
          </p:cNvPr>
          <p:cNvSpPr>
            <a:spLocks noGrp="1"/>
          </p:cNvSpPr>
          <p:nvPr>
            <p:ph type="title"/>
          </p:nvPr>
        </p:nvSpPr>
        <p:spPr/>
        <p:txBody>
          <a:bodyPr rtlCol="0"/>
          <a:lstStyle/>
          <a:p>
            <a:pPr rtl="0"/>
            <a:r>
              <a:rPr lang="fr-FR" noProof="0" dirty="0"/>
              <a:t>Modifiez le style du titre</a:t>
            </a:r>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tête de section avec image">
    <p:spTree>
      <p:nvGrpSpPr>
        <p:cNvPr id="1" name=""/>
        <p:cNvGrpSpPr/>
        <p:nvPr/>
      </p:nvGrpSpPr>
      <p:grpSpPr>
        <a:xfrm>
          <a:off x="0" y="0"/>
          <a:ext cx="0" cy="0"/>
          <a:chOff x="0" y="0"/>
          <a:chExt cx="0" cy="0"/>
        </a:xfrm>
      </p:grpSpPr>
      <p:sp>
        <p:nvSpPr>
          <p:cNvPr id="19" name="Triangle rect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7" name="Parallélogramme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re 1" title="Titr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rtlCol="0" anchor="b">
            <a:normAutofit/>
          </a:bodyPr>
          <a:lstStyle>
            <a:lvl1pPr>
              <a:defRPr sz="4000" b="1">
                <a:solidFill>
                  <a:schemeClr val="accent1"/>
                </a:solidFill>
                <a:latin typeface="+mj-lt"/>
                <a:cs typeface="Calibri Light" panose="020F0302020204030204" pitchFamily="34" charset="0"/>
              </a:defRPr>
            </a:lvl1pPr>
          </a:lstStyle>
          <a:p>
            <a:pPr rtl="0"/>
            <a:r>
              <a:rPr lang="fr-FR" noProof="0" dirty="0"/>
              <a:t>Cliquez pour modifier le style du titre du masque</a:t>
            </a:r>
          </a:p>
        </p:txBody>
      </p:sp>
      <p:sp>
        <p:nvSpPr>
          <p:cNvPr id="101" name="Espace réservé du texte 2" title="Sous-titr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rtlCol="0">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cxnSp>
        <p:nvCxnSpPr>
          <p:cNvPr id="21" name="Connecteur droit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élogramme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cxnSp>
        <p:nvCxnSpPr>
          <p:cNvPr id="26" name="Connecteur droit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Espace réservé d’image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prstGeom prst="rect">
            <a:avLst/>
          </a:prstGeom>
        </p:spPr>
        <p:txBody>
          <a:bodyPr wrap="square" rtlCol="0" anchor="ctr">
            <a:noAutofit/>
          </a:bodyPr>
          <a:lstStyle>
            <a:lvl1pPr marL="0" indent="0" algn="ctr">
              <a:buNone/>
              <a:defRPr>
                <a:solidFill>
                  <a:schemeClr val="tx1"/>
                </a:solidFill>
              </a:defRPr>
            </a:lvl1pPr>
          </a:lstStyle>
          <a:p>
            <a:pPr rtl="0"/>
            <a:r>
              <a:rPr lang="fr-FR" noProof="0" dirty="0"/>
              <a:t>Cliquez sur l’icône pour ajouter une image</a:t>
            </a:r>
          </a:p>
        </p:txBody>
      </p:sp>
      <p:cxnSp>
        <p:nvCxnSpPr>
          <p:cNvPr id="16" name="Connecteur droit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élogramme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1123998309"/>
      </p:ext>
    </p:extLst>
  </p:cSld>
  <p:clrMapOvr>
    <a:masterClrMapping/>
  </p:clrMapOvr>
  <p:extLst>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sposition du texte 01">
    <p:spTree>
      <p:nvGrpSpPr>
        <p:cNvPr id="1" name=""/>
        <p:cNvGrpSpPr/>
        <p:nvPr/>
      </p:nvGrpSpPr>
      <p:grpSpPr>
        <a:xfrm>
          <a:off x="0" y="0"/>
          <a:ext cx="0" cy="0"/>
          <a:chOff x="0" y="0"/>
          <a:chExt cx="0" cy="0"/>
        </a:xfrm>
      </p:grpSpPr>
      <p:sp>
        <p:nvSpPr>
          <p:cNvPr id="3" name="Espace réservé du contenu 2" title="Puce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rtlCol="0">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rtl="0"/>
            <a:r>
              <a:rPr lang="fr-FR" noProof="0" dirty="0"/>
              <a:t>Modifiez les styles du texte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24" name="Triangle rect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5" name="Espace réservé d’image 14">
            <a:extLst>
              <a:ext uri="{FF2B5EF4-FFF2-40B4-BE49-F238E27FC236}">
                <a16:creationId xmlns:a16="http://schemas.microsoft.com/office/drawing/2014/main" id="{FE1FADFB-0A3D-40F7-9B40-368DECD971E1}"/>
              </a:ext>
            </a:extLst>
          </p:cNvPr>
          <p:cNvSpPr>
            <a:spLocks noGrp="1"/>
          </p:cNvSpPr>
          <p:nvPr>
            <p:ph type="pic" sz="quarter" idx="10"/>
          </p:nvPr>
        </p:nvSpPr>
        <p:spPr>
          <a:xfrm>
            <a:off x="6375400" y="0"/>
            <a:ext cx="5816600" cy="6858000"/>
          </a:xfrm>
          <a:prstGeom prst="rect">
            <a:avLst/>
          </a:prstGeom>
          <a:solidFill>
            <a:schemeClr val="bg1">
              <a:lumMod val="85000"/>
            </a:schemeClr>
          </a:solidFill>
        </p:spPr>
        <p:txBody>
          <a:bodyPr wrap="square" rtlCol="0" anchor="ctr">
            <a:noAutofit/>
          </a:bodyPr>
          <a:lstStyle>
            <a:lvl1pPr marL="0" indent="0" algn="ctr">
              <a:buNone/>
              <a:defRPr>
                <a:solidFill>
                  <a:schemeClr val="tx1"/>
                </a:solidFill>
              </a:defRPr>
            </a:lvl1pPr>
          </a:lstStyle>
          <a:p>
            <a:pPr rtl="0"/>
            <a:r>
              <a:rPr lang="fr-FR" noProof="0" dirty="0"/>
              <a:t>Cliquez sur l’icône pour ajouter une image</a:t>
            </a:r>
          </a:p>
        </p:txBody>
      </p:sp>
      <p:cxnSp>
        <p:nvCxnSpPr>
          <p:cNvPr id="34" name="Connecteur droit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Espace réservé du texte 4" title="Sous-titr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rtlCol="0"/>
          <a:lstStyle>
            <a:lvl1pPr marL="0" indent="0">
              <a:buNone/>
              <a:defRPr sz="2000" spc="300">
                <a:solidFill>
                  <a:schemeClr val="accent6"/>
                </a:solidFill>
              </a:defRPr>
            </a:lvl1pPr>
            <a:lvl2pPr marL="457200" indent="0">
              <a:buNone/>
              <a:defRPr/>
            </a:lvl2pPr>
          </a:lstStyle>
          <a:p>
            <a:pPr lvl="0" rtl="0"/>
            <a:r>
              <a:rPr lang="fr-FR" noProof="0" dirty="0"/>
              <a:t>CLIQUEZ POUR LE STYLE DE SOUS-TITRE</a:t>
            </a:r>
          </a:p>
        </p:txBody>
      </p:sp>
      <p:sp>
        <p:nvSpPr>
          <p:cNvPr id="2" name="Titre 1" title="Titr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rtlCol="0" anchor="b">
            <a:normAutofit/>
          </a:bodyPr>
          <a:lstStyle>
            <a:lvl1pPr>
              <a:defRPr sz="4400" b="1">
                <a:solidFill>
                  <a:schemeClr val="accent1"/>
                </a:solidFill>
              </a:defRPr>
            </a:lvl1pPr>
          </a:lstStyle>
          <a:p>
            <a:pPr rtl="0"/>
            <a:r>
              <a:rPr lang="fr-FR" noProof="0" dirty="0"/>
              <a:t>Cliquez pour modifier </a:t>
            </a:r>
            <a:br>
              <a:rPr lang="fr-FR" noProof="0" dirty="0"/>
            </a:br>
            <a:r>
              <a:rPr lang="fr-FR" noProof="0" dirty="0"/>
              <a:t>Style du titre du masque </a:t>
            </a:r>
          </a:p>
        </p:txBody>
      </p:sp>
      <p:sp>
        <p:nvSpPr>
          <p:cNvPr id="4" name="Espace réservé du pied de page 3">
            <a:extLst>
              <a:ext uri="{FF2B5EF4-FFF2-40B4-BE49-F238E27FC236}">
                <a16:creationId xmlns:a16="http://schemas.microsoft.com/office/drawing/2014/main" id="{5ADB14A5-A767-774C-85B8-68EF914689F6}"/>
              </a:ext>
            </a:extLst>
          </p:cNvPr>
          <p:cNvSpPr>
            <a:spLocks noGrp="1"/>
          </p:cNvSpPr>
          <p:nvPr>
            <p:ph type="ftr" sz="quarter" idx="14"/>
          </p:nvPr>
        </p:nvSpPr>
        <p:spPr/>
        <p:txBody>
          <a:bodyPr rtlCol="0"/>
          <a:lstStyle/>
          <a:p>
            <a:pPr rtl="0"/>
            <a:r>
              <a:rPr lang="fr-FR" noProof="0" dirty="0"/>
              <a:t>Ajouter un pied de page</a:t>
            </a:r>
          </a:p>
        </p:txBody>
      </p:sp>
      <p:sp>
        <p:nvSpPr>
          <p:cNvPr id="6" name="Espace réservé du numéro de diapositive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rtlCol="0"/>
          <a:lstStyle/>
          <a:p>
            <a:pPr rtl="0"/>
            <a:fld id="{8699F50C-BE38-4BD0-BA84-9B090E1F2B9B}" type="slidenum">
              <a:rPr lang="fr-FR" noProof="0" smtClean="0"/>
              <a:t>‹N°›</a:t>
            </a:fld>
            <a:endParaRPr lang="fr-FR" noProof="0" dirty="0"/>
          </a:p>
        </p:txBody>
      </p:sp>
    </p:spTree>
    <p:extLst>
      <p:ext uri="{BB962C8B-B14F-4D97-AF65-F5344CB8AC3E}">
        <p14:creationId xmlns:p14="http://schemas.microsoft.com/office/powerpoint/2010/main" val="344223058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position du texte 02">
    <p:spTree>
      <p:nvGrpSpPr>
        <p:cNvPr id="1" name=""/>
        <p:cNvGrpSpPr/>
        <p:nvPr/>
      </p:nvGrpSpPr>
      <p:grpSpPr>
        <a:xfrm>
          <a:off x="0" y="0"/>
          <a:ext cx="0" cy="0"/>
          <a:chOff x="0" y="0"/>
          <a:chExt cx="0" cy="0"/>
        </a:xfrm>
      </p:grpSpPr>
      <p:sp>
        <p:nvSpPr>
          <p:cNvPr id="35" name="Triangle rect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8" name="Espace réservé d’image 17">
            <a:extLst>
              <a:ext uri="{FF2B5EF4-FFF2-40B4-BE49-F238E27FC236}">
                <a16:creationId xmlns:a16="http://schemas.microsoft.com/office/drawing/2014/main" id="{8B9EC3A9-7039-403A-9414-429521308AE7}"/>
              </a:ext>
            </a:extLst>
          </p:cNvPr>
          <p:cNvSpPr>
            <a:spLocks noGrp="1"/>
          </p:cNvSpPr>
          <p:nvPr>
            <p:ph type="pic" sz="quarter" idx="14"/>
          </p:nvPr>
        </p:nvSpPr>
        <p:spPr>
          <a:xfrm>
            <a:off x="6299201" y="1308100"/>
            <a:ext cx="5892798" cy="5549899"/>
          </a:xfrm>
          <a:prstGeom prst="rect">
            <a:avLst/>
          </a:prstGeom>
          <a:solidFill>
            <a:schemeClr val="bg1">
              <a:lumMod val="85000"/>
            </a:schemeClr>
          </a:solidFill>
        </p:spPr>
        <p:txBody>
          <a:bodyPr wrap="square" rIns="365760" rtlCol="0" anchor="ctr">
            <a:noAutofit/>
          </a:bodyPr>
          <a:lstStyle>
            <a:lvl1pPr marL="0" indent="0" algn="r">
              <a:buNone/>
              <a:defRPr>
                <a:solidFill>
                  <a:schemeClr val="tx1"/>
                </a:solidFill>
              </a:defRPr>
            </a:lvl1pPr>
          </a:lstStyle>
          <a:p>
            <a:pPr rtl="0"/>
            <a:r>
              <a:rPr lang="fr-FR" noProof="0" dirty="0"/>
              <a:t>Cliquez sur l’icône pour ajouter une image</a:t>
            </a:r>
          </a:p>
        </p:txBody>
      </p:sp>
      <p:sp>
        <p:nvSpPr>
          <p:cNvPr id="3" name="Espace réservé du contenu 2" title="Puce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rtlCol="0">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rtl="0"/>
            <a:r>
              <a:rPr lang="fr-FR" noProof="0" dirty="0"/>
              <a:t>Modifiez les styles du texte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25" name="Parallélogramme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cxnSp>
        <p:nvCxnSpPr>
          <p:cNvPr id="34" name="Connecteur droit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Espace réservé du texte 4" title="Sous-titr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rtlCol="0"/>
          <a:lstStyle>
            <a:lvl1pPr marL="0" indent="0">
              <a:buNone/>
              <a:defRPr sz="2000" spc="300">
                <a:solidFill>
                  <a:schemeClr val="accent6"/>
                </a:solidFill>
              </a:defRPr>
            </a:lvl1pPr>
            <a:lvl2pPr marL="457200" indent="0">
              <a:buNone/>
              <a:defRPr/>
            </a:lvl2pPr>
          </a:lstStyle>
          <a:p>
            <a:pPr lvl="0" rtl="0"/>
            <a:r>
              <a:rPr lang="fr-FR" noProof="0" dirty="0"/>
              <a:t>CLIQUEZ POUR LE STYLE DE SOUS-TITRE</a:t>
            </a:r>
          </a:p>
        </p:txBody>
      </p:sp>
      <p:sp>
        <p:nvSpPr>
          <p:cNvPr id="19" name="Titre 1" title="Titr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308484"/>
            <a:ext cx="7342622" cy="1215566"/>
          </a:xfrm>
          <a:prstGeom prst="rect">
            <a:avLst/>
          </a:prstGeom>
        </p:spPr>
        <p:txBody>
          <a:bodyPr rtlCol="0" anchor="b">
            <a:normAutofit/>
          </a:bodyPr>
          <a:lstStyle>
            <a:lvl1pPr>
              <a:defRPr sz="4400" b="1">
                <a:solidFill>
                  <a:schemeClr val="accent1"/>
                </a:solidFill>
              </a:defRPr>
            </a:lvl1pPr>
          </a:lstStyle>
          <a:p>
            <a:pPr rtl="0"/>
            <a:r>
              <a:rPr lang="fr-FR" noProof="0" dirty="0"/>
              <a:t>Cliquez pour modifier </a:t>
            </a:r>
            <a:br>
              <a:rPr lang="fr-FR" noProof="0" dirty="0"/>
            </a:br>
            <a:r>
              <a:rPr lang="fr-FR" noProof="0" dirty="0"/>
              <a:t>Style du titre du masque </a:t>
            </a:r>
          </a:p>
        </p:txBody>
      </p:sp>
      <p:sp>
        <p:nvSpPr>
          <p:cNvPr id="2" name="Espace réservé du pied de page 1">
            <a:extLst>
              <a:ext uri="{FF2B5EF4-FFF2-40B4-BE49-F238E27FC236}">
                <a16:creationId xmlns:a16="http://schemas.microsoft.com/office/drawing/2014/main" id="{6E55A0B9-F639-8643-9C4D-B93B8EE21A79}"/>
              </a:ext>
            </a:extLst>
          </p:cNvPr>
          <p:cNvSpPr>
            <a:spLocks noGrp="1"/>
          </p:cNvSpPr>
          <p:nvPr>
            <p:ph type="ftr" sz="quarter" idx="15"/>
          </p:nvPr>
        </p:nvSpPr>
        <p:spPr/>
        <p:txBody>
          <a:bodyPr rtlCol="0"/>
          <a:lstStyle/>
          <a:p>
            <a:pPr rtl="0"/>
            <a:r>
              <a:rPr lang="fr-FR" noProof="0" dirty="0"/>
              <a:t>Ajouter un pied de page</a:t>
            </a:r>
          </a:p>
        </p:txBody>
      </p:sp>
      <p:sp>
        <p:nvSpPr>
          <p:cNvPr id="4" name="Espace réservé du numéro de diapositive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rtlCol="0"/>
          <a:lstStyle/>
          <a:p>
            <a:pPr rtl="0"/>
            <a:fld id="{8699F50C-BE38-4BD0-BA84-9B090E1F2B9B}" type="slidenum">
              <a:rPr lang="fr-FR" noProof="0" smtClean="0"/>
              <a:t>‹N°›</a:t>
            </a:fld>
            <a:endParaRPr lang="fr-FR" noProof="0" dirty="0"/>
          </a:p>
        </p:txBody>
      </p:sp>
    </p:spTree>
    <p:extLst>
      <p:ext uri="{BB962C8B-B14F-4D97-AF65-F5344CB8AC3E}">
        <p14:creationId xmlns:p14="http://schemas.microsoft.com/office/powerpoint/2010/main" val="428311092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avec sous-titre">
    <p:spTree>
      <p:nvGrpSpPr>
        <p:cNvPr id="1" name=""/>
        <p:cNvGrpSpPr/>
        <p:nvPr/>
      </p:nvGrpSpPr>
      <p:grpSpPr>
        <a:xfrm>
          <a:off x="0" y="0"/>
          <a:ext cx="0" cy="0"/>
          <a:chOff x="0" y="0"/>
          <a:chExt cx="0" cy="0"/>
        </a:xfrm>
      </p:grpSpPr>
      <p:cxnSp>
        <p:nvCxnSpPr>
          <p:cNvPr id="22" name="Connecteur droit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e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Bande diagonal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solidFill>
                  <a:schemeClr val="tx1"/>
                </a:solidFill>
              </a:endParaRPr>
            </a:p>
          </p:txBody>
        </p:sp>
        <p:cxnSp>
          <p:nvCxnSpPr>
            <p:cNvPr id="28" name="Connecteur droit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élogramme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17" name="Espace réservé du texte 2">
            <a:extLst>
              <a:ext uri="{FF2B5EF4-FFF2-40B4-BE49-F238E27FC236}">
                <a16:creationId xmlns:a16="http://schemas.microsoft.com/office/drawing/2014/main" id="{B2E19FBD-2379-4B3B-910D-F51E007CB63F}"/>
              </a:ext>
            </a:extLst>
          </p:cNvPr>
          <p:cNvSpPr>
            <a:spLocks noGrp="1"/>
          </p:cNvSpPr>
          <p:nvPr userDrawn="1">
            <p:ph type="body" idx="1" hasCustomPrompt="1"/>
          </p:nvPr>
        </p:nvSpPr>
        <p:spPr>
          <a:xfrm>
            <a:off x="520698" y="2104888"/>
            <a:ext cx="5475290" cy="781188"/>
          </a:xfrm>
          <a:prstGeom prst="rect">
            <a:avLst/>
          </a:prstGeom>
        </p:spPr>
        <p:txBody>
          <a:bodyPr rtlCol="0" anchor="b">
            <a:normAutofit/>
          </a:bodyPr>
          <a:lstStyle>
            <a:lvl1pPr marL="0" indent="0" rtl="0">
              <a:lnSpc>
                <a:spcPct val="100000"/>
              </a:lnSpc>
              <a:spcBef>
                <a:spcPts val="0"/>
              </a:spcBef>
              <a:buClr>
                <a:schemeClr val="accent2"/>
              </a:buClr>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buClr>
                <a:schemeClr val="accent2"/>
              </a:buClr>
            </a:pPr>
            <a:r>
              <a:rPr lang="fr-FR" noProof="0" dirty="0"/>
              <a:t>Modifiez les styles du texte</a:t>
            </a:r>
          </a:p>
        </p:txBody>
      </p:sp>
      <p:sp>
        <p:nvSpPr>
          <p:cNvPr id="18" name="Espace réservé du contenu 3" title="Puce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rtlCol="0">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rtl="0">
              <a:buClr>
                <a:schemeClr val="accent2"/>
              </a:buClr>
            </a:pPr>
            <a:r>
              <a:rPr lang="fr-FR" noProof="0" dirty="0"/>
              <a:t>Modifiez les styles du texte</a:t>
            </a:r>
          </a:p>
          <a:p>
            <a:pPr lvl="1" rtl="0">
              <a:buClr>
                <a:schemeClr val="accent2"/>
              </a:buClr>
            </a:pPr>
            <a:r>
              <a:rPr lang="fr-FR" noProof="0" dirty="0"/>
              <a:t>Deuxième niveau</a:t>
            </a:r>
          </a:p>
          <a:p>
            <a:pPr lvl="2" rtl="0">
              <a:buClr>
                <a:schemeClr val="accent2"/>
              </a:buClr>
            </a:pPr>
            <a:r>
              <a:rPr lang="fr-FR" noProof="0" dirty="0"/>
              <a:t>Troisième niveau</a:t>
            </a:r>
          </a:p>
          <a:p>
            <a:pPr lvl="3" rtl="0">
              <a:buClr>
                <a:schemeClr val="accent2"/>
              </a:buClr>
            </a:pPr>
            <a:r>
              <a:rPr lang="fr-FR" noProof="0" dirty="0"/>
              <a:t>Quatrième niveau</a:t>
            </a:r>
          </a:p>
          <a:p>
            <a:pPr lvl="4" rtl="0">
              <a:buClr>
                <a:schemeClr val="accent2"/>
              </a:buClr>
            </a:pPr>
            <a:r>
              <a:rPr lang="fr-FR" noProof="0" dirty="0"/>
              <a:t>Cinquième niveau</a:t>
            </a:r>
          </a:p>
        </p:txBody>
      </p:sp>
      <p:sp>
        <p:nvSpPr>
          <p:cNvPr id="19" name="Espace réservé du texte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rtlCol="0"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a:t>
            </a:r>
          </a:p>
        </p:txBody>
      </p:sp>
      <p:sp>
        <p:nvSpPr>
          <p:cNvPr id="20" name="Espace réservé du contenu 5" title="Puce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rtlCol="0">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rtl="0">
              <a:buClr>
                <a:schemeClr val="accent2"/>
              </a:buClr>
            </a:pPr>
            <a:r>
              <a:rPr lang="fr-FR" noProof="0" dirty="0"/>
              <a:t>Modifiez les styles du texte</a:t>
            </a:r>
          </a:p>
          <a:p>
            <a:pPr lvl="1" rtl="0">
              <a:buClr>
                <a:schemeClr val="accent2"/>
              </a:buClr>
            </a:pPr>
            <a:r>
              <a:rPr lang="fr-FR" noProof="0" dirty="0"/>
              <a:t>Deuxième niveau</a:t>
            </a:r>
          </a:p>
          <a:p>
            <a:pPr lvl="2" rtl="0">
              <a:buClr>
                <a:schemeClr val="accent2"/>
              </a:buClr>
            </a:pPr>
            <a:r>
              <a:rPr lang="fr-FR" noProof="0" dirty="0"/>
              <a:t>Troisième niveau</a:t>
            </a:r>
          </a:p>
          <a:p>
            <a:pPr lvl="3" rtl="0">
              <a:buClr>
                <a:schemeClr val="accent2"/>
              </a:buClr>
            </a:pPr>
            <a:r>
              <a:rPr lang="fr-FR" noProof="0" dirty="0"/>
              <a:t>Quatrième niveau</a:t>
            </a:r>
          </a:p>
          <a:p>
            <a:pPr lvl="4" rtl="0">
              <a:buClr>
                <a:schemeClr val="accent2"/>
              </a:buClr>
            </a:pPr>
            <a:r>
              <a:rPr lang="fr-FR" noProof="0" dirty="0"/>
              <a:t>Cinquième niveau</a:t>
            </a:r>
          </a:p>
        </p:txBody>
      </p:sp>
      <p:sp>
        <p:nvSpPr>
          <p:cNvPr id="24" name="Espace réservé du texte 4" title="Sous-titr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rtlCol="0"/>
          <a:lstStyle>
            <a:lvl1pPr marL="0" indent="0">
              <a:buNone/>
              <a:defRPr sz="2000" spc="300">
                <a:solidFill>
                  <a:schemeClr val="accent6"/>
                </a:solidFill>
              </a:defRPr>
            </a:lvl1pPr>
            <a:lvl2pPr marL="457200" indent="0">
              <a:buNone/>
              <a:defRPr/>
            </a:lvl2pPr>
          </a:lstStyle>
          <a:p>
            <a:pPr lvl="0" rtl="0"/>
            <a:r>
              <a:rPr lang="fr-FR" noProof="0" dirty="0"/>
              <a:t>CLIQUEZ POUR LE STYLE DE SOUS-TITRE</a:t>
            </a:r>
          </a:p>
        </p:txBody>
      </p:sp>
      <p:sp>
        <p:nvSpPr>
          <p:cNvPr id="25" name="Zone de texte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pPr rtl="0"/>
            <a:r>
              <a:rPr lang="fr-FR" sz="3400" b="1" noProof="0" dirty="0">
                <a:solidFill>
                  <a:schemeClr val="accent1"/>
                </a:solidFill>
                <a:latin typeface="Arial Black" panose="020B0A04020102020204" pitchFamily="34" charset="0"/>
              </a:rPr>
              <a:t>FR</a:t>
            </a:r>
          </a:p>
        </p:txBody>
      </p:sp>
      <p:sp>
        <p:nvSpPr>
          <p:cNvPr id="36" name="Parallélogramme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dirty="0"/>
          </a:p>
        </p:txBody>
      </p:sp>
      <p:sp>
        <p:nvSpPr>
          <p:cNvPr id="2" name="Espace réservé du pied de page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fr-FR" noProof="0" dirty="0"/>
              <a:t>Ajouter un pied de page</a:t>
            </a:r>
          </a:p>
        </p:txBody>
      </p:sp>
      <p:sp>
        <p:nvSpPr>
          <p:cNvPr id="3" name="Espace réservé du numéro de diapositive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fr-FR" noProof="0" smtClean="0"/>
              <a:t>‹N°›</a:t>
            </a:fld>
            <a:endParaRPr lang="fr-FR" noProof="0" dirty="0"/>
          </a:p>
        </p:txBody>
      </p:sp>
      <p:sp>
        <p:nvSpPr>
          <p:cNvPr id="27" name="Titre 1" title="Titr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fr-FR" noProof="0" dirty="0"/>
              <a:t>Cliquez pour modifier le style du titre du masque </a:t>
            </a:r>
          </a:p>
        </p:txBody>
      </p:sp>
    </p:spTree>
    <p:extLst>
      <p:ext uri="{BB962C8B-B14F-4D97-AF65-F5344CB8AC3E}">
        <p14:creationId xmlns:p14="http://schemas.microsoft.com/office/powerpoint/2010/main" val="32565402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aphique">
    <p:spTree>
      <p:nvGrpSpPr>
        <p:cNvPr id="1" name=""/>
        <p:cNvGrpSpPr/>
        <p:nvPr/>
      </p:nvGrpSpPr>
      <p:grpSpPr>
        <a:xfrm>
          <a:off x="0" y="0"/>
          <a:ext cx="0" cy="0"/>
          <a:chOff x="0" y="0"/>
          <a:chExt cx="0" cy="0"/>
        </a:xfrm>
      </p:grpSpPr>
      <p:sp>
        <p:nvSpPr>
          <p:cNvPr id="16" name="Zone de texte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pPr rtl="0"/>
            <a:r>
              <a:rPr lang="fr-FR" sz="3400" b="1" noProof="0" dirty="0">
                <a:solidFill>
                  <a:schemeClr val="accent1"/>
                </a:solidFill>
                <a:latin typeface="Arial Black" panose="020B0A04020102020204" pitchFamily="34" charset="0"/>
              </a:rPr>
              <a:t>FR</a:t>
            </a:r>
          </a:p>
        </p:txBody>
      </p:sp>
      <p:grpSp>
        <p:nvGrpSpPr>
          <p:cNvPr id="28" name="Groupe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Bande diagonal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solidFill>
                  <a:schemeClr val="tx1"/>
                </a:solidFill>
              </a:endParaRPr>
            </a:p>
          </p:txBody>
        </p:sp>
        <p:cxnSp>
          <p:nvCxnSpPr>
            <p:cNvPr id="30" name="Connecteur droit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élogramme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33" name="Parallélogramme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dirty="0"/>
          </a:p>
        </p:txBody>
      </p:sp>
      <p:sp>
        <p:nvSpPr>
          <p:cNvPr id="34" name="Espace réservé du texte 4" title="Sous-titr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rtlCol="0"/>
          <a:lstStyle>
            <a:lvl1pPr marL="0" indent="0">
              <a:buNone/>
              <a:defRPr sz="2000" spc="300">
                <a:solidFill>
                  <a:schemeClr val="accent6"/>
                </a:solidFill>
              </a:defRPr>
            </a:lvl1pPr>
            <a:lvl2pPr marL="457200" indent="0">
              <a:buNone/>
              <a:defRPr/>
            </a:lvl2pPr>
          </a:lstStyle>
          <a:p>
            <a:pPr lvl="0" rtl="0"/>
            <a:r>
              <a:rPr lang="fr-FR" noProof="0" dirty="0"/>
              <a:t>CLIQUEZ POUR LE STYLE DE SOUS-TITRE</a:t>
            </a:r>
          </a:p>
        </p:txBody>
      </p:sp>
      <p:sp>
        <p:nvSpPr>
          <p:cNvPr id="2" name="Espace réservé du pied de page 1">
            <a:extLst>
              <a:ext uri="{FF2B5EF4-FFF2-40B4-BE49-F238E27FC236}">
                <a16:creationId xmlns:a16="http://schemas.microsoft.com/office/drawing/2014/main" id="{D6990C03-1647-2044-B335-6F5F19E4E5FC}"/>
              </a:ext>
            </a:extLst>
          </p:cNvPr>
          <p:cNvSpPr>
            <a:spLocks noGrp="1"/>
          </p:cNvSpPr>
          <p:nvPr>
            <p:ph type="ftr" sz="quarter" idx="17"/>
          </p:nvPr>
        </p:nvSpPr>
        <p:spPr/>
        <p:txBody>
          <a:bodyPr rtlCol="0"/>
          <a:lstStyle/>
          <a:p>
            <a:pPr rtl="0"/>
            <a:r>
              <a:rPr lang="fr-FR" noProof="0" dirty="0"/>
              <a:t>Ajouter un pied de page</a:t>
            </a:r>
          </a:p>
        </p:txBody>
      </p:sp>
      <p:sp>
        <p:nvSpPr>
          <p:cNvPr id="3" name="Espace réservé du numéro de diapositive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rtlCol="0"/>
          <a:lstStyle/>
          <a:p>
            <a:pPr rtl="0"/>
            <a:fld id="{8699F50C-BE38-4BD0-BA84-9B090E1F2B9B}" type="slidenum">
              <a:rPr lang="fr-FR" noProof="0" smtClean="0"/>
              <a:t>‹N°›</a:t>
            </a:fld>
            <a:endParaRPr lang="fr-FR" noProof="0" dirty="0"/>
          </a:p>
        </p:txBody>
      </p:sp>
      <p:sp>
        <p:nvSpPr>
          <p:cNvPr id="17" name="Titre 1" title="Titr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fr-FR" noProof="0" dirty="0"/>
              <a:t>Cliquez pour modifier le style du titre du masque </a:t>
            </a:r>
          </a:p>
        </p:txBody>
      </p:sp>
      <p:sp>
        <p:nvSpPr>
          <p:cNvPr id="5" name="Espace réservé du texte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rtlCol="0"/>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rtl="0"/>
            <a:r>
              <a:rPr lang="fr-FR" noProof="0" dirty="0"/>
              <a:t>Ajoutez votre texte ici.</a:t>
            </a:r>
          </a:p>
        </p:txBody>
      </p:sp>
      <p:sp>
        <p:nvSpPr>
          <p:cNvPr id="20" name="Espace réservé au graphique 2" title="Graphique">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rtlCol="0">
            <a:noAutofit/>
          </a:bodyPr>
          <a:lstStyle>
            <a:lvl1pPr marL="0" indent="0" algn="ctr">
              <a:buNone/>
              <a:defRPr sz="2000" b="0" i="0">
                <a:solidFill>
                  <a:schemeClr val="tx1"/>
                </a:solidFill>
                <a:latin typeface="+mn-lt"/>
                <a:cs typeface="CiscoSans ExtraLight"/>
              </a:defRPr>
            </a:lvl1pPr>
          </a:lstStyle>
          <a:p>
            <a:pPr lvl="0" rtl="0"/>
            <a:r>
              <a:rPr lang="fr-FR" noProof="0" dirty="0"/>
              <a:t>Cliquez sur l’icône pour ajouter un graphique</a:t>
            </a:r>
          </a:p>
        </p:txBody>
      </p:sp>
    </p:spTree>
    <p:extLst>
      <p:ext uri="{BB962C8B-B14F-4D97-AF65-F5344CB8AC3E}">
        <p14:creationId xmlns:p14="http://schemas.microsoft.com/office/powerpoint/2010/main" val="220047707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au">
    <p:spTree>
      <p:nvGrpSpPr>
        <p:cNvPr id="1" name=""/>
        <p:cNvGrpSpPr/>
        <p:nvPr/>
      </p:nvGrpSpPr>
      <p:grpSpPr>
        <a:xfrm>
          <a:off x="0" y="0"/>
          <a:ext cx="0" cy="0"/>
          <a:chOff x="0" y="0"/>
          <a:chExt cx="0" cy="0"/>
        </a:xfrm>
      </p:grpSpPr>
      <p:sp>
        <p:nvSpPr>
          <p:cNvPr id="15" name="Espace réservé au tableau 11" title="Tableau">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rtlCol="0">
            <a:noAutofit/>
          </a:bodyPr>
          <a:lstStyle>
            <a:lvl1pPr marL="0" indent="0" algn="ctr">
              <a:buNone/>
              <a:defRPr sz="2000" baseline="0">
                <a:solidFill>
                  <a:schemeClr val="tx1"/>
                </a:solidFill>
                <a:latin typeface="+mn-lt"/>
              </a:defRPr>
            </a:lvl1pPr>
          </a:lstStyle>
          <a:p>
            <a:pPr lvl="0" rtl="0"/>
            <a:r>
              <a:rPr lang="fr-FR" noProof="0" dirty="0"/>
              <a:t>Cliquez sur l’icône pour ajouter un tableau</a:t>
            </a:r>
          </a:p>
        </p:txBody>
      </p:sp>
      <p:sp>
        <p:nvSpPr>
          <p:cNvPr id="16" name="Zone de texte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pPr rtl="0"/>
            <a:r>
              <a:rPr lang="fr-FR" sz="3400" b="1" noProof="0" dirty="0">
                <a:solidFill>
                  <a:schemeClr val="accent1"/>
                </a:solidFill>
                <a:latin typeface="Arial Black" panose="020B0A04020102020204" pitchFamily="34" charset="0"/>
              </a:rPr>
              <a:t>FR</a:t>
            </a:r>
          </a:p>
        </p:txBody>
      </p:sp>
      <p:grpSp>
        <p:nvGrpSpPr>
          <p:cNvPr id="26" name="Groupe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Bande diagonal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solidFill>
                  <a:schemeClr val="tx1"/>
                </a:solidFill>
              </a:endParaRPr>
            </a:p>
          </p:txBody>
        </p:sp>
        <p:cxnSp>
          <p:nvCxnSpPr>
            <p:cNvPr id="28" name="Connecteur droit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élogramme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36" name="Parallélogramme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7" name="Espace réservé du texte 4" title="Sous-titr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rtlCol="0"/>
          <a:lstStyle>
            <a:lvl1pPr marL="0" indent="0">
              <a:buNone/>
              <a:defRPr sz="2000" spc="300">
                <a:solidFill>
                  <a:schemeClr val="accent6"/>
                </a:solidFill>
              </a:defRPr>
            </a:lvl1pPr>
            <a:lvl2pPr marL="457200" indent="0">
              <a:buNone/>
              <a:defRPr/>
            </a:lvl2pPr>
          </a:lstStyle>
          <a:p>
            <a:pPr lvl="0" rtl="0"/>
            <a:r>
              <a:rPr lang="fr-FR" noProof="0" dirty="0"/>
              <a:t>CLIQUEZ POUR LE STYLE DE SOUS-TITRE</a:t>
            </a:r>
          </a:p>
        </p:txBody>
      </p:sp>
      <p:sp>
        <p:nvSpPr>
          <p:cNvPr id="2" name="Espace réservé du pied de page 1">
            <a:extLst>
              <a:ext uri="{FF2B5EF4-FFF2-40B4-BE49-F238E27FC236}">
                <a16:creationId xmlns:a16="http://schemas.microsoft.com/office/drawing/2014/main" id="{5750A33E-CEFE-4D43-9554-513B01B1D3D9}"/>
              </a:ext>
            </a:extLst>
          </p:cNvPr>
          <p:cNvSpPr>
            <a:spLocks noGrp="1"/>
          </p:cNvSpPr>
          <p:nvPr>
            <p:ph type="ftr" sz="quarter" idx="17"/>
          </p:nvPr>
        </p:nvSpPr>
        <p:spPr/>
        <p:txBody>
          <a:bodyPr rtlCol="0"/>
          <a:lstStyle/>
          <a:p>
            <a:pPr rtl="0"/>
            <a:r>
              <a:rPr lang="fr-FR" noProof="0" dirty="0"/>
              <a:t>Ajouter un pied de page</a:t>
            </a:r>
          </a:p>
        </p:txBody>
      </p:sp>
      <p:sp>
        <p:nvSpPr>
          <p:cNvPr id="3" name="Espace réservé du numéro de diapositive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rtlCol="0"/>
          <a:lstStyle/>
          <a:p>
            <a:pPr rtl="0"/>
            <a:fld id="{8699F50C-BE38-4BD0-BA84-9B090E1F2B9B}" type="slidenum">
              <a:rPr lang="fr-FR" noProof="0" smtClean="0"/>
              <a:t>‹N°›</a:t>
            </a:fld>
            <a:endParaRPr lang="fr-FR" noProof="0" dirty="0"/>
          </a:p>
        </p:txBody>
      </p:sp>
      <p:sp>
        <p:nvSpPr>
          <p:cNvPr id="17" name="Titre 1" title="Titr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fr-FR" noProof="0" dirty="0"/>
              <a:t>Cliquez pour modifier le style du titre du masque </a:t>
            </a:r>
          </a:p>
        </p:txBody>
      </p:sp>
    </p:spTree>
    <p:extLst>
      <p:ext uri="{BB962C8B-B14F-4D97-AF65-F5344CB8AC3E}">
        <p14:creationId xmlns:p14="http://schemas.microsoft.com/office/powerpoint/2010/main" val="341506091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ande photo">
    <p:spTree>
      <p:nvGrpSpPr>
        <p:cNvPr id="1" name=""/>
        <p:cNvGrpSpPr/>
        <p:nvPr/>
      </p:nvGrpSpPr>
      <p:grpSpPr>
        <a:xfrm>
          <a:off x="0" y="0"/>
          <a:ext cx="0" cy="0"/>
          <a:chOff x="0" y="0"/>
          <a:chExt cx="0" cy="0"/>
        </a:xfrm>
      </p:grpSpPr>
      <p:sp>
        <p:nvSpPr>
          <p:cNvPr id="4" name="Triangle rect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5" name="Espace réservé d’image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rtlCol="0" anchor="ctr"/>
          <a:lstStyle>
            <a:lvl1pPr marL="0" indent="0" algn="ctr">
              <a:buNone/>
              <a:defRPr sz="1100" i="1">
                <a:latin typeface="Times New Roman" panose="02020603050405020304" pitchFamily="18" charset="0"/>
                <a:cs typeface="Times New Roman" panose="02020603050405020304" pitchFamily="18" charset="0"/>
              </a:defRPr>
            </a:lvl1pPr>
          </a:lstStyle>
          <a:p>
            <a:pPr rtl="0"/>
            <a:r>
              <a:rPr lang="fr-FR" noProof="0" dirty="0"/>
              <a:t>Insérez ou glissez et placez l’image ici</a:t>
            </a:r>
          </a:p>
        </p:txBody>
      </p:sp>
      <p:cxnSp>
        <p:nvCxnSpPr>
          <p:cNvPr id="6" name="Connecteur droit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re 1" title="Titr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rtlCol="0" anchor="ctr">
            <a:normAutofit/>
          </a:bodyPr>
          <a:lstStyle>
            <a:lvl1pPr>
              <a:defRPr sz="3600" b="1">
                <a:solidFill>
                  <a:schemeClr val="tx1"/>
                </a:solidFill>
              </a:defRPr>
            </a:lvl1pPr>
          </a:lstStyle>
          <a:p>
            <a:pPr rtl="0"/>
            <a:r>
              <a:rPr lang="fr-FR" noProof="0" dirty="0"/>
              <a:t>Ajoutez la légende ici</a:t>
            </a:r>
          </a:p>
        </p:txBody>
      </p:sp>
    </p:spTree>
    <p:extLst>
      <p:ext uri="{BB962C8B-B14F-4D97-AF65-F5344CB8AC3E}">
        <p14:creationId xmlns:p14="http://schemas.microsoft.com/office/powerpoint/2010/main" val="42375767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rci">
    <p:spTree>
      <p:nvGrpSpPr>
        <p:cNvPr id="1" name=""/>
        <p:cNvGrpSpPr/>
        <p:nvPr/>
      </p:nvGrpSpPr>
      <p:grpSpPr>
        <a:xfrm>
          <a:off x="0" y="0"/>
          <a:ext cx="0" cy="0"/>
          <a:chOff x="0" y="0"/>
          <a:chExt cx="0" cy="0"/>
        </a:xfrm>
      </p:grpSpPr>
      <p:sp>
        <p:nvSpPr>
          <p:cNvPr id="2" name="Titre 1" title="Titr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rtlCol="0" anchor="b">
            <a:normAutofit/>
          </a:bodyPr>
          <a:lstStyle>
            <a:lvl1pPr algn="l">
              <a:defRPr sz="4300" b="1">
                <a:solidFill>
                  <a:schemeClr val="accent1"/>
                </a:solidFill>
              </a:defRPr>
            </a:lvl1pPr>
          </a:lstStyle>
          <a:p>
            <a:pPr rtl="0"/>
            <a:r>
              <a:rPr lang="fr-FR" noProof="0" dirty="0"/>
              <a:t>Cliquez pour modifier le style du titre du masque</a:t>
            </a:r>
          </a:p>
        </p:txBody>
      </p:sp>
      <p:sp>
        <p:nvSpPr>
          <p:cNvPr id="9" name="Espace réservé du texte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rtlCol="0"/>
          <a:lstStyle>
            <a:lvl1pPr marL="0" indent="0">
              <a:buNone/>
              <a:defRPr sz="1800">
                <a:latin typeface="+mn-lt"/>
                <a:cs typeface="Calibri Light" panose="020F0302020204030204" pitchFamily="34" charset="0"/>
              </a:defRPr>
            </a:lvl1pPr>
          </a:lstStyle>
          <a:p>
            <a:pPr rtl="0"/>
            <a:r>
              <a:rPr lang="fr-FR" noProof="0" dirty="0"/>
              <a:t>Nom</a:t>
            </a:r>
          </a:p>
        </p:txBody>
      </p:sp>
      <p:sp>
        <p:nvSpPr>
          <p:cNvPr id="10" name="Espace réservé du texte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rtlCol="0"/>
          <a:lstStyle>
            <a:lvl1pPr marL="0" indent="0">
              <a:buNone/>
              <a:defRPr sz="1800">
                <a:latin typeface="+mn-lt"/>
                <a:cs typeface="Calibri Light" panose="020F0302020204030204" pitchFamily="34" charset="0"/>
              </a:defRPr>
            </a:lvl1pPr>
          </a:lstStyle>
          <a:p>
            <a:pPr rtl="0"/>
            <a:r>
              <a:rPr lang="fr-FR" noProof="0" dirty="0"/>
              <a:t>Numéro de téléphone</a:t>
            </a:r>
          </a:p>
        </p:txBody>
      </p:sp>
      <p:sp>
        <p:nvSpPr>
          <p:cNvPr id="11" name="Espace réservé du texte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rtlCol="0"/>
          <a:lstStyle>
            <a:lvl1pPr marL="0" indent="0">
              <a:buNone/>
              <a:defRPr sz="1800">
                <a:latin typeface="+mn-lt"/>
                <a:cs typeface="Calibri Light" panose="020F0302020204030204" pitchFamily="34" charset="0"/>
              </a:defRPr>
            </a:lvl1pPr>
          </a:lstStyle>
          <a:p>
            <a:pPr rtl="0"/>
            <a:r>
              <a:rPr lang="fr-FR" noProof="0" dirty="0"/>
              <a:t>E-mail </a:t>
            </a:r>
          </a:p>
        </p:txBody>
      </p:sp>
      <p:sp>
        <p:nvSpPr>
          <p:cNvPr id="13" name="Espace réservé du texte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rtlCol="0"/>
          <a:lstStyle>
            <a:lvl1pPr marL="0" indent="0">
              <a:buNone/>
              <a:defRPr sz="1800">
                <a:latin typeface="+mn-lt"/>
                <a:cs typeface="Calibri Light" panose="020F0302020204030204" pitchFamily="34" charset="0"/>
              </a:defRPr>
            </a:lvl1pPr>
          </a:lstStyle>
          <a:p>
            <a:pPr rtl="0"/>
            <a:r>
              <a:rPr lang="fr-FR" noProof="0" dirty="0"/>
              <a:t>Site web de l’entreprise</a:t>
            </a:r>
          </a:p>
        </p:txBody>
      </p:sp>
      <p:sp>
        <p:nvSpPr>
          <p:cNvPr id="14" name="Form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fr-FR" noProof="0" dirty="0"/>
          </a:p>
        </p:txBody>
      </p:sp>
      <p:sp>
        <p:nvSpPr>
          <p:cNvPr id="15" name="Form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fr-FR" noProof="0" dirty="0"/>
          </a:p>
        </p:txBody>
      </p:sp>
      <p:sp>
        <p:nvSpPr>
          <p:cNvPr id="19" name="Form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fr-FR" noProof="0" dirty="0"/>
          </a:p>
        </p:txBody>
      </p:sp>
      <p:sp>
        <p:nvSpPr>
          <p:cNvPr id="20" name="Form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fr-FR" noProof="0" dirty="0"/>
          </a:p>
        </p:txBody>
      </p:sp>
      <p:sp>
        <p:nvSpPr>
          <p:cNvPr id="21" name="Triangle rect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2" name="Connecteur droit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Espace réservé d’image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prstGeom prst="rect">
            <a:avLst/>
          </a:prstGeom>
        </p:spPr>
        <p:txBody>
          <a:bodyPr wrap="square" rtlCol="0" anchor="ctr">
            <a:noAutofit/>
          </a:bodyPr>
          <a:lstStyle>
            <a:lvl1pPr marL="0" indent="0" algn="ctr">
              <a:buNone/>
              <a:defRPr>
                <a:solidFill>
                  <a:schemeClr val="tx1"/>
                </a:solidFill>
              </a:defRPr>
            </a:lvl1pPr>
          </a:lstStyle>
          <a:p>
            <a:pPr rtl="0"/>
            <a:r>
              <a:rPr lang="fr-FR" noProof="0" dirty="0"/>
              <a:t>Cliquez sur l’icône pour ajouter une image</a:t>
            </a:r>
          </a:p>
        </p:txBody>
      </p:sp>
    </p:spTree>
    <p:extLst>
      <p:ext uri="{BB962C8B-B14F-4D97-AF65-F5344CB8AC3E}">
        <p14:creationId xmlns:p14="http://schemas.microsoft.com/office/powerpoint/2010/main" val="383905128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Espace réservé du pied de page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pPr rtl="0"/>
            <a:r>
              <a:rPr lang="fr-FR" noProof="0" dirty="0"/>
              <a:t>Ajouter un pied de page</a:t>
            </a:r>
          </a:p>
        </p:txBody>
      </p:sp>
      <p:sp>
        <p:nvSpPr>
          <p:cNvPr id="6" name="Espace réservé du numéro de diapositive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pPr rtl="0"/>
            <a:fld id="{8699F50C-BE38-4BD0-BA84-9B090E1F2B9B}" type="slidenum">
              <a:rPr lang="fr-FR" noProof="0" smtClean="0"/>
              <a:pPr rtl="0"/>
              <a:t>‹N°›</a:t>
            </a:fld>
            <a:endParaRPr lang="fr-FR" noProof="0" dirty="0"/>
          </a:p>
        </p:txBody>
      </p:sp>
      <p:sp>
        <p:nvSpPr>
          <p:cNvPr id="9" name="Espace réservé du titre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pPr rtl="0"/>
            <a:r>
              <a:rPr lang="fr-FR" noProof="0" dirty="0"/>
              <a:t>Modifiez le style du titre</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 id="2147483674" r:id="rId19"/>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1.jp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 Id="rId1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Espace réservé d’image 16" title="Image de bâtiment">
            <a:extLst>
              <a:ext uri="{FF2B5EF4-FFF2-40B4-BE49-F238E27FC236}">
                <a16:creationId xmlns:a16="http://schemas.microsoft.com/office/drawing/2014/main" id="{257F6BCE-75BB-4ECD-BEA5-21C36A9CC0E9}"/>
              </a:ext>
            </a:extLst>
          </p:cNvPr>
          <p:cNvPicPr>
            <a:picLocks noGrp="1" noChangeAspect="1"/>
          </p:cNvPicPr>
          <p:nvPr>
            <p:ph type="pic" sz="quarter" idx="13"/>
          </p:nvPr>
        </p:nvPicPr>
        <p:blipFill>
          <a:blip r:embed="rId3"/>
          <a:srcRect l="20784" r="20784"/>
          <a:stretch>
            <a:fillRect/>
          </a:stretch>
        </p:blipFill>
        <p:spPr>
          <a:xfrm>
            <a:off x="1683398" y="386560"/>
            <a:ext cx="6241402" cy="5927246"/>
          </a:xfrm>
        </p:spPr>
      </p:pic>
      <p:graphicFrame>
        <p:nvGraphicFramePr>
          <p:cNvPr id="7" name="Diagramme 6"/>
          <p:cNvGraphicFramePr/>
          <p:nvPr>
            <p:extLst>
              <p:ext uri="{D42A27DB-BD31-4B8C-83A1-F6EECF244321}">
                <p14:modId xmlns:p14="http://schemas.microsoft.com/office/powerpoint/2010/main" val="1496564055"/>
              </p:ext>
            </p:extLst>
          </p:nvPr>
        </p:nvGraphicFramePr>
        <p:xfrm>
          <a:off x="932873" y="2621362"/>
          <a:ext cx="6911818" cy="16162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8" name="Diagramme 7"/>
          <p:cNvGraphicFramePr/>
          <p:nvPr>
            <p:extLst>
              <p:ext uri="{D42A27DB-BD31-4B8C-83A1-F6EECF244321}">
                <p14:modId xmlns:p14="http://schemas.microsoft.com/office/powerpoint/2010/main" val="44160076"/>
              </p:ext>
            </p:extLst>
          </p:nvPr>
        </p:nvGraphicFramePr>
        <p:xfrm>
          <a:off x="2275163" y="4539769"/>
          <a:ext cx="4088691" cy="147188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pic>
        <p:nvPicPr>
          <p:cNvPr id="5" name="Image 4"/>
          <p:cNvPicPr>
            <a:picLocks noChangeAspect="1"/>
          </p:cNvPicPr>
          <p:nvPr/>
        </p:nvPicPr>
        <p:blipFill>
          <a:blip r:embed="rId14"/>
          <a:stretch>
            <a:fillRect/>
          </a:stretch>
        </p:blipFill>
        <p:spPr>
          <a:xfrm>
            <a:off x="10906991" y="418588"/>
            <a:ext cx="685800" cy="608315"/>
          </a:xfrm>
          <a:prstGeom prst="rect">
            <a:avLst/>
          </a:prstGeom>
        </p:spPr>
      </p:pic>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3">
            <a:extLst>
              <a:ext uri="{FF2B5EF4-FFF2-40B4-BE49-F238E27FC236}">
                <a16:creationId xmlns:a16="http://schemas.microsoft.com/office/drawing/2014/main" id="{E3E5EE03-FBF6-46F5-8085-716AC6CE1C8C}"/>
              </a:ext>
            </a:extLst>
          </p:cNvPr>
          <p:cNvSpPr>
            <a:spLocks noGrp="1"/>
          </p:cNvSpPr>
          <p:nvPr>
            <p:ph type="title"/>
          </p:nvPr>
        </p:nvSpPr>
        <p:spPr>
          <a:xfrm>
            <a:off x="2115127" y="461819"/>
            <a:ext cx="3749965" cy="877454"/>
          </a:xfrm>
          <a:ln w="28575"/>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lstStyle/>
          <a:p>
            <a:pPr algn="ctr" rtl="0"/>
            <a:r>
              <a:rPr lang="fr-FR" b="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CLEANING</a:t>
            </a:r>
          </a:p>
        </p:txBody>
      </p:sp>
      <p:sp>
        <p:nvSpPr>
          <p:cNvPr id="17" name="Espace réservé du texte 16">
            <a:extLst>
              <a:ext uri="{FF2B5EF4-FFF2-40B4-BE49-F238E27FC236}">
                <a16:creationId xmlns:a16="http://schemas.microsoft.com/office/drawing/2014/main" id="{640A3223-3DA3-4CF2-82B6-1447667547BD}"/>
              </a:ext>
            </a:extLst>
          </p:cNvPr>
          <p:cNvSpPr>
            <a:spLocks noGrp="1"/>
          </p:cNvSpPr>
          <p:nvPr>
            <p:ph type="body" sz="quarter" idx="14"/>
          </p:nvPr>
        </p:nvSpPr>
        <p:spPr>
          <a:xfrm>
            <a:off x="1660895" y="1681519"/>
            <a:ext cx="7252196" cy="563632"/>
          </a:xfrm>
        </p:spPr>
        <p:txBody>
          <a:bodyPr rtlCol="0">
            <a:normAutofit/>
          </a:bodyPr>
          <a:lstStyle/>
          <a:p>
            <a:pPr rtl="0"/>
            <a:r>
              <a:rPr lang="fr-FR" dirty="0"/>
              <a:t>Détection et gestion des valeurs manquantes</a:t>
            </a:r>
          </a:p>
        </p:txBody>
      </p:sp>
      <p:sp>
        <p:nvSpPr>
          <p:cNvPr id="20" name="Espace réservé du pied de page 4">
            <a:extLst>
              <a:ext uri="{FF2B5EF4-FFF2-40B4-BE49-F238E27FC236}">
                <a16:creationId xmlns:a16="http://schemas.microsoft.com/office/drawing/2014/main" id="{391D3201-20F9-4DD7-B4EB-F41AF17CA428}"/>
              </a:ext>
            </a:extLst>
          </p:cNvPr>
          <p:cNvSpPr>
            <a:spLocks noGrp="1"/>
          </p:cNvSpPr>
          <p:nvPr>
            <p:ph type="ftr" sz="quarter" idx="17"/>
          </p:nvPr>
        </p:nvSpPr>
        <p:spPr/>
        <p:txBody>
          <a:bodyPr rtlCol="0"/>
          <a:lstStyle>
            <a:lvl1pPr algn="r">
              <a:defRPr sz="1200">
                <a:solidFill>
                  <a:schemeClr val="tx1">
                    <a:lumMod val="50000"/>
                    <a:lumOff val="50000"/>
                  </a:schemeClr>
                </a:solidFill>
              </a:defRPr>
            </a:lvl1pPr>
          </a:lstStyle>
          <a:p>
            <a:pPr algn="l"/>
            <a:r>
              <a:rPr lang="fr-FR" dirty="0">
                <a:solidFill>
                  <a:schemeClr val="accent1">
                    <a:lumMod val="90000"/>
                    <a:lumOff val="10000"/>
                  </a:schemeClr>
                </a:solidFill>
              </a:rPr>
              <a:t>House </a:t>
            </a:r>
            <a:r>
              <a:rPr lang="fr-FR" dirty="0" err="1">
                <a:solidFill>
                  <a:schemeClr val="accent1">
                    <a:lumMod val="90000"/>
                    <a:lumOff val="10000"/>
                  </a:schemeClr>
                </a:solidFill>
              </a:rPr>
              <a:t>prices</a:t>
            </a:r>
            <a:r>
              <a:rPr lang="fr-FR" dirty="0">
                <a:solidFill>
                  <a:schemeClr val="accent1">
                    <a:lumMod val="90000"/>
                    <a:lumOff val="10000"/>
                  </a:schemeClr>
                </a:solidFill>
              </a:rPr>
              <a:t> </a:t>
            </a:r>
            <a:r>
              <a:rPr lang="fr-FR" dirty="0" err="1">
                <a:solidFill>
                  <a:schemeClr val="accent1">
                    <a:lumMod val="90000"/>
                    <a:lumOff val="10000"/>
                  </a:schemeClr>
                </a:solidFill>
              </a:rPr>
              <a:t>prediction</a:t>
            </a:r>
            <a:endParaRPr lang="fr-FR" dirty="0">
              <a:solidFill>
                <a:schemeClr val="accent1">
                  <a:lumMod val="90000"/>
                  <a:lumOff val="10000"/>
                </a:schemeClr>
              </a:solidFill>
            </a:endParaRPr>
          </a:p>
        </p:txBody>
      </p:sp>
      <p:sp>
        <p:nvSpPr>
          <p:cNvPr id="21" name="Espace réservé du numéro de diapositive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rtlCol="0"/>
          <a:lstStyle>
            <a:lvl1pPr algn="r">
              <a:defRPr sz="1200">
                <a:solidFill>
                  <a:schemeClr val="tx1">
                    <a:lumMod val="50000"/>
                    <a:lumOff val="50000"/>
                  </a:schemeClr>
                </a:solidFill>
              </a:defRPr>
            </a:lvl1pPr>
          </a:lstStyle>
          <a:p>
            <a:pPr rtl="0"/>
            <a:fld id="{8699F50C-BE38-4BD0-BA84-9B090E1F2B9B}" type="slidenum">
              <a:rPr lang="fr-FR" smtClean="0"/>
              <a:pPr rtl="0"/>
              <a:t>10</a:t>
            </a:fld>
            <a:endParaRPr lang="fr-FR" dirty="0"/>
          </a:p>
        </p:txBody>
      </p:sp>
      <p:sp>
        <p:nvSpPr>
          <p:cNvPr id="2" name="Espace réservé du contenu 1"/>
          <p:cNvSpPr>
            <a:spLocks noGrp="1"/>
          </p:cNvSpPr>
          <p:nvPr>
            <p:ph sz="half" idx="13"/>
          </p:nvPr>
        </p:nvSpPr>
        <p:spPr>
          <a:xfrm>
            <a:off x="256391" y="2323909"/>
            <a:ext cx="10626273" cy="571440"/>
          </a:xfrm>
        </p:spPr>
        <p:txBody>
          <a:bodyPr>
            <a:normAutofit fontScale="85000" lnSpcReduction="10000"/>
          </a:bodyPr>
          <a:lstStyle/>
          <a:p>
            <a:pPr marL="0" indent="0" algn="just">
              <a:lnSpc>
                <a:spcPct val="110000"/>
              </a:lnSpc>
              <a:buNone/>
            </a:pPr>
            <a:r>
              <a:rPr lang="fr-FR" sz="2800" dirty="0">
                <a:latin typeface="Times New Roman" panose="02020603050405020304" pitchFamily="18" charset="0"/>
                <a:cs typeface="Times New Roman" panose="02020603050405020304" pitchFamily="18" charset="0"/>
              </a:rPr>
              <a:t>Apres traitement des valeurs manquantes nous avons obtenu le résultat suivant:</a:t>
            </a:r>
          </a:p>
        </p:txBody>
      </p:sp>
      <p:pic>
        <p:nvPicPr>
          <p:cNvPr id="7" name="Image 6"/>
          <p:cNvPicPr>
            <a:picLocks noChangeAspect="1"/>
          </p:cNvPicPr>
          <p:nvPr/>
        </p:nvPicPr>
        <p:blipFill>
          <a:blip r:embed="rId3"/>
          <a:stretch>
            <a:fillRect/>
          </a:stretch>
        </p:blipFill>
        <p:spPr>
          <a:xfrm>
            <a:off x="11146971" y="157661"/>
            <a:ext cx="685800" cy="608315"/>
          </a:xfrm>
          <a:prstGeom prst="rect">
            <a:avLst/>
          </a:prstGeom>
        </p:spPr>
      </p:pic>
      <p:pic>
        <p:nvPicPr>
          <p:cNvPr id="4" name="Image 3"/>
          <p:cNvPicPr>
            <a:picLocks noChangeAspect="1"/>
          </p:cNvPicPr>
          <p:nvPr/>
        </p:nvPicPr>
        <p:blipFill>
          <a:blip r:embed="rId4"/>
          <a:stretch>
            <a:fillRect/>
          </a:stretch>
        </p:blipFill>
        <p:spPr>
          <a:xfrm>
            <a:off x="660298" y="3158838"/>
            <a:ext cx="5657376" cy="3197512"/>
          </a:xfrm>
          <a:prstGeom prst="rect">
            <a:avLst/>
          </a:prstGeom>
        </p:spPr>
      </p:pic>
      <p:pic>
        <p:nvPicPr>
          <p:cNvPr id="5" name="Image 4"/>
          <p:cNvPicPr>
            <a:picLocks noChangeAspect="1"/>
          </p:cNvPicPr>
          <p:nvPr/>
        </p:nvPicPr>
        <p:blipFill>
          <a:blip r:embed="rId5"/>
          <a:stretch>
            <a:fillRect/>
          </a:stretch>
        </p:blipFill>
        <p:spPr>
          <a:xfrm>
            <a:off x="6451760" y="4606059"/>
            <a:ext cx="5205829" cy="1750291"/>
          </a:xfrm>
          <a:prstGeom prst="rect">
            <a:avLst/>
          </a:prstGeom>
        </p:spPr>
      </p:pic>
      <p:sp>
        <p:nvSpPr>
          <p:cNvPr id="6" name="ZoneTexte 5"/>
          <p:cNvSpPr txBox="1"/>
          <p:nvPr/>
        </p:nvSpPr>
        <p:spPr>
          <a:xfrm>
            <a:off x="6733309" y="3158838"/>
            <a:ext cx="5099462" cy="923330"/>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Le nettoyage a bien marché comme on peut le voir. En effet, il n’y a que la variable </a:t>
            </a:r>
            <a:r>
              <a:rPr lang="fr-FR" dirty="0" err="1">
                <a:latin typeface="Times New Roman" panose="02020603050405020304" pitchFamily="18" charset="0"/>
                <a:cs typeface="Times New Roman" panose="02020603050405020304" pitchFamily="18" charset="0"/>
              </a:rPr>
              <a:t>GarageYrBlt</a:t>
            </a:r>
            <a:r>
              <a:rPr lang="fr-FR" dirty="0">
                <a:latin typeface="Times New Roman" panose="02020603050405020304" pitchFamily="18" charset="0"/>
                <a:cs typeface="Times New Roman" panose="02020603050405020304" pitchFamily="18" charset="0"/>
              </a:rPr>
              <a:t> qui comporte encore des NA. </a:t>
            </a:r>
          </a:p>
        </p:txBody>
      </p:sp>
    </p:spTree>
    <p:extLst>
      <p:ext uri="{BB962C8B-B14F-4D97-AF65-F5344CB8AC3E}">
        <p14:creationId xmlns:p14="http://schemas.microsoft.com/office/powerpoint/2010/main" val="4149018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3">
            <a:extLst>
              <a:ext uri="{FF2B5EF4-FFF2-40B4-BE49-F238E27FC236}">
                <a16:creationId xmlns:a16="http://schemas.microsoft.com/office/drawing/2014/main" id="{E3E5EE03-FBF6-46F5-8085-716AC6CE1C8C}"/>
              </a:ext>
            </a:extLst>
          </p:cNvPr>
          <p:cNvSpPr>
            <a:spLocks noGrp="1"/>
          </p:cNvSpPr>
          <p:nvPr>
            <p:ph type="title"/>
          </p:nvPr>
        </p:nvSpPr>
        <p:spPr>
          <a:xfrm>
            <a:off x="2115127" y="461819"/>
            <a:ext cx="3749965" cy="877454"/>
          </a:xfrm>
          <a:ln w="28575"/>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lstStyle/>
          <a:p>
            <a:pPr algn="ctr" rtl="0"/>
            <a:r>
              <a:rPr lang="fr-FR" b="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CLEANING</a:t>
            </a:r>
          </a:p>
        </p:txBody>
      </p:sp>
      <p:sp>
        <p:nvSpPr>
          <p:cNvPr id="17" name="Espace réservé du texte 16">
            <a:extLst>
              <a:ext uri="{FF2B5EF4-FFF2-40B4-BE49-F238E27FC236}">
                <a16:creationId xmlns:a16="http://schemas.microsoft.com/office/drawing/2014/main" id="{640A3223-3DA3-4CF2-82B6-1447667547BD}"/>
              </a:ext>
            </a:extLst>
          </p:cNvPr>
          <p:cNvSpPr>
            <a:spLocks noGrp="1"/>
          </p:cNvSpPr>
          <p:nvPr>
            <p:ph type="body" sz="quarter" idx="14"/>
          </p:nvPr>
        </p:nvSpPr>
        <p:spPr>
          <a:xfrm>
            <a:off x="1660895" y="1681519"/>
            <a:ext cx="7252196" cy="563632"/>
          </a:xfrm>
        </p:spPr>
        <p:txBody>
          <a:bodyPr rtlCol="0">
            <a:normAutofit/>
          </a:bodyPr>
          <a:lstStyle/>
          <a:p>
            <a:r>
              <a:rPr lang="fr-FR" dirty="0"/>
              <a:t>Détection des valeurs aberrantes </a:t>
            </a:r>
          </a:p>
        </p:txBody>
      </p:sp>
      <p:sp>
        <p:nvSpPr>
          <p:cNvPr id="20" name="Espace réservé du pied de page 4">
            <a:extLst>
              <a:ext uri="{FF2B5EF4-FFF2-40B4-BE49-F238E27FC236}">
                <a16:creationId xmlns:a16="http://schemas.microsoft.com/office/drawing/2014/main" id="{391D3201-20F9-4DD7-B4EB-F41AF17CA428}"/>
              </a:ext>
            </a:extLst>
          </p:cNvPr>
          <p:cNvSpPr>
            <a:spLocks noGrp="1"/>
          </p:cNvSpPr>
          <p:nvPr>
            <p:ph type="ftr" sz="quarter" idx="17"/>
          </p:nvPr>
        </p:nvSpPr>
        <p:spPr/>
        <p:txBody>
          <a:bodyPr rtlCol="0"/>
          <a:lstStyle>
            <a:lvl1pPr algn="r">
              <a:defRPr sz="1200">
                <a:solidFill>
                  <a:schemeClr val="tx1">
                    <a:lumMod val="50000"/>
                    <a:lumOff val="50000"/>
                  </a:schemeClr>
                </a:solidFill>
              </a:defRPr>
            </a:lvl1pPr>
          </a:lstStyle>
          <a:p>
            <a:pPr algn="l"/>
            <a:r>
              <a:rPr lang="fr-FR" dirty="0">
                <a:solidFill>
                  <a:schemeClr val="accent1">
                    <a:lumMod val="90000"/>
                    <a:lumOff val="10000"/>
                  </a:schemeClr>
                </a:solidFill>
              </a:rPr>
              <a:t>House </a:t>
            </a:r>
            <a:r>
              <a:rPr lang="fr-FR" dirty="0" err="1">
                <a:solidFill>
                  <a:schemeClr val="accent1">
                    <a:lumMod val="90000"/>
                    <a:lumOff val="10000"/>
                  </a:schemeClr>
                </a:solidFill>
              </a:rPr>
              <a:t>prices</a:t>
            </a:r>
            <a:r>
              <a:rPr lang="fr-FR" dirty="0">
                <a:solidFill>
                  <a:schemeClr val="accent1">
                    <a:lumMod val="90000"/>
                    <a:lumOff val="10000"/>
                  </a:schemeClr>
                </a:solidFill>
              </a:rPr>
              <a:t> </a:t>
            </a:r>
            <a:r>
              <a:rPr lang="fr-FR" dirty="0" err="1">
                <a:solidFill>
                  <a:schemeClr val="accent1">
                    <a:lumMod val="90000"/>
                    <a:lumOff val="10000"/>
                  </a:schemeClr>
                </a:solidFill>
              </a:rPr>
              <a:t>prediction</a:t>
            </a:r>
            <a:endParaRPr lang="fr-FR" dirty="0">
              <a:solidFill>
                <a:schemeClr val="accent1">
                  <a:lumMod val="90000"/>
                  <a:lumOff val="10000"/>
                </a:schemeClr>
              </a:solidFill>
            </a:endParaRPr>
          </a:p>
        </p:txBody>
      </p:sp>
      <p:sp>
        <p:nvSpPr>
          <p:cNvPr id="21" name="Espace réservé du numéro de diapositive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rtlCol="0"/>
          <a:lstStyle>
            <a:lvl1pPr algn="r">
              <a:defRPr sz="1200">
                <a:solidFill>
                  <a:schemeClr val="tx1">
                    <a:lumMod val="50000"/>
                    <a:lumOff val="50000"/>
                  </a:schemeClr>
                </a:solidFill>
              </a:defRPr>
            </a:lvl1pPr>
          </a:lstStyle>
          <a:p>
            <a:pPr rtl="0"/>
            <a:fld id="{8699F50C-BE38-4BD0-BA84-9B090E1F2B9B}" type="slidenum">
              <a:rPr lang="fr-FR" smtClean="0"/>
              <a:pPr rtl="0"/>
              <a:t>11</a:t>
            </a:fld>
            <a:endParaRPr lang="fr-FR" dirty="0"/>
          </a:p>
        </p:txBody>
      </p:sp>
      <p:sp>
        <p:nvSpPr>
          <p:cNvPr id="2" name="Espace réservé du contenu 1"/>
          <p:cNvSpPr>
            <a:spLocks noGrp="1"/>
          </p:cNvSpPr>
          <p:nvPr>
            <p:ph sz="half" idx="13"/>
          </p:nvPr>
        </p:nvSpPr>
        <p:spPr>
          <a:xfrm>
            <a:off x="265627" y="2323909"/>
            <a:ext cx="10626273" cy="1389109"/>
          </a:xfrm>
        </p:spPr>
        <p:txBody>
          <a:bodyPr>
            <a:normAutofit/>
          </a:bodyPr>
          <a:lstStyle/>
          <a:p>
            <a:pPr marL="0" indent="0" algn="just">
              <a:lnSpc>
                <a:spcPct val="100000"/>
              </a:lnSpc>
              <a:buNone/>
            </a:pPr>
            <a:r>
              <a:rPr lang="fr-FR" sz="1600" dirty="0">
                <a:latin typeface="Times New Roman" panose="02020603050405020304" pitchFamily="18" charset="0"/>
                <a:cs typeface="Times New Roman" panose="02020603050405020304" pitchFamily="18" charset="0"/>
              </a:rPr>
              <a:t>Il n’y a aucunes valeurs négatives et les valeurs nulles sont justifiées car il s’agit tantôt du nombre de certaines fonctionnalités inexistantes soit de la superficie de choses (exemple garage) inexistantes. Pour la détermination des valeurs aberrantes, nous avons utiliser le principe de l’intervalle interquartile. Soit IQR l’intervalle interquartile, on considèrera comme outliers, les prix inférieur à Q1 - (IQR*1,5) ou supérieur à Q3 + (IQR*1,5). Ainsi, nous avons écris une fonction qui détermine si une valeur est aberrante ou pas.</a:t>
            </a:r>
          </a:p>
          <a:p>
            <a:pPr marL="0" indent="0" algn="just">
              <a:lnSpc>
                <a:spcPct val="110000"/>
              </a:lnSpc>
              <a:buNone/>
            </a:pPr>
            <a:endParaRPr lang="fr-FR" sz="2800" dirty="0">
              <a:latin typeface="Times New Roman" panose="02020603050405020304" pitchFamily="18" charset="0"/>
              <a:cs typeface="Times New Roman" panose="02020603050405020304" pitchFamily="18" charset="0"/>
            </a:endParaRPr>
          </a:p>
        </p:txBody>
      </p:sp>
      <p:pic>
        <p:nvPicPr>
          <p:cNvPr id="7" name="Image 6"/>
          <p:cNvPicPr>
            <a:picLocks noChangeAspect="1"/>
          </p:cNvPicPr>
          <p:nvPr/>
        </p:nvPicPr>
        <p:blipFill>
          <a:blip r:embed="rId3"/>
          <a:stretch>
            <a:fillRect/>
          </a:stretch>
        </p:blipFill>
        <p:spPr>
          <a:xfrm>
            <a:off x="11146971" y="157661"/>
            <a:ext cx="685800" cy="608315"/>
          </a:xfrm>
          <a:prstGeom prst="rect">
            <a:avLst/>
          </a:prstGeom>
        </p:spPr>
      </p:pic>
      <p:pic>
        <p:nvPicPr>
          <p:cNvPr id="3" name="Image 2"/>
          <p:cNvPicPr>
            <a:picLocks noChangeAspect="1"/>
          </p:cNvPicPr>
          <p:nvPr/>
        </p:nvPicPr>
        <p:blipFill>
          <a:blip r:embed="rId4"/>
          <a:stretch>
            <a:fillRect/>
          </a:stretch>
        </p:blipFill>
        <p:spPr>
          <a:xfrm>
            <a:off x="2521527" y="3491346"/>
            <a:ext cx="8625444" cy="3230130"/>
          </a:xfrm>
          <a:prstGeom prst="rect">
            <a:avLst/>
          </a:prstGeom>
        </p:spPr>
      </p:pic>
    </p:spTree>
    <p:extLst>
      <p:ext uri="{BB962C8B-B14F-4D97-AF65-F5344CB8AC3E}">
        <p14:creationId xmlns:p14="http://schemas.microsoft.com/office/powerpoint/2010/main" val="296291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Espace réservé d’image 16" title="Image de bâtiment">
            <a:extLst>
              <a:ext uri="{FF2B5EF4-FFF2-40B4-BE49-F238E27FC236}">
                <a16:creationId xmlns:a16="http://schemas.microsoft.com/office/drawing/2014/main" id="{BA026684-ED32-4C82-8EFB-03E9E047EA33}"/>
              </a:ext>
            </a:extLst>
          </p:cNvPr>
          <p:cNvPicPr>
            <a:picLocks noGrp="1" noChangeAspect="1"/>
          </p:cNvPicPr>
          <p:nvPr>
            <p:ph type="pic" sz="quarter" idx="13"/>
          </p:nvPr>
        </p:nvPicPr>
        <p:blipFill>
          <a:blip r:embed="rId3"/>
          <a:srcRect l="20784" r="20784"/>
          <a:stretch>
            <a:fillRect/>
          </a:stretch>
        </p:blipFill>
        <p:spPr>
          <a:xfrm>
            <a:off x="2052852" y="328925"/>
            <a:ext cx="7257402" cy="6275753"/>
          </a:xfrm>
        </p:spPr>
      </p:pic>
      <p:sp>
        <p:nvSpPr>
          <p:cNvPr id="19" name="Hexagone 18" descr="Hexagone de couleur foncée unie au milieu d’une accentuation d’image">
            <a:extLst>
              <a:ext uri="{FF2B5EF4-FFF2-40B4-BE49-F238E27FC236}">
                <a16:creationId xmlns:a16="http://schemas.microsoft.com/office/drawing/2014/main" id="{7CE8B54A-D8B2-498F-ACFB-31AC2DEB83FA}"/>
              </a:ext>
            </a:extLst>
          </p:cNvPr>
          <p:cNvSpPr/>
          <p:nvPr/>
        </p:nvSpPr>
        <p:spPr>
          <a:xfrm rot="16200000">
            <a:off x="4049762" y="1971580"/>
            <a:ext cx="3925185" cy="3751000"/>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 name="ZoneTexte 1"/>
          <p:cNvSpPr txBox="1"/>
          <p:nvPr/>
        </p:nvSpPr>
        <p:spPr>
          <a:xfrm>
            <a:off x="4136855" y="2567710"/>
            <a:ext cx="3612457" cy="2123658"/>
          </a:xfrm>
          <a:prstGeom prst="rect">
            <a:avLst/>
          </a:prstGeom>
          <a:noFill/>
        </p:spPr>
        <p:txBody>
          <a:bodyPr wrap="square" rtlCol="0">
            <a:spAutoFit/>
          </a:bodyPr>
          <a:lstStyle/>
          <a:p>
            <a:pPr algn="ctr"/>
            <a:r>
              <a:rPr lang="fr-FR" sz="4400" dirty="0">
                <a:ln w="0"/>
                <a:solidFill>
                  <a:schemeClr val="accent5">
                    <a:lumMod val="40000"/>
                    <a:lumOff val="60000"/>
                  </a:schemeClr>
                </a:solidFill>
                <a:effectLst>
                  <a:reflection blurRad="6350" stA="53000" endA="300" endPos="35500" dir="5400000" sy="-90000" algn="bl" rotWithShape="0"/>
                </a:effectLst>
              </a:rPr>
              <a:t>EXPLORATIONET FEATURE ENGINEERING</a:t>
            </a:r>
          </a:p>
        </p:txBody>
      </p:sp>
    </p:spTree>
    <p:extLst>
      <p:ext uri="{BB962C8B-B14F-4D97-AF65-F5344CB8AC3E}">
        <p14:creationId xmlns:p14="http://schemas.microsoft.com/office/powerpoint/2010/main" val="1716172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3">
            <a:extLst>
              <a:ext uri="{FF2B5EF4-FFF2-40B4-BE49-F238E27FC236}">
                <a16:creationId xmlns:a16="http://schemas.microsoft.com/office/drawing/2014/main" id="{E3E5EE03-FBF6-46F5-8085-716AC6CE1C8C}"/>
              </a:ext>
            </a:extLst>
          </p:cNvPr>
          <p:cNvSpPr>
            <a:spLocks noGrp="1"/>
          </p:cNvSpPr>
          <p:nvPr>
            <p:ph type="title"/>
          </p:nvPr>
        </p:nvSpPr>
        <p:spPr>
          <a:xfrm>
            <a:off x="338530" y="158400"/>
            <a:ext cx="3549979" cy="728924"/>
          </a:xfrm>
          <a:ln w="28575"/>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lstStyle/>
          <a:p>
            <a:pPr rtl="0"/>
            <a:r>
              <a:rPr lang="fr-FR" b="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n-lt"/>
                <a:ea typeface="+mn-ea"/>
                <a:cs typeface="+mn-cs"/>
              </a:rPr>
              <a:t>EXPLORATION</a:t>
            </a:r>
            <a:r>
              <a:rPr lang="fr-FR" b="0" dirty="0"/>
              <a:t> </a:t>
            </a:r>
          </a:p>
        </p:txBody>
      </p:sp>
      <p:sp>
        <p:nvSpPr>
          <p:cNvPr id="15" name="Espace réservé du texte 14">
            <a:extLst>
              <a:ext uri="{FF2B5EF4-FFF2-40B4-BE49-F238E27FC236}">
                <a16:creationId xmlns:a16="http://schemas.microsoft.com/office/drawing/2014/main" id="{24E18385-8BEA-4522-ABAA-5AB38F0D4FC2}"/>
              </a:ext>
            </a:extLst>
          </p:cNvPr>
          <p:cNvSpPr>
            <a:spLocks noGrp="1"/>
          </p:cNvSpPr>
          <p:nvPr>
            <p:ph type="body" idx="1"/>
          </p:nvPr>
        </p:nvSpPr>
        <p:spPr>
          <a:xfrm>
            <a:off x="472496" y="1320799"/>
            <a:ext cx="5475290" cy="687539"/>
          </a:xfrm>
        </p:spPr>
        <p:txBody>
          <a:bodyPr rtlCol="0">
            <a:normAutofit fontScale="85000" lnSpcReduction="10000"/>
          </a:bodyPr>
          <a:lstStyle/>
          <a:p>
            <a:r>
              <a:rPr lang="fr-FR" sz="1800" dirty="0"/>
              <a:t>visualisation de la variable cible = prix de vente des maisons: </a:t>
            </a:r>
            <a:r>
              <a:rPr lang="fr-FR" sz="1800" b="0" dirty="0"/>
              <a:t>on remarque le prix de vente tourne autour de 200000</a:t>
            </a:r>
            <a:endParaRPr lang="fr-FR" sz="1800" dirty="0"/>
          </a:p>
        </p:txBody>
      </p:sp>
      <p:sp>
        <p:nvSpPr>
          <p:cNvPr id="17" name="Espace réservé du texte 16">
            <a:extLst>
              <a:ext uri="{FF2B5EF4-FFF2-40B4-BE49-F238E27FC236}">
                <a16:creationId xmlns:a16="http://schemas.microsoft.com/office/drawing/2014/main" id="{640A3223-3DA3-4CF2-82B6-1447667547BD}"/>
              </a:ext>
            </a:extLst>
          </p:cNvPr>
          <p:cNvSpPr>
            <a:spLocks noGrp="1"/>
          </p:cNvSpPr>
          <p:nvPr>
            <p:ph type="body" sz="quarter" idx="14"/>
          </p:nvPr>
        </p:nvSpPr>
        <p:spPr>
          <a:xfrm>
            <a:off x="5947786" y="1302326"/>
            <a:ext cx="5475600" cy="881502"/>
          </a:xfrm>
        </p:spPr>
        <p:txBody>
          <a:bodyPr rtlCol="0">
            <a:normAutofit fontScale="92500"/>
          </a:bodyPr>
          <a:lstStyle/>
          <a:p>
            <a:r>
              <a:rPr lang="fr-FR" sz="1800" dirty="0"/>
              <a:t>Matrice de corrélation: </a:t>
            </a:r>
            <a:r>
              <a:rPr lang="fr-FR" sz="1800" b="0" dirty="0"/>
              <a:t>on peut déjà remarquer une forte corrélation entre la variable cible et d’autres variables tels que </a:t>
            </a:r>
            <a:r>
              <a:rPr lang="fr-FR" sz="1800" b="0" dirty="0" err="1"/>
              <a:t>OverallQual</a:t>
            </a:r>
            <a:r>
              <a:rPr lang="fr-FR" sz="1800" b="0" dirty="0"/>
              <a:t>, </a:t>
            </a:r>
            <a:r>
              <a:rPr lang="fr-FR" sz="1800" b="0" dirty="0" err="1"/>
              <a:t>GlivArea</a:t>
            </a:r>
            <a:r>
              <a:rPr lang="fr-FR" sz="1800" b="0" dirty="0"/>
              <a:t>, 1stFirsF, </a:t>
            </a:r>
            <a:r>
              <a:rPr lang="fr-FR" sz="1800" b="0" dirty="0" err="1"/>
              <a:t>TotRmsAbvGrd</a:t>
            </a:r>
            <a:r>
              <a:rPr lang="fr-FR" sz="1800" b="0" dirty="0"/>
              <a:t> </a:t>
            </a:r>
            <a:endParaRPr lang="fr-FR" sz="1800" dirty="0"/>
          </a:p>
        </p:txBody>
      </p:sp>
      <p:sp>
        <p:nvSpPr>
          <p:cNvPr id="20" name="Espace réservé du pied de page 4">
            <a:extLst>
              <a:ext uri="{FF2B5EF4-FFF2-40B4-BE49-F238E27FC236}">
                <a16:creationId xmlns:a16="http://schemas.microsoft.com/office/drawing/2014/main" id="{391D3201-20F9-4DD7-B4EB-F41AF17CA428}"/>
              </a:ext>
            </a:extLst>
          </p:cNvPr>
          <p:cNvSpPr>
            <a:spLocks noGrp="1"/>
          </p:cNvSpPr>
          <p:nvPr>
            <p:ph type="ftr" sz="quarter" idx="17"/>
          </p:nvPr>
        </p:nvSpPr>
        <p:spPr/>
        <p:txBody>
          <a:bodyPr rtlCol="0"/>
          <a:lstStyle>
            <a:lvl1pPr algn="r">
              <a:defRPr sz="1200">
                <a:solidFill>
                  <a:schemeClr val="tx1">
                    <a:lumMod val="50000"/>
                    <a:lumOff val="50000"/>
                  </a:schemeClr>
                </a:solidFill>
              </a:defRPr>
            </a:lvl1pPr>
          </a:lstStyle>
          <a:p>
            <a:pPr algn="l"/>
            <a:r>
              <a:rPr lang="fr-FR" dirty="0">
                <a:solidFill>
                  <a:schemeClr val="accent1">
                    <a:lumMod val="90000"/>
                    <a:lumOff val="10000"/>
                  </a:schemeClr>
                </a:solidFill>
              </a:rPr>
              <a:t>House </a:t>
            </a:r>
            <a:r>
              <a:rPr lang="fr-FR" dirty="0" err="1">
                <a:solidFill>
                  <a:schemeClr val="accent1">
                    <a:lumMod val="90000"/>
                    <a:lumOff val="10000"/>
                  </a:schemeClr>
                </a:solidFill>
              </a:rPr>
              <a:t>prices</a:t>
            </a:r>
            <a:r>
              <a:rPr lang="fr-FR" dirty="0">
                <a:solidFill>
                  <a:schemeClr val="accent1">
                    <a:lumMod val="90000"/>
                    <a:lumOff val="10000"/>
                  </a:schemeClr>
                </a:solidFill>
              </a:rPr>
              <a:t> </a:t>
            </a:r>
            <a:r>
              <a:rPr lang="fr-FR" dirty="0" err="1">
                <a:solidFill>
                  <a:schemeClr val="accent1">
                    <a:lumMod val="90000"/>
                    <a:lumOff val="10000"/>
                  </a:schemeClr>
                </a:solidFill>
              </a:rPr>
              <a:t>prediction</a:t>
            </a:r>
            <a:endParaRPr lang="fr-FR" dirty="0">
              <a:solidFill>
                <a:schemeClr val="accent1">
                  <a:lumMod val="90000"/>
                  <a:lumOff val="10000"/>
                </a:schemeClr>
              </a:solidFill>
            </a:endParaRPr>
          </a:p>
        </p:txBody>
      </p:sp>
      <p:sp>
        <p:nvSpPr>
          <p:cNvPr id="21" name="Espace réservé du numéro de diapositive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rtlCol="0"/>
          <a:lstStyle>
            <a:lvl1pPr algn="r">
              <a:defRPr sz="1200">
                <a:solidFill>
                  <a:schemeClr val="tx1">
                    <a:lumMod val="50000"/>
                    <a:lumOff val="50000"/>
                  </a:schemeClr>
                </a:solidFill>
              </a:defRPr>
            </a:lvl1pPr>
          </a:lstStyle>
          <a:p>
            <a:pPr rtl="0"/>
            <a:fld id="{8699F50C-BE38-4BD0-BA84-9B090E1F2B9B}" type="slidenum">
              <a:rPr lang="fr-FR" smtClean="0"/>
              <a:pPr rtl="0"/>
              <a:t>13</a:t>
            </a:fld>
            <a:endParaRPr lang="fr-FR" dirty="0"/>
          </a:p>
        </p:txBody>
      </p:sp>
      <p:pic>
        <p:nvPicPr>
          <p:cNvPr id="9" name="Image 8"/>
          <p:cNvPicPr>
            <a:picLocks noChangeAspect="1"/>
          </p:cNvPicPr>
          <p:nvPr/>
        </p:nvPicPr>
        <p:blipFill>
          <a:blip r:embed="rId3"/>
          <a:stretch>
            <a:fillRect/>
          </a:stretch>
        </p:blipFill>
        <p:spPr>
          <a:xfrm>
            <a:off x="11146971" y="157661"/>
            <a:ext cx="685800" cy="608315"/>
          </a:xfrm>
          <a:prstGeom prst="rect">
            <a:avLst/>
          </a:prstGeom>
        </p:spPr>
      </p:pic>
      <p:pic>
        <p:nvPicPr>
          <p:cNvPr id="3" name="Image 2"/>
          <p:cNvPicPr>
            <a:picLocks noChangeAspect="1"/>
          </p:cNvPicPr>
          <p:nvPr/>
        </p:nvPicPr>
        <p:blipFill>
          <a:blip r:embed="rId4"/>
          <a:stretch>
            <a:fillRect/>
          </a:stretch>
        </p:blipFill>
        <p:spPr>
          <a:xfrm>
            <a:off x="338530" y="2791386"/>
            <a:ext cx="3790125" cy="3600355"/>
          </a:xfrm>
          <a:prstGeom prst="rect">
            <a:avLst/>
          </a:prstGeom>
        </p:spPr>
      </p:pic>
      <p:pic>
        <p:nvPicPr>
          <p:cNvPr id="4" name="Image 3"/>
          <p:cNvPicPr>
            <a:picLocks noChangeAspect="1"/>
          </p:cNvPicPr>
          <p:nvPr/>
        </p:nvPicPr>
        <p:blipFill>
          <a:blip r:embed="rId5"/>
          <a:stretch>
            <a:fillRect/>
          </a:stretch>
        </p:blipFill>
        <p:spPr>
          <a:xfrm>
            <a:off x="4799694" y="2274746"/>
            <a:ext cx="7087504" cy="3990686"/>
          </a:xfrm>
          <a:prstGeom prst="rect">
            <a:avLst/>
          </a:prstGeom>
        </p:spPr>
      </p:pic>
    </p:spTree>
    <p:extLst>
      <p:ext uri="{BB962C8B-B14F-4D97-AF65-F5344CB8AC3E}">
        <p14:creationId xmlns:p14="http://schemas.microsoft.com/office/powerpoint/2010/main" val="4232017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3">
            <a:extLst>
              <a:ext uri="{FF2B5EF4-FFF2-40B4-BE49-F238E27FC236}">
                <a16:creationId xmlns:a16="http://schemas.microsoft.com/office/drawing/2014/main" id="{E3E5EE03-FBF6-46F5-8085-716AC6CE1C8C}"/>
              </a:ext>
            </a:extLst>
          </p:cNvPr>
          <p:cNvSpPr>
            <a:spLocks noGrp="1"/>
          </p:cNvSpPr>
          <p:nvPr>
            <p:ph type="title"/>
          </p:nvPr>
        </p:nvSpPr>
        <p:spPr>
          <a:xfrm>
            <a:off x="338530" y="176872"/>
            <a:ext cx="3642343" cy="728924"/>
          </a:xfrm>
          <a:ln w="28575"/>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lstStyle/>
          <a:p>
            <a:pPr rtl="0"/>
            <a:r>
              <a:rPr lang="fr-FR" b="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n-lt"/>
                <a:ea typeface="+mn-ea"/>
                <a:cs typeface="+mn-cs"/>
              </a:rPr>
              <a:t>EXPLORATION</a:t>
            </a:r>
          </a:p>
        </p:txBody>
      </p:sp>
      <p:sp>
        <p:nvSpPr>
          <p:cNvPr id="17" name="Espace réservé du texte 16">
            <a:extLst>
              <a:ext uri="{FF2B5EF4-FFF2-40B4-BE49-F238E27FC236}">
                <a16:creationId xmlns:a16="http://schemas.microsoft.com/office/drawing/2014/main" id="{640A3223-3DA3-4CF2-82B6-1447667547BD}"/>
              </a:ext>
            </a:extLst>
          </p:cNvPr>
          <p:cNvSpPr>
            <a:spLocks noGrp="1"/>
          </p:cNvSpPr>
          <p:nvPr>
            <p:ph type="body" sz="quarter" idx="14"/>
          </p:nvPr>
        </p:nvSpPr>
        <p:spPr>
          <a:xfrm>
            <a:off x="258619" y="1432509"/>
            <a:ext cx="7784259" cy="665018"/>
          </a:xfrm>
        </p:spPr>
        <p:txBody>
          <a:bodyPr rtlCol="0">
            <a:normAutofit/>
          </a:bodyPr>
          <a:lstStyle/>
          <a:p>
            <a:r>
              <a:rPr lang="fr-FR" sz="1800" dirty="0">
                <a:latin typeface="Times New Roman" panose="02020603050405020304" pitchFamily="18" charset="0"/>
                <a:cs typeface="Times New Roman" panose="02020603050405020304" pitchFamily="18" charset="0"/>
              </a:rPr>
              <a:t>Détection d’autocorrélations entre les variables explicatives</a:t>
            </a:r>
          </a:p>
          <a:p>
            <a:endParaRPr lang="fr-FR" sz="1800" dirty="0"/>
          </a:p>
        </p:txBody>
      </p:sp>
      <p:sp>
        <p:nvSpPr>
          <p:cNvPr id="20" name="Espace réservé du pied de page 4">
            <a:extLst>
              <a:ext uri="{FF2B5EF4-FFF2-40B4-BE49-F238E27FC236}">
                <a16:creationId xmlns:a16="http://schemas.microsoft.com/office/drawing/2014/main" id="{391D3201-20F9-4DD7-B4EB-F41AF17CA428}"/>
              </a:ext>
            </a:extLst>
          </p:cNvPr>
          <p:cNvSpPr>
            <a:spLocks noGrp="1"/>
          </p:cNvSpPr>
          <p:nvPr>
            <p:ph type="ftr" sz="quarter" idx="17"/>
          </p:nvPr>
        </p:nvSpPr>
        <p:spPr/>
        <p:txBody>
          <a:bodyPr rtlCol="0"/>
          <a:lstStyle>
            <a:lvl1pPr algn="r">
              <a:defRPr sz="1200">
                <a:solidFill>
                  <a:schemeClr val="tx1">
                    <a:lumMod val="50000"/>
                    <a:lumOff val="50000"/>
                  </a:schemeClr>
                </a:solidFill>
              </a:defRPr>
            </a:lvl1pPr>
          </a:lstStyle>
          <a:p>
            <a:pPr algn="l"/>
            <a:r>
              <a:rPr lang="fr-FR" dirty="0">
                <a:solidFill>
                  <a:schemeClr val="accent1">
                    <a:lumMod val="90000"/>
                    <a:lumOff val="10000"/>
                  </a:schemeClr>
                </a:solidFill>
              </a:rPr>
              <a:t>House </a:t>
            </a:r>
            <a:r>
              <a:rPr lang="fr-FR" dirty="0" err="1">
                <a:solidFill>
                  <a:schemeClr val="accent1">
                    <a:lumMod val="90000"/>
                    <a:lumOff val="10000"/>
                  </a:schemeClr>
                </a:solidFill>
              </a:rPr>
              <a:t>prices</a:t>
            </a:r>
            <a:r>
              <a:rPr lang="fr-FR" dirty="0">
                <a:solidFill>
                  <a:schemeClr val="accent1">
                    <a:lumMod val="90000"/>
                    <a:lumOff val="10000"/>
                  </a:schemeClr>
                </a:solidFill>
              </a:rPr>
              <a:t> </a:t>
            </a:r>
            <a:r>
              <a:rPr lang="fr-FR" dirty="0" err="1">
                <a:solidFill>
                  <a:schemeClr val="accent1">
                    <a:lumMod val="90000"/>
                    <a:lumOff val="10000"/>
                  </a:schemeClr>
                </a:solidFill>
              </a:rPr>
              <a:t>prediction</a:t>
            </a:r>
            <a:endParaRPr lang="fr-FR" dirty="0">
              <a:solidFill>
                <a:schemeClr val="accent1">
                  <a:lumMod val="90000"/>
                  <a:lumOff val="10000"/>
                </a:schemeClr>
              </a:solidFill>
            </a:endParaRPr>
          </a:p>
        </p:txBody>
      </p:sp>
      <p:sp>
        <p:nvSpPr>
          <p:cNvPr id="21" name="Espace réservé du numéro de diapositive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rtlCol="0"/>
          <a:lstStyle>
            <a:lvl1pPr algn="r">
              <a:defRPr sz="1200">
                <a:solidFill>
                  <a:schemeClr val="tx1">
                    <a:lumMod val="50000"/>
                    <a:lumOff val="50000"/>
                  </a:schemeClr>
                </a:solidFill>
              </a:defRPr>
            </a:lvl1pPr>
          </a:lstStyle>
          <a:p>
            <a:pPr rtl="0"/>
            <a:fld id="{8699F50C-BE38-4BD0-BA84-9B090E1F2B9B}" type="slidenum">
              <a:rPr lang="fr-FR" smtClean="0"/>
              <a:pPr rtl="0"/>
              <a:t>14</a:t>
            </a:fld>
            <a:endParaRPr lang="fr-FR" dirty="0"/>
          </a:p>
        </p:txBody>
      </p:sp>
      <p:pic>
        <p:nvPicPr>
          <p:cNvPr id="9" name="Image 8"/>
          <p:cNvPicPr>
            <a:picLocks noChangeAspect="1"/>
          </p:cNvPicPr>
          <p:nvPr/>
        </p:nvPicPr>
        <p:blipFill>
          <a:blip r:embed="rId3"/>
          <a:stretch>
            <a:fillRect/>
          </a:stretch>
        </p:blipFill>
        <p:spPr>
          <a:xfrm>
            <a:off x="11146971" y="157661"/>
            <a:ext cx="685800" cy="608315"/>
          </a:xfrm>
          <a:prstGeom prst="rect">
            <a:avLst/>
          </a:prstGeom>
        </p:spPr>
      </p:pic>
      <p:pic>
        <p:nvPicPr>
          <p:cNvPr id="5" name="Image 4"/>
          <p:cNvPicPr>
            <a:picLocks noChangeAspect="1"/>
          </p:cNvPicPr>
          <p:nvPr/>
        </p:nvPicPr>
        <p:blipFill>
          <a:blip r:embed="rId4"/>
          <a:stretch>
            <a:fillRect/>
          </a:stretch>
        </p:blipFill>
        <p:spPr>
          <a:xfrm>
            <a:off x="258619" y="1899234"/>
            <a:ext cx="5756852" cy="4226207"/>
          </a:xfrm>
          <a:prstGeom prst="rect">
            <a:avLst/>
          </a:prstGeom>
        </p:spPr>
      </p:pic>
      <p:sp>
        <p:nvSpPr>
          <p:cNvPr id="7" name="ZoneTexte 6"/>
          <p:cNvSpPr txBox="1"/>
          <p:nvPr/>
        </p:nvSpPr>
        <p:spPr>
          <a:xfrm>
            <a:off x="6590106" y="1765018"/>
            <a:ext cx="4899929" cy="1077218"/>
          </a:xfrm>
          <a:prstGeom prst="rect">
            <a:avLst/>
          </a:prstGeom>
          <a:noFill/>
        </p:spPr>
        <p:txBody>
          <a:bodyPr wrap="square" rtlCol="0">
            <a:spAutoFit/>
          </a:bodyPr>
          <a:lstStyle/>
          <a:p>
            <a:r>
              <a:rPr lang="fr-FR" sz="1600" dirty="0">
                <a:latin typeface="Times New Roman" panose="02020603050405020304" pitchFamily="18" charset="0"/>
                <a:cs typeface="Times New Roman" panose="02020603050405020304" pitchFamily="18" charset="0"/>
              </a:rPr>
              <a:t>Nous avons filtrer la matrice de corrélation et afficher les 5 caractéristiques qui sont les plus corrélées positivement et les 5 caractéristiques les plus corrélées négativement à la variable cible.</a:t>
            </a:r>
          </a:p>
        </p:txBody>
      </p:sp>
      <p:pic>
        <p:nvPicPr>
          <p:cNvPr id="8" name="Image 7"/>
          <p:cNvPicPr>
            <a:picLocks noChangeAspect="1"/>
          </p:cNvPicPr>
          <p:nvPr/>
        </p:nvPicPr>
        <p:blipFill>
          <a:blip r:embed="rId5"/>
          <a:stretch>
            <a:fillRect/>
          </a:stretch>
        </p:blipFill>
        <p:spPr>
          <a:xfrm>
            <a:off x="6590107" y="3165475"/>
            <a:ext cx="3552825" cy="3190875"/>
          </a:xfrm>
          <a:prstGeom prst="rect">
            <a:avLst/>
          </a:prstGeom>
        </p:spPr>
      </p:pic>
    </p:spTree>
    <p:extLst>
      <p:ext uri="{BB962C8B-B14F-4D97-AF65-F5344CB8AC3E}">
        <p14:creationId xmlns:p14="http://schemas.microsoft.com/office/powerpoint/2010/main" val="501095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3">
            <a:extLst>
              <a:ext uri="{FF2B5EF4-FFF2-40B4-BE49-F238E27FC236}">
                <a16:creationId xmlns:a16="http://schemas.microsoft.com/office/drawing/2014/main" id="{E3E5EE03-FBF6-46F5-8085-716AC6CE1C8C}"/>
              </a:ext>
            </a:extLst>
          </p:cNvPr>
          <p:cNvSpPr>
            <a:spLocks noGrp="1"/>
          </p:cNvSpPr>
          <p:nvPr>
            <p:ph type="title"/>
          </p:nvPr>
        </p:nvSpPr>
        <p:spPr>
          <a:xfrm>
            <a:off x="338530" y="176872"/>
            <a:ext cx="3642343" cy="728924"/>
          </a:xfrm>
          <a:ln w="28575"/>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lstStyle/>
          <a:p>
            <a:pPr rtl="0"/>
            <a:r>
              <a:rPr lang="fr-FR" b="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n-lt"/>
                <a:ea typeface="+mn-ea"/>
                <a:cs typeface="+mn-cs"/>
              </a:rPr>
              <a:t>EXPLORATION</a:t>
            </a:r>
          </a:p>
        </p:txBody>
      </p:sp>
      <p:sp>
        <p:nvSpPr>
          <p:cNvPr id="17" name="Espace réservé du texte 16">
            <a:extLst>
              <a:ext uri="{FF2B5EF4-FFF2-40B4-BE49-F238E27FC236}">
                <a16:creationId xmlns:a16="http://schemas.microsoft.com/office/drawing/2014/main" id="{640A3223-3DA3-4CF2-82B6-1447667547BD}"/>
              </a:ext>
            </a:extLst>
          </p:cNvPr>
          <p:cNvSpPr>
            <a:spLocks noGrp="1"/>
          </p:cNvSpPr>
          <p:nvPr>
            <p:ph type="body" sz="quarter" idx="14"/>
          </p:nvPr>
        </p:nvSpPr>
        <p:spPr>
          <a:xfrm>
            <a:off x="258619" y="1182545"/>
            <a:ext cx="7784259" cy="332509"/>
          </a:xfrm>
        </p:spPr>
        <p:txBody>
          <a:bodyPr rtlCol="0">
            <a:normAutofit fontScale="92500" lnSpcReduction="10000"/>
          </a:bodyPr>
          <a:lstStyle/>
          <a:p>
            <a:r>
              <a:rPr lang="fr-FR" sz="1800" dirty="0"/>
              <a:t>Relation linéaire entre la variable cible et les variables explicatives quantitatives</a:t>
            </a:r>
          </a:p>
        </p:txBody>
      </p:sp>
      <p:sp>
        <p:nvSpPr>
          <p:cNvPr id="20" name="Espace réservé du pied de page 4">
            <a:extLst>
              <a:ext uri="{FF2B5EF4-FFF2-40B4-BE49-F238E27FC236}">
                <a16:creationId xmlns:a16="http://schemas.microsoft.com/office/drawing/2014/main" id="{391D3201-20F9-4DD7-B4EB-F41AF17CA428}"/>
              </a:ext>
            </a:extLst>
          </p:cNvPr>
          <p:cNvSpPr>
            <a:spLocks noGrp="1"/>
          </p:cNvSpPr>
          <p:nvPr>
            <p:ph type="ftr" sz="quarter" idx="17"/>
          </p:nvPr>
        </p:nvSpPr>
        <p:spPr/>
        <p:txBody>
          <a:bodyPr rtlCol="0"/>
          <a:lstStyle>
            <a:lvl1pPr algn="r">
              <a:defRPr sz="1200">
                <a:solidFill>
                  <a:schemeClr val="tx1">
                    <a:lumMod val="50000"/>
                    <a:lumOff val="50000"/>
                  </a:schemeClr>
                </a:solidFill>
              </a:defRPr>
            </a:lvl1pPr>
          </a:lstStyle>
          <a:p>
            <a:pPr algn="l"/>
            <a:r>
              <a:rPr lang="fr-FR" dirty="0">
                <a:solidFill>
                  <a:schemeClr val="accent1">
                    <a:lumMod val="90000"/>
                    <a:lumOff val="10000"/>
                  </a:schemeClr>
                </a:solidFill>
              </a:rPr>
              <a:t>House </a:t>
            </a:r>
            <a:r>
              <a:rPr lang="fr-FR" dirty="0" err="1">
                <a:solidFill>
                  <a:schemeClr val="accent1">
                    <a:lumMod val="90000"/>
                    <a:lumOff val="10000"/>
                  </a:schemeClr>
                </a:solidFill>
              </a:rPr>
              <a:t>prices</a:t>
            </a:r>
            <a:r>
              <a:rPr lang="fr-FR" dirty="0">
                <a:solidFill>
                  <a:schemeClr val="accent1">
                    <a:lumMod val="90000"/>
                    <a:lumOff val="10000"/>
                  </a:schemeClr>
                </a:solidFill>
              </a:rPr>
              <a:t> </a:t>
            </a:r>
            <a:r>
              <a:rPr lang="fr-FR" dirty="0" err="1">
                <a:solidFill>
                  <a:schemeClr val="accent1">
                    <a:lumMod val="90000"/>
                    <a:lumOff val="10000"/>
                  </a:schemeClr>
                </a:solidFill>
              </a:rPr>
              <a:t>prediction</a:t>
            </a:r>
            <a:endParaRPr lang="fr-FR" dirty="0">
              <a:solidFill>
                <a:schemeClr val="accent1">
                  <a:lumMod val="90000"/>
                  <a:lumOff val="10000"/>
                </a:schemeClr>
              </a:solidFill>
            </a:endParaRPr>
          </a:p>
        </p:txBody>
      </p:sp>
      <p:sp>
        <p:nvSpPr>
          <p:cNvPr id="21" name="Espace réservé du numéro de diapositive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rtlCol="0"/>
          <a:lstStyle>
            <a:lvl1pPr algn="r">
              <a:defRPr sz="1200">
                <a:solidFill>
                  <a:schemeClr val="tx1">
                    <a:lumMod val="50000"/>
                    <a:lumOff val="50000"/>
                  </a:schemeClr>
                </a:solidFill>
              </a:defRPr>
            </a:lvl1pPr>
          </a:lstStyle>
          <a:p>
            <a:pPr rtl="0"/>
            <a:fld id="{8699F50C-BE38-4BD0-BA84-9B090E1F2B9B}" type="slidenum">
              <a:rPr lang="fr-FR" smtClean="0"/>
              <a:pPr rtl="0"/>
              <a:t>15</a:t>
            </a:fld>
            <a:endParaRPr lang="fr-FR" dirty="0"/>
          </a:p>
        </p:txBody>
      </p:sp>
      <p:pic>
        <p:nvPicPr>
          <p:cNvPr id="9" name="Image 8"/>
          <p:cNvPicPr>
            <a:picLocks noChangeAspect="1"/>
          </p:cNvPicPr>
          <p:nvPr/>
        </p:nvPicPr>
        <p:blipFill>
          <a:blip r:embed="rId3"/>
          <a:stretch>
            <a:fillRect/>
          </a:stretch>
        </p:blipFill>
        <p:spPr>
          <a:xfrm>
            <a:off x="11146971" y="157661"/>
            <a:ext cx="685800" cy="608315"/>
          </a:xfrm>
          <a:prstGeom prst="rect">
            <a:avLst/>
          </a:prstGeom>
        </p:spPr>
      </p:pic>
      <p:pic>
        <p:nvPicPr>
          <p:cNvPr id="2" name="Image 1"/>
          <p:cNvPicPr>
            <a:picLocks noChangeAspect="1"/>
          </p:cNvPicPr>
          <p:nvPr/>
        </p:nvPicPr>
        <p:blipFill>
          <a:blip r:embed="rId4"/>
          <a:stretch>
            <a:fillRect/>
          </a:stretch>
        </p:blipFill>
        <p:spPr>
          <a:xfrm>
            <a:off x="134848" y="1515054"/>
            <a:ext cx="3693584" cy="2592537"/>
          </a:xfrm>
          <a:prstGeom prst="rect">
            <a:avLst/>
          </a:prstGeom>
        </p:spPr>
      </p:pic>
      <p:pic>
        <p:nvPicPr>
          <p:cNvPr id="3" name="Image 2"/>
          <p:cNvPicPr>
            <a:picLocks noChangeAspect="1"/>
          </p:cNvPicPr>
          <p:nvPr/>
        </p:nvPicPr>
        <p:blipFill>
          <a:blip r:embed="rId5"/>
          <a:stretch>
            <a:fillRect/>
          </a:stretch>
        </p:blipFill>
        <p:spPr>
          <a:xfrm>
            <a:off x="3794475" y="1612811"/>
            <a:ext cx="3643787" cy="2529763"/>
          </a:xfrm>
          <a:prstGeom prst="rect">
            <a:avLst/>
          </a:prstGeom>
        </p:spPr>
      </p:pic>
      <p:pic>
        <p:nvPicPr>
          <p:cNvPr id="4" name="Image 3"/>
          <p:cNvPicPr>
            <a:picLocks noChangeAspect="1"/>
          </p:cNvPicPr>
          <p:nvPr/>
        </p:nvPicPr>
        <p:blipFill>
          <a:blip r:embed="rId6"/>
          <a:stretch>
            <a:fillRect/>
          </a:stretch>
        </p:blipFill>
        <p:spPr>
          <a:xfrm>
            <a:off x="7556747" y="1612811"/>
            <a:ext cx="3697238" cy="2614127"/>
          </a:xfrm>
          <a:prstGeom prst="rect">
            <a:avLst/>
          </a:prstGeom>
        </p:spPr>
      </p:pic>
      <p:pic>
        <p:nvPicPr>
          <p:cNvPr id="6" name="Image 5"/>
          <p:cNvPicPr>
            <a:picLocks noChangeAspect="1"/>
          </p:cNvPicPr>
          <p:nvPr/>
        </p:nvPicPr>
        <p:blipFill>
          <a:blip r:embed="rId7"/>
          <a:stretch>
            <a:fillRect/>
          </a:stretch>
        </p:blipFill>
        <p:spPr>
          <a:xfrm>
            <a:off x="738909" y="4103243"/>
            <a:ext cx="3241964" cy="2124716"/>
          </a:xfrm>
          <a:prstGeom prst="rect">
            <a:avLst/>
          </a:prstGeom>
        </p:spPr>
      </p:pic>
      <p:pic>
        <p:nvPicPr>
          <p:cNvPr id="10" name="Image 9"/>
          <p:cNvPicPr>
            <a:picLocks noChangeAspect="1"/>
          </p:cNvPicPr>
          <p:nvPr/>
        </p:nvPicPr>
        <p:blipFill>
          <a:blip r:embed="rId8"/>
          <a:stretch>
            <a:fillRect/>
          </a:stretch>
        </p:blipFill>
        <p:spPr>
          <a:xfrm>
            <a:off x="4448712" y="4240331"/>
            <a:ext cx="3023506" cy="2170469"/>
          </a:xfrm>
          <a:prstGeom prst="rect">
            <a:avLst/>
          </a:prstGeom>
        </p:spPr>
      </p:pic>
      <p:pic>
        <p:nvPicPr>
          <p:cNvPr id="11" name="Image 10"/>
          <p:cNvPicPr>
            <a:picLocks noChangeAspect="1"/>
          </p:cNvPicPr>
          <p:nvPr/>
        </p:nvPicPr>
        <p:blipFill>
          <a:blip r:embed="rId9"/>
          <a:stretch>
            <a:fillRect/>
          </a:stretch>
        </p:blipFill>
        <p:spPr>
          <a:xfrm>
            <a:off x="7790791" y="4226938"/>
            <a:ext cx="3356180" cy="2400422"/>
          </a:xfrm>
          <a:prstGeom prst="rect">
            <a:avLst/>
          </a:prstGeom>
        </p:spPr>
      </p:pic>
    </p:spTree>
    <p:extLst>
      <p:ext uri="{BB962C8B-B14F-4D97-AF65-F5344CB8AC3E}">
        <p14:creationId xmlns:p14="http://schemas.microsoft.com/office/powerpoint/2010/main" val="3186939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3">
            <a:extLst>
              <a:ext uri="{FF2B5EF4-FFF2-40B4-BE49-F238E27FC236}">
                <a16:creationId xmlns:a16="http://schemas.microsoft.com/office/drawing/2014/main" id="{E3E5EE03-FBF6-46F5-8085-716AC6CE1C8C}"/>
              </a:ext>
            </a:extLst>
          </p:cNvPr>
          <p:cNvSpPr>
            <a:spLocks noGrp="1"/>
          </p:cNvSpPr>
          <p:nvPr>
            <p:ph type="title"/>
          </p:nvPr>
        </p:nvSpPr>
        <p:spPr>
          <a:xfrm>
            <a:off x="338530" y="176872"/>
            <a:ext cx="4002561" cy="728924"/>
          </a:xfrm>
          <a:ln w="28575"/>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lstStyle/>
          <a:p>
            <a:r>
              <a:rPr lang="fr-FR" b="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EXPLORATION</a:t>
            </a:r>
            <a:endParaRPr lang="fr-FR" b="0" dirty="0"/>
          </a:p>
        </p:txBody>
      </p:sp>
      <p:sp>
        <p:nvSpPr>
          <p:cNvPr id="17" name="Espace réservé du texte 16">
            <a:extLst>
              <a:ext uri="{FF2B5EF4-FFF2-40B4-BE49-F238E27FC236}">
                <a16:creationId xmlns:a16="http://schemas.microsoft.com/office/drawing/2014/main" id="{640A3223-3DA3-4CF2-82B6-1447667547BD}"/>
              </a:ext>
            </a:extLst>
          </p:cNvPr>
          <p:cNvSpPr>
            <a:spLocks noGrp="1"/>
          </p:cNvSpPr>
          <p:nvPr>
            <p:ph type="body" sz="quarter" idx="14"/>
          </p:nvPr>
        </p:nvSpPr>
        <p:spPr>
          <a:xfrm>
            <a:off x="1385455" y="1043709"/>
            <a:ext cx="7315199" cy="822036"/>
          </a:xfrm>
        </p:spPr>
        <p:txBody>
          <a:bodyPr rtlCol="0">
            <a:normAutofit/>
          </a:bodyPr>
          <a:lstStyle/>
          <a:p>
            <a:r>
              <a:rPr lang="fr-FR" sz="2000" dirty="0"/>
              <a:t>Analyse des corrélations entre variables qualitatives: test du khi 2</a:t>
            </a:r>
          </a:p>
          <a:p>
            <a:endParaRPr lang="fr-FR" sz="1800" dirty="0"/>
          </a:p>
        </p:txBody>
      </p:sp>
      <p:sp>
        <p:nvSpPr>
          <p:cNvPr id="20" name="Espace réservé du pied de page 4">
            <a:extLst>
              <a:ext uri="{FF2B5EF4-FFF2-40B4-BE49-F238E27FC236}">
                <a16:creationId xmlns:a16="http://schemas.microsoft.com/office/drawing/2014/main" id="{391D3201-20F9-4DD7-B4EB-F41AF17CA428}"/>
              </a:ext>
            </a:extLst>
          </p:cNvPr>
          <p:cNvSpPr>
            <a:spLocks noGrp="1"/>
          </p:cNvSpPr>
          <p:nvPr>
            <p:ph type="ftr" sz="quarter" idx="17"/>
          </p:nvPr>
        </p:nvSpPr>
        <p:spPr/>
        <p:txBody>
          <a:bodyPr rtlCol="0"/>
          <a:lstStyle>
            <a:lvl1pPr algn="r">
              <a:defRPr sz="1200">
                <a:solidFill>
                  <a:schemeClr val="tx1">
                    <a:lumMod val="50000"/>
                    <a:lumOff val="50000"/>
                  </a:schemeClr>
                </a:solidFill>
              </a:defRPr>
            </a:lvl1pPr>
          </a:lstStyle>
          <a:p>
            <a:pPr algn="l"/>
            <a:r>
              <a:rPr lang="fr-FR" dirty="0">
                <a:solidFill>
                  <a:schemeClr val="accent1">
                    <a:lumMod val="90000"/>
                    <a:lumOff val="10000"/>
                  </a:schemeClr>
                </a:solidFill>
              </a:rPr>
              <a:t>House </a:t>
            </a:r>
            <a:r>
              <a:rPr lang="fr-FR" dirty="0" err="1">
                <a:solidFill>
                  <a:schemeClr val="accent1">
                    <a:lumMod val="90000"/>
                    <a:lumOff val="10000"/>
                  </a:schemeClr>
                </a:solidFill>
              </a:rPr>
              <a:t>prices</a:t>
            </a:r>
            <a:r>
              <a:rPr lang="fr-FR" dirty="0">
                <a:solidFill>
                  <a:schemeClr val="accent1">
                    <a:lumMod val="90000"/>
                    <a:lumOff val="10000"/>
                  </a:schemeClr>
                </a:solidFill>
              </a:rPr>
              <a:t> </a:t>
            </a:r>
            <a:r>
              <a:rPr lang="fr-FR" dirty="0" err="1">
                <a:solidFill>
                  <a:schemeClr val="accent1">
                    <a:lumMod val="90000"/>
                    <a:lumOff val="10000"/>
                  </a:schemeClr>
                </a:solidFill>
              </a:rPr>
              <a:t>prediction</a:t>
            </a:r>
            <a:endParaRPr lang="fr-FR" dirty="0">
              <a:solidFill>
                <a:schemeClr val="accent1">
                  <a:lumMod val="90000"/>
                  <a:lumOff val="10000"/>
                </a:schemeClr>
              </a:solidFill>
            </a:endParaRPr>
          </a:p>
        </p:txBody>
      </p:sp>
      <p:sp>
        <p:nvSpPr>
          <p:cNvPr id="21" name="Espace réservé du numéro de diapositive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rtlCol="0"/>
          <a:lstStyle>
            <a:lvl1pPr algn="r">
              <a:defRPr sz="1200">
                <a:solidFill>
                  <a:schemeClr val="tx1">
                    <a:lumMod val="50000"/>
                    <a:lumOff val="50000"/>
                  </a:schemeClr>
                </a:solidFill>
              </a:defRPr>
            </a:lvl1pPr>
          </a:lstStyle>
          <a:p>
            <a:pPr rtl="0"/>
            <a:fld id="{8699F50C-BE38-4BD0-BA84-9B090E1F2B9B}" type="slidenum">
              <a:rPr lang="fr-FR" smtClean="0"/>
              <a:pPr rtl="0"/>
              <a:t>16</a:t>
            </a:fld>
            <a:endParaRPr lang="fr-FR" dirty="0"/>
          </a:p>
        </p:txBody>
      </p:sp>
      <p:pic>
        <p:nvPicPr>
          <p:cNvPr id="9" name="Image 8"/>
          <p:cNvPicPr>
            <a:picLocks noChangeAspect="1"/>
          </p:cNvPicPr>
          <p:nvPr/>
        </p:nvPicPr>
        <p:blipFill>
          <a:blip r:embed="rId3"/>
          <a:stretch>
            <a:fillRect/>
          </a:stretch>
        </p:blipFill>
        <p:spPr>
          <a:xfrm>
            <a:off x="11146971" y="157661"/>
            <a:ext cx="685800" cy="608315"/>
          </a:xfrm>
          <a:prstGeom prst="rect">
            <a:avLst/>
          </a:prstGeom>
        </p:spPr>
      </p:pic>
      <p:pic>
        <p:nvPicPr>
          <p:cNvPr id="4" name="Image 3"/>
          <p:cNvPicPr>
            <a:picLocks noChangeAspect="1"/>
          </p:cNvPicPr>
          <p:nvPr/>
        </p:nvPicPr>
        <p:blipFill>
          <a:blip r:embed="rId4"/>
          <a:stretch>
            <a:fillRect/>
          </a:stretch>
        </p:blipFill>
        <p:spPr>
          <a:xfrm>
            <a:off x="1049049" y="1959762"/>
            <a:ext cx="8159606" cy="4396588"/>
          </a:xfrm>
          <a:prstGeom prst="rect">
            <a:avLst/>
          </a:prstGeom>
        </p:spPr>
      </p:pic>
    </p:spTree>
    <p:extLst>
      <p:ext uri="{BB962C8B-B14F-4D97-AF65-F5344CB8AC3E}">
        <p14:creationId xmlns:p14="http://schemas.microsoft.com/office/powerpoint/2010/main" val="657298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3">
            <a:extLst>
              <a:ext uri="{FF2B5EF4-FFF2-40B4-BE49-F238E27FC236}">
                <a16:creationId xmlns:a16="http://schemas.microsoft.com/office/drawing/2014/main" id="{E3E5EE03-FBF6-46F5-8085-716AC6CE1C8C}"/>
              </a:ext>
            </a:extLst>
          </p:cNvPr>
          <p:cNvSpPr>
            <a:spLocks noGrp="1"/>
          </p:cNvSpPr>
          <p:nvPr>
            <p:ph type="title"/>
          </p:nvPr>
        </p:nvSpPr>
        <p:spPr>
          <a:xfrm>
            <a:off x="740351" y="240145"/>
            <a:ext cx="5998734" cy="775106"/>
          </a:xfrm>
          <a:ln w="28575"/>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ormAutofit/>
          </a:bodyPr>
          <a:lstStyle/>
          <a:p>
            <a:r>
              <a:rPr lang="fr-FR" b="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FEATURE ENGINEERING</a:t>
            </a:r>
          </a:p>
        </p:txBody>
      </p:sp>
      <p:sp>
        <p:nvSpPr>
          <p:cNvPr id="15" name="Espace réservé du texte 14">
            <a:extLst>
              <a:ext uri="{FF2B5EF4-FFF2-40B4-BE49-F238E27FC236}">
                <a16:creationId xmlns:a16="http://schemas.microsoft.com/office/drawing/2014/main" id="{24E18385-8BEA-4522-ABAA-5AB38F0D4FC2}"/>
              </a:ext>
            </a:extLst>
          </p:cNvPr>
          <p:cNvSpPr>
            <a:spLocks noGrp="1"/>
          </p:cNvSpPr>
          <p:nvPr>
            <p:ph type="body" idx="1"/>
          </p:nvPr>
        </p:nvSpPr>
        <p:spPr>
          <a:xfrm>
            <a:off x="637309" y="1986802"/>
            <a:ext cx="5880103" cy="680650"/>
          </a:xfrm>
        </p:spPr>
        <p:txBody>
          <a:bodyPr rtlCol="0">
            <a:normAutofit fontScale="77500" lnSpcReduction="20000"/>
          </a:bodyPr>
          <a:lstStyle/>
          <a:p>
            <a:r>
              <a:rPr lang="fr-FR" dirty="0"/>
              <a:t>Recodage des variables qualitatives ordinales</a:t>
            </a:r>
          </a:p>
        </p:txBody>
      </p:sp>
      <p:sp>
        <p:nvSpPr>
          <p:cNvPr id="16" name="Espace réservé du contenu 15">
            <a:extLst>
              <a:ext uri="{FF2B5EF4-FFF2-40B4-BE49-F238E27FC236}">
                <a16:creationId xmlns:a16="http://schemas.microsoft.com/office/drawing/2014/main" id="{1DCFA8A2-3FB8-48CA-933D-0800A9D2A2A2}"/>
              </a:ext>
            </a:extLst>
          </p:cNvPr>
          <p:cNvSpPr>
            <a:spLocks noGrp="1"/>
          </p:cNvSpPr>
          <p:nvPr>
            <p:ph sz="half" idx="13"/>
          </p:nvPr>
        </p:nvSpPr>
        <p:spPr>
          <a:xfrm>
            <a:off x="520698" y="2886076"/>
            <a:ext cx="5344393" cy="2905123"/>
          </a:xfrm>
          <a:ln w="38100"/>
        </p:spPr>
        <p:style>
          <a:lnRef idx="2">
            <a:schemeClr val="accent1"/>
          </a:lnRef>
          <a:fillRef idx="1">
            <a:schemeClr val="lt1"/>
          </a:fillRef>
          <a:effectRef idx="0">
            <a:schemeClr val="accent1"/>
          </a:effectRef>
          <a:fontRef idx="minor">
            <a:schemeClr val="dk1"/>
          </a:fontRef>
        </p:style>
        <p:txBody>
          <a:bodyPr rtlCol="0">
            <a:normAutofit/>
          </a:bodyPr>
          <a:lstStyle/>
          <a:p>
            <a:pPr marL="0" indent="0" algn="just">
              <a:lnSpc>
                <a:spcPct val="100000"/>
              </a:lnSpc>
              <a:buClr>
                <a:schemeClr val="accent2"/>
              </a:buClr>
              <a:buNone/>
            </a:pPr>
            <a:r>
              <a:rPr lang="fr-FR" sz="2000" dirty="0">
                <a:latin typeface="Times New Roman" panose="02020603050405020304" pitchFamily="18" charset="0"/>
                <a:cs typeface="Times New Roman" panose="02020603050405020304" pitchFamily="18" charset="0"/>
              </a:rPr>
              <a:t>Dans le jeux de données, nous avons des variables quantitatives ordinales qui sont des variables de mesure du niveau de qualité et les autres variables ordinales. Certaines ont déjà été coder et d’autres non. Parmi ces variables à recoder, il y a certaines avec les mêmes modalités. Nous avons donc défini un recodage commun pour elles.</a:t>
            </a:r>
          </a:p>
        </p:txBody>
      </p:sp>
      <p:sp>
        <p:nvSpPr>
          <p:cNvPr id="20" name="Espace réservé du pied de page 4">
            <a:extLst>
              <a:ext uri="{FF2B5EF4-FFF2-40B4-BE49-F238E27FC236}">
                <a16:creationId xmlns:a16="http://schemas.microsoft.com/office/drawing/2014/main" id="{391D3201-20F9-4DD7-B4EB-F41AF17CA428}"/>
              </a:ext>
            </a:extLst>
          </p:cNvPr>
          <p:cNvSpPr>
            <a:spLocks noGrp="1"/>
          </p:cNvSpPr>
          <p:nvPr>
            <p:ph type="ftr" sz="quarter" idx="17"/>
          </p:nvPr>
        </p:nvSpPr>
        <p:spPr/>
        <p:txBody>
          <a:bodyPr rtlCol="0"/>
          <a:lstStyle>
            <a:lvl1pPr algn="r">
              <a:defRPr sz="1200">
                <a:solidFill>
                  <a:schemeClr val="tx1">
                    <a:lumMod val="50000"/>
                    <a:lumOff val="50000"/>
                  </a:schemeClr>
                </a:solidFill>
              </a:defRPr>
            </a:lvl1pPr>
          </a:lstStyle>
          <a:p>
            <a:pPr algn="l"/>
            <a:r>
              <a:rPr lang="fr-FR" dirty="0">
                <a:solidFill>
                  <a:schemeClr val="accent1">
                    <a:lumMod val="90000"/>
                    <a:lumOff val="10000"/>
                  </a:schemeClr>
                </a:solidFill>
              </a:rPr>
              <a:t>House </a:t>
            </a:r>
            <a:r>
              <a:rPr lang="fr-FR" dirty="0" err="1">
                <a:solidFill>
                  <a:schemeClr val="accent1">
                    <a:lumMod val="90000"/>
                    <a:lumOff val="10000"/>
                  </a:schemeClr>
                </a:solidFill>
              </a:rPr>
              <a:t>prices</a:t>
            </a:r>
            <a:r>
              <a:rPr lang="fr-FR" dirty="0">
                <a:solidFill>
                  <a:schemeClr val="accent1">
                    <a:lumMod val="90000"/>
                    <a:lumOff val="10000"/>
                  </a:schemeClr>
                </a:solidFill>
              </a:rPr>
              <a:t> </a:t>
            </a:r>
            <a:r>
              <a:rPr lang="fr-FR" dirty="0" err="1">
                <a:solidFill>
                  <a:schemeClr val="accent1">
                    <a:lumMod val="90000"/>
                    <a:lumOff val="10000"/>
                  </a:schemeClr>
                </a:solidFill>
              </a:rPr>
              <a:t>prediction</a:t>
            </a:r>
            <a:endParaRPr lang="fr-FR" dirty="0">
              <a:solidFill>
                <a:schemeClr val="accent1">
                  <a:lumMod val="90000"/>
                  <a:lumOff val="10000"/>
                </a:schemeClr>
              </a:solidFill>
            </a:endParaRPr>
          </a:p>
        </p:txBody>
      </p:sp>
      <p:sp>
        <p:nvSpPr>
          <p:cNvPr id="21" name="Espace réservé du numéro de diapositive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rtlCol="0"/>
          <a:lstStyle>
            <a:lvl1pPr algn="r">
              <a:defRPr sz="1200">
                <a:solidFill>
                  <a:schemeClr val="tx1">
                    <a:lumMod val="50000"/>
                    <a:lumOff val="50000"/>
                  </a:schemeClr>
                </a:solidFill>
              </a:defRPr>
            </a:lvl1pPr>
          </a:lstStyle>
          <a:p>
            <a:pPr rtl="0"/>
            <a:fld id="{8699F50C-BE38-4BD0-BA84-9B090E1F2B9B}" type="slidenum">
              <a:rPr lang="fr-FR" smtClean="0"/>
              <a:pPr rtl="0"/>
              <a:t>17</a:t>
            </a:fld>
            <a:endParaRPr lang="fr-FR" dirty="0"/>
          </a:p>
        </p:txBody>
      </p:sp>
      <p:pic>
        <p:nvPicPr>
          <p:cNvPr id="9" name="Image 8"/>
          <p:cNvPicPr>
            <a:picLocks noChangeAspect="1"/>
          </p:cNvPicPr>
          <p:nvPr/>
        </p:nvPicPr>
        <p:blipFill>
          <a:blip r:embed="rId3"/>
          <a:stretch>
            <a:fillRect/>
          </a:stretch>
        </p:blipFill>
        <p:spPr>
          <a:xfrm>
            <a:off x="11146971" y="157661"/>
            <a:ext cx="685800" cy="608315"/>
          </a:xfrm>
          <a:prstGeom prst="rect">
            <a:avLst/>
          </a:prstGeom>
        </p:spPr>
      </p:pic>
      <p:sp>
        <p:nvSpPr>
          <p:cNvPr id="2" name="ZoneTexte 1"/>
          <p:cNvSpPr txBox="1"/>
          <p:nvPr/>
        </p:nvSpPr>
        <p:spPr>
          <a:xfrm>
            <a:off x="6216073" y="1957794"/>
            <a:ext cx="4544291" cy="830997"/>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Recodage des variables qualitatives non ordinales </a:t>
            </a:r>
          </a:p>
        </p:txBody>
      </p:sp>
      <p:sp>
        <p:nvSpPr>
          <p:cNvPr id="3" name="ZoneTexte 2"/>
          <p:cNvSpPr txBox="1"/>
          <p:nvPr/>
        </p:nvSpPr>
        <p:spPr>
          <a:xfrm>
            <a:off x="6216073" y="2886075"/>
            <a:ext cx="5200072" cy="1477328"/>
          </a:xfrm>
          <a:prstGeom prst="rect">
            <a:avLst/>
          </a:prstGeom>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fr-FR" dirty="0">
                <a:latin typeface="Times New Roman" panose="02020603050405020304" pitchFamily="18" charset="0"/>
                <a:cs typeface="Times New Roman" panose="02020603050405020304" pitchFamily="18" charset="0"/>
              </a:rPr>
              <a:t>Pour les variables qualitatives non ordinale, les modalités ne sont pas </a:t>
            </a:r>
            <a:r>
              <a:rPr lang="fr-FR" dirty="0" err="1">
                <a:latin typeface="Times New Roman" panose="02020603050405020304" pitchFamily="18" charset="0"/>
                <a:cs typeface="Times New Roman" panose="02020603050405020304" pitchFamily="18" charset="0"/>
              </a:rPr>
              <a:t>rangeables</a:t>
            </a:r>
            <a:r>
              <a:rPr lang="fr-FR" dirty="0">
                <a:latin typeface="Times New Roman" panose="02020603050405020304" pitchFamily="18" charset="0"/>
                <a:cs typeface="Times New Roman" panose="02020603050405020304" pitchFamily="18" charset="0"/>
              </a:rPr>
              <a:t> donc leur attribuer des nombres serait non significatif. Nous préférons donc transformer leurs modalités en variables indicatrices. </a:t>
            </a:r>
          </a:p>
        </p:txBody>
      </p:sp>
    </p:spTree>
    <p:extLst>
      <p:ext uri="{BB962C8B-B14F-4D97-AF65-F5344CB8AC3E}">
        <p14:creationId xmlns:p14="http://schemas.microsoft.com/office/powerpoint/2010/main" val="1209300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Espace réservé d’image 16" title="Image de bâtiment">
            <a:extLst>
              <a:ext uri="{FF2B5EF4-FFF2-40B4-BE49-F238E27FC236}">
                <a16:creationId xmlns:a16="http://schemas.microsoft.com/office/drawing/2014/main" id="{BA026684-ED32-4C82-8EFB-03E9E047EA33}"/>
              </a:ext>
            </a:extLst>
          </p:cNvPr>
          <p:cNvPicPr>
            <a:picLocks noGrp="1" noChangeAspect="1"/>
          </p:cNvPicPr>
          <p:nvPr>
            <p:ph type="pic" sz="quarter" idx="13"/>
          </p:nvPr>
        </p:nvPicPr>
        <p:blipFill>
          <a:blip r:embed="rId3"/>
          <a:srcRect l="20784" r="20784"/>
          <a:stretch>
            <a:fillRect/>
          </a:stretch>
        </p:blipFill>
        <p:spPr>
          <a:xfrm>
            <a:off x="2052852" y="328925"/>
            <a:ext cx="7257402" cy="6275753"/>
          </a:xfrm>
        </p:spPr>
      </p:pic>
      <p:sp>
        <p:nvSpPr>
          <p:cNvPr id="19" name="Hexagone 18" descr="Hexagone de couleur foncée unie au milieu d’une accentuation d’image">
            <a:extLst>
              <a:ext uri="{FF2B5EF4-FFF2-40B4-BE49-F238E27FC236}">
                <a16:creationId xmlns:a16="http://schemas.microsoft.com/office/drawing/2014/main" id="{7CE8B54A-D8B2-498F-ACFB-31AC2DEB83FA}"/>
              </a:ext>
            </a:extLst>
          </p:cNvPr>
          <p:cNvSpPr/>
          <p:nvPr/>
        </p:nvSpPr>
        <p:spPr>
          <a:xfrm rot="16200000">
            <a:off x="4059385" y="1537853"/>
            <a:ext cx="3463635" cy="4248730"/>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 name="ZoneTexte 1"/>
          <p:cNvSpPr txBox="1"/>
          <p:nvPr/>
        </p:nvSpPr>
        <p:spPr>
          <a:xfrm>
            <a:off x="3768712" y="3277497"/>
            <a:ext cx="4017543" cy="769441"/>
          </a:xfrm>
          <a:prstGeom prst="rect">
            <a:avLst/>
          </a:prstGeom>
          <a:noFill/>
        </p:spPr>
        <p:txBody>
          <a:bodyPr wrap="square" rtlCol="0">
            <a:spAutoFit/>
          </a:bodyPr>
          <a:lstStyle/>
          <a:p>
            <a:r>
              <a:rPr lang="fr-FR" sz="4400" dirty="0">
                <a:ln w="0"/>
                <a:solidFill>
                  <a:schemeClr val="accent5">
                    <a:lumMod val="40000"/>
                    <a:lumOff val="60000"/>
                  </a:schemeClr>
                </a:solidFill>
                <a:effectLst>
                  <a:reflection blurRad="6350" stA="53000" endA="300" endPos="35500" dir="5400000" sy="-90000" algn="bl" rotWithShape="0"/>
                </a:effectLst>
              </a:rPr>
              <a:t>MODELISATION</a:t>
            </a:r>
          </a:p>
        </p:txBody>
      </p:sp>
    </p:spTree>
    <p:extLst>
      <p:ext uri="{BB962C8B-B14F-4D97-AF65-F5344CB8AC3E}">
        <p14:creationId xmlns:p14="http://schemas.microsoft.com/office/powerpoint/2010/main" val="28031596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3">
            <a:extLst>
              <a:ext uri="{FF2B5EF4-FFF2-40B4-BE49-F238E27FC236}">
                <a16:creationId xmlns:a16="http://schemas.microsoft.com/office/drawing/2014/main" id="{E3E5EE03-FBF6-46F5-8085-716AC6CE1C8C}"/>
              </a:ext>
            </a:extLst>
          </p:cNvPr>
          <p:cNvSpPr>
            <a:spLocks noGrp="1"/>
          </p:cNvSpPr>
          <p:nvPr>
            <p:ph type="title"/>
          </p:nvPr>
        </p:nvSpPr>
        <p:spPr>
          <a:xfrm>
            <a:off x="518678" y="544945"/>
            <a:ext cx="4044086" cy="812052"/>
          </a:xfrm>
          <a:ln w="28575">
            <a:solidFill>
              <a:schemeClr val="tx1"/>
            </a:solidFill>
          </a:ln>
          <a:effectLst>
            <a:outerShdw blurRad="50800" dist="38100" dir="2700000" algn="tl" rotWithShape="0">
              <a:prstClr val="black">
                <a:alpha val="40000"/>
              </a:prstClr>
            </a:outerShdw>
          </a:effectLst>
        </p:spPr>
        <p:txBody>
          <a:bodyPr rtlCol="0">
            <a:normAutofit/>
          </a:bodyPr>
          <a:lstStyle/>
          <a:p>
            <a:r>
              <a:rPr lang="fr-FR" b="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n-lt"/>
                <a:ea typeface="+mn-ea"/>
                <a:cs typeface="+mn-cs"/>
              </a:rPr>
              <a:t>MODELISATION</a:t>
            </a:r>
          </a:p>
        </p:txBody>
      </p:sp>
      <p:sp>
        <p:nvSpPr>
          <p:cNvPr id="15" name="Espace réservé du texte 14">
            <a:extLst>
              <a:ext uri="{FF2B5EF4-FFF2-40B4-BE49-F238E27FC236}">
                <a16:creationId xmlns:a16="http://schemas.microsoft.com/office/drawing/2014/main" id="{24E18385-8BEA-4522-ABAA-5AB38F0D4FC2}"/>
              </a:ext>
            </a:extLst>
          </p:cNvPr>
          <p:cNvSpPr>
            <a:spLocks noGrp="1"/>
          </p:cNvSpPr>
          <p:nvPr>
            <p:ph type="body" idx="1"/>
          </p:nvPr>
        </p:nvSpPr>
        <p:spPr>
          <a:xfrm>
            <a:off x="943550" y="2142837"/>
            <a:ext cx="9667011" cy="4396076"/>
          </a:xfrm>
        </p:spPr>
        <p:txBody>
          <a:bodyPr rtlCol="0">
            <a:normAutofit/>
          </a:bodyPr>
          <a:lstStyle/>
          <a:p>
            <a:pPr algn="just" rtl="0">
              <a:lnSpc>
                <a:spcPct val="150000"/>
              </a:lnSpc>
            </a:pPr>
            <a:r>
              <a:rPr lang="fr-FR" sz="2600" b="0" dirty="0">
                <a:latin typeface="Times New Roman" panose="02020603050405020304" pitchFamily="18" charset="0"/>
                <a:cs typeface="Times New Roman" panose="02020603050405020304" pitchFamily="18" charset="0"/>
              </a:rPr>
              <a:t>Nous avons testé 5 modèles : régression linéaire, régression lasso, Decision tree, Random Forest et XGBoost.  </a:t>
            </a:r>
          </a:p>
          <a:p>
            <a:pPr algn="just">
              <a:lnSpc>
                <a:spcPct val="150000"/>
              </a:lnSpc>
            </a:pPr>
            <a:r>
              <a:rPr lang="fr-FR" sz="2600" b="0" dirty="0">
                <a:latin typeface="Times New Roman" panose="02020603050405020304" pitchFamily="18" charset="0"/>
                <a:cs typeface="Times New Roman" panose="02020603050405020304" pitchFamily="18" charset="0"/>
              </a:rPr>
              <a:t>On a appliquer le log sur la variable cible avant la modélisation pour la normaliser. car les variables cibles normale donnent de meilleurs performances et pour certains modèles comme la régression linéaire c'est une hypothèse phare</a:t>
            </a:r>
          </a:p>
          <a:p>
            <a:pPr algn="just" rtl="0"/>
            <a:endParaRPr lang="fr-FR" sz="1800" b="0" dirty="0"/>
          </a:p>
          <a:p>
            <a:pPr algn="just" rtl="0"/>
            <a:endParaRPr lang="fr-FR" sz="1800" b="0" dirty="0"/>
          </a:p>
        </p:txBody>
      </p:sp>
      <p:sp>
        <p:nvSpPr>
          <p:cNvPr id="20" name="Espace réservé du pied de page 4">
            <a:extLst>
              <a:ext uri="{FF2B5EF4-FFF2-40B4-BE49-F238E27FC236}">
                <a16:creationId xmlns:a16="http://schemas.microsoft.com/office/drawing/2014/main" id="{391D3201-20F9-4DD7-B4EB-F41AF17CA428}"/>
              </a:ext>
            </a:extLst>
          </p:cNvPr>
          <p:cNvSpPr>
            <a:spLocks noGrp="1"/>
          </p:cNvSpPr>
          <p:nvPr>
            <p:ph type="ftr" sz="quarter" idx="17"/>
          </p:nvPr>
        </p:nvSpPr>
        <p:spPr/>
        <p:txBody>
          <a:bodyPr rtlCol="0"/>
          <a:lstStyle>
            <a:lvl1pPr algn="r">
              <a:defRPr sz="1200">
                <a:solidFill>
                  <a:schemeClr val="tx1">
                    <a:lumMod val="50000"/>
                    <a:lumOff val="50000"/>
                  </a:schemeClr>
                </a:solidFill>
              </a:defRPr>
            </a:lvl1pPr>
          </a:lstStyle>
          <a:p>
            <a:pPr algn="l"/>
            <a:r>
              <a:rPr lang="fr-FR" dirty="0">
                <a:solidFill>
                  <a:schemeClr val="accent1">
                    <a:lumMod val="90000"/>
                    <a:lumOff val="10000"/>
                  </a:schemeClr>
                </a:solidFill>
              </a:rPr>
              <a:t>House </a:t>
            </a:r>
            <a:r>
              <a:rPr lang="fr-FR" dirty="0" err="1">
                <a:solidFill>
                  <a:schemeClr val="accent1">
                    <a:lumMod val="90000"/>
                    <a:lumOff val="10000"/>
                  </a:schemeClr>
                </a:solidFill>
              </a:rPr>
              <a:t>prices</a:t>
            </a:r>
            <a:r>
              <a:rPr lang="fr-FR" dirty="0">
                <a:solidFill>
                  <a:schemeClr val="accent1">
                    <a:lumMod val="90000"/>
                    <a:lumOff val="10000"/>
                  </a:schemeClr>
                </a:solidFill>
              </a:rPr>
              <a:t> </a:t>
            </a:r>
            <a:r>
              <a:rPr lang="fr-FR" dirty="0" err="1">
                <a:solidFill>
                  <a:schemeClr val="accent1">
                    <a:lumMod val="90000"/>
                    <a:lumOff val="10000"/>
                  </a:schemeClr>
                </a:solidFill>
              </a:rPr>
              <a:t>prediction</a:t>
            </a:r>
            <a:endParaRPr lang="fr-FR" dirty="0">
              <a:solidFill>
                <a:schemeClr val="accent1">
                  <a:lumMod val="90000"/>
                  <a:lumOff val="10000"/>
                </a:schemeClr>
              </a:solidFill>
            </a:endParaRPr>
          </a:p>
        </p:txBody>
      </p:sp>
      <p:sp>
        <p:nvSpPr>
          <p:cNvPr id="21" name="Espace réservé du numéro de diapositive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rtlCol="0"/>
          <a:lstStyle>
            <a:lvl1pPr algn="r">
              <a:defRPr sz="1200">
                <a:solidFill>
                  <a:schemeClr val="tx1">
                    <a:lumMod val="50000"/>
                    <a:lumOff val="50000"/>
                  </a:schemeClr>
                </a:solidFill>
              </a:defRPr>
            </a:lvl1pPr>
          </a:lstStyle>
          <a:p>
            <a:pPr rtl="0"/>
            <a:fld id="{8699F50C-BE38-4BD0-BA84-9B090E1F2B9B}" type="slidenum">
              <a:rPr lang="fr-FR" smtClean="0"/>
              <a:pPr rtl="0"/>
              <a:t>19</a:t>
            </a:fld>
            <a:endParaRPr lang="fr-FR" dirty="0"/>
          </a:p>
        </p:txBody>
      </p:sp>
      <p:pic>
        <p:nvPicPr>
          <p:cNvPr id="9" name="Image 8"/>
          <p:cNvPicPr>
            <a:picLocks noChangeAspect="1"/>
          </p:cNvPicPr>
          <p:nvPr/>
        </p:nvPicPr>
        <p:blipFill>
          <a:blip r:embed="rId3"/>
          <a:stretch>
            <a:fillRect/>
          </a:stretch>
        </p:blipFill>
        <p:spPr>
          <a:xfrm>
            <a:off x="11146971" y="157661"/>
            <a:ext cx="685800" cy="608315"/>
          </a:xfrm>
          <a:prstGeom prst="rect">
            <a:avLst/>
          </a:prstGeom>
        </p:spPr>
      </p:pic>
    </p:spTree>
    <p:extLst>
      <p:ext uri="{BB962C8B-B14F-4D97-AF65-F5344CB8AC3E}">
        <p14:creationId xmlns:p14="http://schemas.microsoft.com/office/powerpoint/2010/main" val="764907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Espace réservé d’image 7" title="Image de bâtiment">
            <a:extLst>
              <a:ext uri="{FF2B5EF4-FFF2-40B4-BE49-F238E27FC236}">
                <a16:creationId xmlns:a16="http://schemas.microsoft.com/office/drawing/2014/main" id="{2D599535-C841-457B-BE92-EECA801ED768}"/>
              </a:ext>
            </a:extLst>
          </p:cNvPr>
          <p:cNvPicPr>
            <a:picLocks noGrp="1" noChangeAspect="1"/>
          </p:cNvPicPr>
          <p:nvPr>
            <p:ph type="pic" sz="quarter" idx="13"/>
          </p:nvPr>
        </p:nvPicPr>
        <p:blipFill>
          <a:blip r:embed="rId3">
            <a:extLst>
              <a:ext uri="{BEBA8EAE-BF5A-486C-A8C5-ECC9F3942E4B}">
                <a14:imgProps xmlns:a14="http://schemas.microsoft.com/office/drawing/2010/main">
                  <a14:imgLayer r:embed="rId4">
                    <a14:imgEffect>
                      <a14:saturation sat="0"/>
                    </a14:imgEffect>
                  </a14:imgLayer>
                </a14:imgProps>
              </a:ext>
            </a:extLst>
          </a:blip>
          <a:srcRect l="20784" r="20784"/>
          <a:stretch>
            <a:fillRect/>
          </a:stretch>
        </p:blipFill>
        <p:spPr>
          <a:xfrm>
            <a:off x="1748053" y="774957"/>
            <a:ext cx="4428523" cy="5137089"/>
          </a:xfrm>
        </p:spPr>
      </p:pic>
      <p:sp>
        <p:nvSpPr>
          <p:cNvPr id="10" name="Hexagone 9" descr="Hexagone de couleur foncée unie au milieu d’une accentuation d’image">
            <a:extLst>
              <a:ext uri="{FF2B5EF4-FFF2-40B4-BE49-F238E27FC236}">
                <a16:creationId xmlns:a16="http://schemas.microsoft.com/office/drawing/2014/main" id="{84367257-921F-4C31-9DD7-8B0616248FDF}"/>
              </a:ext>
            </a:extLst>
          </p:cNvPr>
          <p:cNvSpPr/>
          <p:nvPr/>
        </p:nvSpPr>
        <p:spPr>
          <a:xfrm rot="16200000">
            <a:off x="2679702" y="2388914"/>
            <a:ext cx="2412998" cy="2080172"/>
          </a:xfrm>
          <a:prstGeom prst="hexagon">
            <a:avLst/>
          </a:prstGeom>
          <a:ln/>
        </p:spPr>
        <p:style>
          <a:lnRef idx="2">
            <a:schemeClr val="accent1"/>
          </a:lnRef>
          <a:fillRef idx="1">
            <a:schemeClr val="lt1"/>
          </a:fillRef>
          <a:effectRef idx="0">
            <a:schemeClr val="accent1"/>
          </a:effectRef>
          <a:fontRef idx="minor">
            <a:schemeClr val="dk1"/>
          </a:fontRef>
        </p:style>
        <p:txBody>
          <a:bodyPr rtlCol="0" anchor="ctr"/>
          <a:lstStyle/>
          <a:p>
            <a:pPr algn="ctr" rtl="0"/>
            <a:endParaRPr lang="fr-FR" dirty="0"/>
          </a:p>
        </p:txBody>
      </p:sp>
      <p:sp>
        <p:nvSpPr>
          <p:cNvPr id="9" name="Zone de texte 8">
            <a:extLst>
              <a:ext uri="{FF2B5EF4-FFF2-40B4-BE49-F238E27FC236}">
                <a16:creationId xmlns:a16="http://schemas.microsoft.com/office/drawing/2014/main" id="{64052DBB-CC72-4F59-92CE-00AB25EFF3F6}"/>
              </a:ext>
            </a:extLst>
          </p:cNvPr>
          <p:cNvSpPr txBox="1"/>
          <p:nvPr/>
        </p:nvSpPr>
        <p:spPr>
          <a:xfrm>
            <a:off x="3057236" y="3158836"/>
            <a:ext cx="1625600" cy="369332"/>
          </a:xfrm>
          <a:prstGeom prst="rect">
            <a:avLst/>
          </a:prstGeom>
          <a:noFill/>
        </p:spPr>
        <p:txBody>
          <a:bodyPr wrap="square" rtlCol="0">
            <a:spAutoFit/>
          </a:bodyPr>
          <a:lstStyle/>
          <a:p>
            <a:pPr rtl="0"/>
            <a:r>
              <a:rPr lang="fr-FR" b="1" dirty="0">
                <a:solidFill>
                  <a:schemeClr val="accent1"/>
                </a:solidFill>
                <a:cs typeface="Calibri Light" panose="020F0302020204030204" pitchFamily="34" charset="0"/>
              </a:rPr>
              <a:t>Présenté par:</a:t>
            </a:r>
          </a:p>
        </p:txBody>
      </p:sp>
      <p:sp>
        <p:nvSpPr>
          <p:cNvPr id="4" name="Titre 3">
            <a:extLst>
              <a:ext uri="{FF2B5EF4-FFF2-40B4-BE49-F238E27FC236}">
                <a16:creationId xmlns:a16="http://schemas.microsoft.com/office/drawing/2014/main" id="{291CA16A-993E-43BA-BDDC-9E427CF951B2}"/>
              </a:ext>
            </a:extLst>
          </p:cNvPr>
          <p:cNvSpPr>
            <a:spLocks noGrp="1"/>
          </p:cNvSpPr>
          <p:nvPr>
            <p:ph type="title"/>
          </p:nvPr>
        </p:nvSpPr>
        <p:spPr>
          <a:xfrm>
            <a:off x="6283842" y="1987420"/>
            <a:ext cx="4911633" cy="1854907"/>
          </a:xfrm>
        </p:spPr>
        <p:txBody>
          <a:bodyPr rtlCol="0">
            <a:normAutofit fontScale="90000"/>
          </a:bodyPr>
          <a:lstStyle/>
          <a:p>
            <a:pPr>
              <a:lnSpc>
                <a:spcPct val="100000"/>
              </a:lnSpc>
            </a:pPr>
            <a:r>
              <a:rPr lang="fr-FR" sz="2400" dirty="0">
                <a:solidFill>
                  <a:schemeClr val="tx1"/>
                </a:solidFill>
                <a:latin typeface="Times New Roman" panose="02020603050405020304" pitchFamily="18" charset="0"/>
                <a:cs typeface="Times New Roman" panose="02020603050405020304" pitchFamily="18" charset="0"/>
              </a:rPr>
              <a:t>Ange </a:t>
            </a:r>
            <a:r>
              <a:rPr lang="fr-FR" sz="2400" dirty="0" err="1">
                <a:solidFill>
                  <a:schemeClr val="tx1"/>
                </a:solidFill>
                <a:latin typeface="Times New Roman" panose="02020603050405020304" pitchFamily="18" charset="0"/>
                <a:cs typeface="Times New Roman" panose="02020603050405020304" pitchFamily="18" charset="0"/>
              </a:rPr>
              <a:t>Gnimdou</a:t>
            </a:r>
            <a:r>
              <a:rPr lang="fr-FR" sz="2400" dirty="0">
                <a:solidFill>
                  <a:schemeClr val="tx1"/>
                </a:solidFill>
                <a:latin typeface="Times New Roman" panose="02020603050405020304" pitchFamily="18" charset="0"/>
                <a:cs typeface="Times New Roman" panose="02020603050405020304" pitchFamily="18" charset="0"/>
              </a:rPr>
              <a:t> KABASSINA</a:t>
            </a:r>
            <a:br>
              <a:rPr lang="fr-FR" sz="2400" dirty="0">
                <a:solidFill>
                  <a:schemeClr val="tx1"/>
                </a:solidFill>
                <a:latin typeface="Times New Roman" panose="02020603050405020304" pitchFamily="18" charset="0"/>
                <a:cs typeface="Times New Roman" panose="02020603050405020304" pitchFamily="18" charset="0"/>
              </a:rPr>
            </a:br>
            <a:r>
              <a:rPr lang="fr-FR" sz="2400" dirty="0">
                <a:solidFill>
                  <a:schemeClr val="tx1"/>
                </a:solidFill>
                <a:latin typeface="Times New Roman" panose="02020603050405020304" pitchFamily="18" charset="0"/>
                <a:cs typeface="Times New Roman" panose="02020603050405020304" pitchFamily="18" charset="0"/>
              </a:rPr>
              <a:t>Isabelle Danielle MOSSE</a:t>
            </a:r>
            <a:br>
              <a:rPr lang="fr-FR" sz="2400" dirty="0">
                <a:solidFill>
                  <a:schemeClr val="tx1"/>
                </a:solidFill>
                <a:latin typeface="Times New Roman" panose="02020603050405020304" pitchFamily="18" charset="0"/>
                <a:cs typeface="Times New Roman" panose="02020603050405020304" pitchFamily="18" charset="0"/>
              </a:rPr>
            </a:br>
            <a:r>
              <a:rPr lang="fr-FR" sz="2400" dirty="0">
                <a:solidFill>
                  <a:schemeClr val="tx1"/>
                </a:solidFill>
                <a:latin typeface="Times New Roman" panose="02020603050405020304" pitchFamily="18" charset="0"/>
                <a:cs typeface="Times New Roman" panose="02020603050405020304" pitchFamily="18" charset="0"/>
              </a:rPr>
              <a:t>Mouhamadou Moustapha WADE</a:t>
            </a:r>
            <a:br>
              <a:rPr lang="fr-FR" sz="2400" dirty="0">
                <a:solidFill>
                  <a:schemeClr val="tx1"/>
                </a:solidFill>
                <a:latin typeface="Times New Roman" panose="02020603050405020304" pitchFamily="18" charset="0"/>
                <a:cs typeface="Times New Roman" panose="02020603050405020304" pitchFamily="18" charset="0"/>
              </a:rPr>
            </a:br>
            <a:r>
              <a:rPr lang="fr-FR" sz="2400" dirty="0" err="1">
                <a:solidFill>
                  <a:schemeClr val="tx1"/>
                </a:solidFill>
                <a:latin typeface="Times New Roman" panose="02020603050405020304" pitchFamily="18" charset="0"/>
                <a:cs typeface="Times New Roman" panose="02020603050405020304" pitchFamily="18" charset="0"/>
              </a:rPr>
              <a:t>Durel</a:t>
            </a:r>
            <a:r>
              <a:rPr lang="fr-FR" sz="2400" dirty="0">
                <a:solidFill>
                  <a:schemeClr val="tx1"/>
                </a:solidFill>
                <a:latin typeface="Times New Roman" panose="02020603050405020304" pitchFamily="18" charset="0"/>
                <a:cs typeface="Times New Roman" panose="02020603050405020304" pitchFamily="18" charset="0"/>
              </a:rPr>
              <a:t> </a:t>
            </a:r>
            <a:r>
              <a:rPr lang="fr-FR" sz="2400" dirty="0" err="1">
                <a:solidFill>
                  <a:schemeClr val="tx1"/>
                </a:solidFill>
                <a:latin typeface="Times New Roman" panose="02020603050405020304" pitchFamily="18" charset="0"/>
                <a:cs typeface="Times New Roman" panose="02020603050405020304" pitchFamily="18" charset="0"/>
              </a:rPr>
              <a:t>Valdes</a:t>
            </a:r>
            <a:r>
              <a:rPr lang="fr-FR" sz="2400" dirty="0">
                <a:solidFill>
                  <a:schemeClr val="tx1"/>
                </a:solidFill>
                <a:latin typeface="Times New Roman" panose="02020603050405020304" pitchFamily="18" charset="0"/>
                <a:cs typeface="Times New Roman" panose="02020603050405020304" pitchFamily="18" charset="0"/>
              </a:rPr>
              <a:t> NZIALI TCHAMOU </a:t>
            </a:r>
            <a:br>
              <a:rPr lang="fr-FR" sz="2400" dirty="0">
                <a:solidFill>
                  <a:schemeClr val="tx1"/>
                </a:solidFill>
                <a:latin typeface="Times New Roman" panose="02020603050405020304" pitchFamily="18" charset="0"/>
                <a:cs typeface="Times New Roman" panose="02020603050405020304" pitchFamily="18" charset="0"/>
              </a:rPr>
            </a:br>
            <a:endParaRPr lang="fr-FR" sz="2400" b="0" dirty="0">
              <a:latin typeface="Calibri Light" panose="020F0302020204030204" pitchFamily="34" charset="0"/>
            </a:endParaRPr>
          </a:p>
        </p:txBody>
      </p:sp>
      <p:sp>
        <p:nvSpPr>
          <p:cNvPr id="5" name="Espace réservé du texte 4">
            <a:extLst>
              <a:ext uri="{FF2B5EF4-FFF2-40B4-BE49-F238E27FC236}">
                <a16:creationId xmlns:a16="http://schemas.microsoft.com/office/drawing/2014/main" id="{F063A021-7C19-4C85-B48B-EFEA732C1906}"/>
              </a:ext>
            </a:extLst>
          </p:cNvPr>
          <p:cNvSpPr>
            <a:spLocks noGrp="1"/>
          </p:cNvSpPr>
          <p:nvPr>
            <p:ph type="body" idx="1"/>
          </p:nvPr>
        </p:nvSpPr>
        <p:spPr>
          <a:xfrm>
            <a:off x="6283842" y="3842327"/>
            <a:ext cx="2869394" cy="484390"/>
          </a:xfrm>
        </p:spPr>
        <p:txBody>
          <a:bodyPr rtlCol="0"/>
          <a:lstStyle/>
          <a:p>
            <a:pPr rtl="0"/>
            <a:r>
              <a:rPr lang="fr-FR" dirty="0"/>
              <a:t>Etudiants en ISE 2</a:t>
            </a:r>
          </a:p>
        </p:txBody>
      </p:sp>
      <p:sp>
        <p:nvSpPr>
          <p:cNvPr id="11" name="ZoneTexte 4"/>
          <p:cNvSpPr txBox="1"/>
          <p:nvPr/>
        </p:nvSpPr>
        <p:spPr>
          <a:xfrm>
            <a:off x="6894373" y="4772417"/>
            <a:ext cx="2442208" cy="1754326"/>
          </a:xfrm>
          <a:prstGeom prst="rect">
            <a:avLst/>
          </a:prstGeom>
          <a:noFill/>
        </p:spPr>
        <p:txBody>
          <a:bodyPr wrap="square" rtlCol="0">
            <a:spAutoFit/>
          </a:bodyP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b="1" dirty="0">
                <a:solidFill>
                  <a:schemeClr val="accent1"/>
                </a:solidFill>
              </a:rPr>
              <a:t>Sous la supervision de : </a:t>
            </a:r>
          </a:p>
          <a:p>
            <a:endParaRPr lang="fr-FR" b="1" dirty="0">
              <a:solidFill>
                <a:schemeClr val="accent1"/>
              </a:solidFill>
            </a:endParaRPr>
          </a:p>
          <a:p>
            <a:endParaRPr lang="fr-FR" b="1" dirty="0">
              <a:solidFill>
                <a:schemeClr val="accent1"/>
              </a:solidFill>
            </a:endParaRPr>
          </a:p>
          <a:p>
            <a:r>
              <a:rPr lang="fr-FR" b="1" dirty="0">
                <a:solidFill>
                  <a:schemeClr val="accent1"/>
                </a:solidFill>
              </a:rPr>
              <a:t>MOUSLY DIAW</a:t>
            </a:r>
          </a:p>
          <a:p>
            <a:endParaRPr lang="fr-FR" b="1" dirty="0">
              <a:solidFill>
                <a:schemeClr val="accent1"/>
              </a:solidFill>
            </a:endParaRPr>
          </a:p>
          <a:p>
            <a:r>
              <a:rPr lang="fr-FR" b="1" i="1" dirty="0">
                <a:solidFill>
                  <a:schemeClr val="accent1"/>
                </a:solidFill>
              </a:rPr>
              <a:t>Data scientist</a:t>
            </a:r>
          </a:p>
        </p:txBody>
      </p:sp>
      <p:pic>
        <p:nvPicPr>
          <p:cNvPr id="12" name="Image 11"/>
          <p:cNvPicPr>
            <a:picLocks noChangeAspect="1"/>
          </p:cNvPicPr>
          <p:nvPr/>
        </p:nvPicPr>
        <p:blipFill>
          <a:blip r:embed="rId5"/>
          <a:stretch>
            <a:fillRect/>
          </a:stretch>
        </p:blipFill>
        <p:spPr>
          <a:xfrm>
            <a:off x="10786919" y="470799"/>
            <a:ext cx="685800" cy="608315"/>
          </a:xfrm>
          <a:prstGeom prst="rect">
            <a:avLst/>
          </a:prstGeom>
        </p:spPr>
      </p:pic>
    </p:spTree>
    <p:extLst>
      <p:ext uri="{BB962C8B-B14F-4D97-AF65-F5344CB8AC3E}">
        <p14:creationId xmlns:p14="http://schemas.microsoft.com/office/powerpoint/2010/main" val="4292661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Espace réservé du pied de page 4">
            <a:extLst>
              <a:ext uri="{FF2B5EF4-FFF2-40B4-BE49-F238E27FC236}">
                <a16:creationId xmlns:a16="http://schemas.microsoft.com/office/drawing/2014/main" id="{391D3201-20F9-4DD7-B4EB-F41AF17CA428}"/>
              </a:ext>
            </a:extLst>
          </p:cNvPr>
          <p:cNvSpPr>
            <a:spLocks noGrp="1"/>
          </p:cNvSpPr>
          <p:nvPr>
            <p:ph type="ftr" sz="quarter" idx="17"/>
          </p:nvPr>
        </p:nvSpPr>
        <p:spPr/>
        <p:txBody>
          <a:bodyPr rtlCol="0"/>
          <a:lstStyle>
            <a:lvl1pPr algn="r">
              <a:defRPr sz="1200">
                <a:solidFill>
                  <a:schemeClr val="tx1">
                    <a:lumMod val="50000"/>
                    <a:lumOff val="50000"/>
                  </a:schemeClr>
                </a:solidFill>
              </a:defRPr>
            </a:lvl1pPr>
          </a:lstStyle>
          <a:p>
            <a:pPr algn="l"/>
            <a:r>
              <a:rPr lang="fr-FR" dirty="0">
                <a:solidFill>
                  <a:schemeClr val="accent1">
                    <a:lumMod val="90000"/>
                    <a:lumOff val="10000"/>
                  </a:schemeClr>
                </a:solidFill>
              </a:rPr>
              <a:t>House </a:t>
            </a:r>
            <a:r>
              <a:rPr lang="fr-FR" dirty="0" err="1">
                <a:solidFill>
                  <a:schemeClr val="accent1">
                    <a:lumMod val="90000"/>
                    <a:lumOff val="10000"/>
                  </a:schemeClr>
                </a:solidFill>
              </a:rPr>
              <a:t>prices</a:t>
            </a:r>
            <a:r>
              <a:rPr lang="fr-FR" dirty="0">
                <a:solidFill>
                  <a:schemeClr val="accent1">
                    <a:lumMod val="90000"/>
                    <a:lumOff val="10000"/>
                  </a:schemeClr>
                </a:solidFill>
              </a:rPr>
              <a:t> </a:t>
            </a:r>
            <a:r>
              <a:rPr lang="fr-FR" dirty="0" err="1">
                <a:solidFill>
                  <a:schemeClr val="accent1">
                    <a:lumMod val="90000"/>
                    <a:lumOff val="10000"/>
                  </a:schemeClr>
                </a:solidFill>
              </a:rPr>
              <a:t>prediction</a:t>
            </a:r>
            <a:endParaRPr lang="fr-FR" dirty="0">
              <a:solidFill>
                <a:schemeClr val="accent1">
                  <a:lumMod val="90000"/>
                  <a:lumOff val="10000"/>
                </a:schemeClr>
              </a:solidFill>
            </a:endParaRPr>
          </a:p>
        </p:txBody>
      </p:sp>
      <p:sp>
        <p:nvSpPr>
          <p:cNvPr id="21" name="Espace réservé du numéro de diapositive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rtlCol="0"/>
          <a:lstStyle>
            <a:lvl1pPr algn="r">
              <a:defRPr sz="1200">
                <a:solidFill>
                  <a:schemeClr val="tx1">
                    <a:lumMod val="50000"/>
                    <a:lumOff val="50000"/>
                  </a:schemeClr>
                </a:solidFill>
              </a:defRPr>
            </a:lvl1pPr>
          </a:lstStyle>
          <a:p>
            <a:pPr rtl="0"/>
            <a:fld id="{8699F50C-BE38-4BD0-BA84-9B090E1F2B9B}" type="slidenum">
              <a:rPr lang="fr-FR" smtClean="0"/>
              <a:pPr rtl="0"/>
              <a:t>20</a:t>
            </a:fld>
            <a:endParaRPr lang="fr-FR" dirty="0"/>
          </a:p>
        </p:txBody>
      </p:sp>
      <p:pic>
        <p:nvPicPr>
          <p:cNvPr id="9" name="Image 8"/>
          <p:cNvPicPr>
            <a:picLocks noChangeAspect="1"/>
          </p:cNvPicPr>
          <p:nvPr/>
        </p:nvPicPr>
        <p:blipFill>
          <a:blip r:embed="rId3"/>
          <a:stretch>
            <a:fillRect/>
          </a:stretch>
        </p:blipFill>
        <p:spPr>
          <a:xfrm>
            <a:off x="11146971" y="157661"/>
            <a:ext cx="685800" cy="608315"/>
          </a:xfrm>
          <a:prstGeom prst="rect">
            <a:avLst/>
          </a:prstGeom>
        </p:spPr>
      </p:pic>
      <p:pic>
        <p:nvPicPr>
          <p:cNvPr id="12" name="Image 11"/>
          <p:cNvPicPr>
            <a:picLocks noChangeAspect="1"/>
          </p:cNvPicPr>
          <p:nvPr/>
        </p:nvPicPr>
        <p:blipFill>
          <a:blip r:embed="rId4"/>
          <a:stretch>
            <a:fillRect/>
          </a:stretch>
        </p:blipFill>
        <p:spPr>
          <a:xfrm>
            <a:off x="518678" y="2747507"/>
            <a:ext cx="4907725" cy="3371872"/>
          </a:xfrm>
          <a:prstGeom prst="rect">
            <a:avLst/>
          </a:prstGeom>
        </p:spPr>
      </p:pic>
      <p:pic>
        <p:nvPicPr>
          <p:cNvPr id="13" name="Image 12"/>
          <p:cNvPicPr>
            <a:picLocks noChangeAspect="1"/>
          </p:cNvPicPr>
          <p:nvPr/>
        </p:nvPicPr>
        <p:blipFill>
          <a:blip r:embed="rId5"/>
          <a:stretch>
            <a:fillRect/>
          </a:stretch>
        </p:blipFill>
        <p:spPr>
          <a:xfrm>
            <a:off x="6003986" y="2830636"/>
            <a:ext cx="5253471" cy="3288744"/>
          </a:xfrm>
          <a:prstGeom prst="rect">
            <a:avLst/>
          </a:prstGeom>
        </p:spPr>
      </p:pic>
      <p:sp>
        <p:nvSpPr>
          <p:cNvPr id="19" name="Titre 13">
            <a:extLst>
              <a:ext uri="{FF2B5EF4-FFF2-40B4-BE49-F238E27FC236}">
                <a16:creationId xmlns:a16="http://schemas.microsoft.com/office/drawing/2014/main" id="{E3E5EE03-FBF6-46F5-8085-716AC6CE1C8C}"/>
              </a:ext>
            </a:extLst>
          </p:cNvPr>
          <p:cNvSpPr>
            <a:spLocks noGrp="1"/>
          </p:cNvSpPr>
          <p:nvPr>
            <p:ph type="title"/>
          </p:nvPr>
        </p:nvSpPr>
        <p:spPr>
          <a:xfrm>
            <a:off x="518678" y="544945"/>
            <a:ext cx="4044086" cy="812052"/>
          </a:xfrm>
          <a:ln w="28575">
            <a:solidFill>
              <a:schemeClr val="tx1"/>
            </a:solidFill>
          </a:ln>
          <a:effectLst>
            <a:outerShdw blurRad="50800" dist="38100" dir="2700000" algn="tl" rotWithShape="0">
              <a:prstClr val="black">
                <a:alpha val="40000"/>
              </a:prstClr>
            </a:outerShdw>
          </a:effectLst>
        </p:spPr>
        <p:txBody>
          <a:bodyPr rtlCol="0">
            <a:normAutofit/>
          </a:bodyPr>
          <a:lstStyle/>
          <a:p>
            <a:r>
              <a:rPr lang="fr-FR" b="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n-lt"/>
                <a:ea typeface="+mn-ea"/>
                <a:cs typeface="+mn-cs"/>
              </a:rPr>
              <a:t>MODELISATION</a:t>
            </a:r>
          </a:p>
        </p:txBody>
      </p:sp>
      <p:sp>
        <p:nvSpPr>
          <p:cNvPr id="5" name="ZoneTexte 4"/>
          <p:cNvSpPr txBox="1"/>
          <p:nvPr/>
        </p:nvSpPr>
        <p:spPr>
          <a:xfrm>
            <a:off x="2549236" y="2032000"/>
            <a:ext cx="4950691" cy="461665"/>
          </a:xfrm>
          <a:prstGeom prst="rect">
            <a:avLst/>
          </a:prstGeom>
          <a:noFill/>
        </p:spPr>
        <p:txBody>
          <a:bodyPr wrap="square" rtlCol="0">
            <a:spAutoFit/>
          </a:bodyPr>
          <a:lstStyle/>
          <a:p>
            <a:pPr algn="ctr"/>
            <a:r>
              <a:rPr lang="fr-FR" sz="2400" b="1" dirty="0">
                <a:solidFill>
                  <a:schemeClr val="tx1">
                    <a:lumMod val="50000"/>
                  </a:schemeClr>
                </a:solidFill>
                <a:latin typeface="Times New Roman" panose="02020603050405020304" pitchFamily="18" charset="0"/>
                <a:cs typeface="Times New Roman" panose="02020603050405020304" pitchFamily="18" charset="0"/>
              </a:rPr>
              <a:t>Résultats des modèles </a:t>
            </a:r>
          </a:p>
        </p:txBody>
      </p:sp>
    </p:spTree>
    <p:extLst>
      <p:ext uri="{BB962C8B-B14F-4D97-AF65-F5344CB8AC3E}">
        <p14:creationId xmlns:p14="http://schemas.microsoft.com/office/powerpoint/2010/main" val="1721616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3">
            <a:extLst>
              <a:ext uri="{FF2B5EF4-FFF2-40B4-BE49-F238E27FC236}">
                <a16:creationId xmlns:a16="http://schemas.microsoft.com/office/drawing/2014/main" id="{E3E5EE03-FBF6-46F5-8085-716AC6CE1C8C}"/>
              </a:ext>
            </a:extLst>
          </p:cNvPr>
          <p:cNvSpPr>
            <a:spLocks noGrp="1"/>
          </p:cNvSpPr>
          <p:nvPr>
            <p:ph type="title"/>
          </p:nvPr>
        </p:nvSpPr>
        <p:spPr>
          <a:xfrm>
            <a:off x="518677" y="914400"/>
            <a:ext cx="7535431" cy="822035"/>
          </a:xfrm>
          <a:ln w="28575"/>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ormAutofit/>
          </a:bodyPr>
          <a:lstStyle/>
          <a:p>
            <a:r>
              <a:rPr lang="fr-FR" b="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MODELE FINALE</a:t>
            </a:r>
            <a:endParaRPr lang="fr-FR" b="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n-lt"/>
              <a:ea typeface="+mn-ea"/>
              <a:cs typeface="+mn-cs"/>
            </a:endParaRPr>
          </a:p>
        </p:txBody>
      </p:sp>
      <p:sp>
        <p:nvSpPr>
          <p:cNvPr id="20" name="Espace réservé du pied de page 4">
            <a:extLst>
              <a:ext uri="{FF2B5EF4-FFF2-40B4-BE49-F238E27FC236}">
                <a16:creationId xmlns:a16="http://schemas.microsoft.com/office/drawing/2014/main" id="{391D3201-20F9-4DD7-B4EB-F41AF17CA428}"/>
              </a:ext>
            </a:extLst>
          </p:cNvPr>
          <p:cNvSpPr>
            <a:spLocks noGrp="1"/>
          </p:cNvSpPr>
          <p:nvPr>
            <p:ph type="ftr" sz="quarter" idx="17"/>
          </p:nvPr>
        </p:nvSpPr>
        <p:spPr/>
        <p:txBody>
          <a:bodyPr rtlCol="0"/>
          <a:lstStyle>
            <a:lvl1pPr algn="r">
              <a:defRPr sz="1200">
                <a:solidFill>
                  <a:schemeClr val="tx1">
                    <a:lumMod val="50000"/>
                    <a:lumOff val="50000"/>
                  </a:schemeClr>
                </a:solidFill>
              </a:defRPr>
            </a:lvl1pPr>
          </a:lstStyle>
          <a:p>
            <a:pPr algn="l"/>
            <a:r>
              <a:rPr lang="fr-FR" dirty="0">
                <a:solidFill>
                  <a:schemeClr val="accent1">
                    <a:lumMod val="90000"/>
                    <a:lumOff val="10000"/>
                  </a:schemeClr>
                </a:solidFill>
              </a:rPr>
              <a:t>House </a:t>
            </a:r>
            <a:r>
              <a:rPr lang="fr-FR" dirty="0" err="1">
                <a:solidFill>
                  <a:schemeClr val="accent1">
                    <a:lumMod val="90000"/>
                    <a:lumOff val="10000"/>
                  </a:schemeClr>
                </a:solidFill>
              </a:rPr>
              <a:t>prices</a:t>
            </a:r>
            <a:r>
              <a:rPr lang="fr-FR" dirty="0">
                <a:solidFill>
                  <a:schemeClr val="accent1">
                    <a:lumMod val="90000"/>
                    <a:lumOff val="10000"/>
                  </a:schemeClr>
                </a:solidFill>
              </a:rPr>
              <a:t> </a:t>
            </a:r>
            <a:r>
              <a:rPr lang="fr-FR" dirty="0" err="1">
                <a:solidFill>
                  <a:schemeClr val="accent1">
                    <a:lumMod val="90000"/>
                    <a:lumOff val="10000"/>
                  </a:schemeClr>
                </a:solidFill>
              </a:rPr>
              <a:t>prediction</a:t>
            </a:r>
            <a:endParaRPr lang="fr-FR" dirty="0">
              <a:solidFill>
                <a:schemeClr val="accent1">
                  <a:lumMod val="90000"/>
                  <a:lumOff val="10000"/>
                </a:schemeClr>
              </a:solidFill>
            </a:endParaRPr>
          </a:p>
        </p:txBody>
      </p:sp>
      <p:sp>
        <p:nvSpPr>
          <p:cNvPr id="21" name="Espace réservé du numéro de diapositive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rtlCol="0"/>
          <a:lstStyle>
            <a:lvl1pPr algn="r">
              <a:defRPr sz="1200">
                <a:solidFill>
                  <a:schemeClr val="tx1">
                    <a:lumMod val="50000"/>
                    <a:lumOff val="50000"/>
                  </a:schemeClr>
                </a:solidFill>
              </a:defRPr>
            </a:lvl1pPr>
          </a:lstStyle>
          <a:p>
            <a:pPr rtl="0"/>
            <a:fld id="{8699F50C-BE38-4BD0-BA84-9B090E1F2B9B}" type="slidenum">
              <a:rPr lang="fr-FR" smtClean="0"/>
              <a:pPr rtl="0"/>
              <a:t>21</a:t>
            </a:fld>
            <a:endParaRPr lang="fr-FR" dirty="0"/>
          </a:p>
        </p:txBody>
      </p:sp>
      <p:pic>
        <p:nvPicPr>
          <p:cNvPr id="9" name="Image 8"/>
          <p:cNvPicPr>
            <a:picLocks noChangeAspect="1"/>
          </p:cNvPicPr>
          <p:nvPr/>
        </p:nvPicPr>
        <p:blipFill>
          <a:blip r:embed="rId3"/>
          <a:stretch>
            <a:fillRect/>
          </a:stretch>
        </p:blipFill>
        <p:spPr>
          <a:xfrm>
            <a:off x="11146971" y="157661"/>
            <a:ext cx="685800" cy="608315"/>
          </a:xfrm>
          <a:prstGeom prst="rect">
            <a:avLst/>
          </a:prstGeom>
        </p:spPr>
      </p:pic>
      <p:sp>
        <p:nvSpPr>
          <p:cNvPr id="2" name="Rectangle 1">
            <a:extLst>
              <a:ext uri="{FF2B5EF4-FFF2-40B4-BE49-F238E27FC236}">
                <a16:creationId xmlns:a16="http://schemas.microsoft.com/office/drawing/2014/main" id="{B91B20CE-8DC1-97A2-AD5C-18E801DC8E2D}"/>
              </a:ext>
            </a:extLst>
          </p:cNvPr>
          <p:cNvSpPr/>
          <p:nvPr/>
        </p:nvSpPr>
        <p:spPr>
          <a:xfrm>
            <a:off x="2100775" y="3197229"/>
            <a:ext cx="7990450" cy="105507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SN" sz="3500" dirty="0"/>
              <a:t>XG Boost </a:t>
            </a:r>
            <a:r>
              <a:rPr lang="fr-SN" sz="3500" dirty="0" err="1"/>
              <a:t>Regressor</a:t>
            </a:r>
            <a:endParaRPr lang="fr-SN" sz="3500" dirty="0"/>
          </a:p>
        </p:txBody>
      </p:sp>
    </p:spTree>
    <p:extLst>
      <p:ext uri="{BB962C8B-B14F-4D97-AF65-F5344CB8AC3E}">
        <p14:creationId xmlns:p14="http://schemas.microsoft.com/office/powerpoint/2010/main" val="1161048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Espace réservé d’image 16" title="Image de bâtiment">
            <a:extLst>
              <a:ext uri="{FF2B5EF4-FFF2-40B4-BE49-F238E27FC236}">
                <a16:creationId xmlns:a16="http://schemas.microsoft.com/office/drawing/2014/main" id="{BA026684-ED32-4C82-8EFB-03E9E047EA33}"/>
              </a:ext>
            </a:extLst>
          </p:cNvPr>
          <p:cNvPicPr>
            <a:picLocks noGrp="1" noChangeAspect="1"/>
          </p:cNvPicPr>
          <p:nvPr>
            <p:ph type="pic" sz="quarter" idx="13"/>
          </p:nvPr>
        </p:nvPicPr>
        <p:blipFill>
          <a:blip r:embed="rId3"/>
          <a:srcRect l="20784" r="20784"/>
          <a:stretch>
            <a:fillRect/>
          </a:stretch>
        </p:blipFill>
        <p:spPr>
          <a:xfrm>
            <a:off x="2052852" y="328925"/>
            <a:ext cx="7257402" cy="6275753"/>
          </a:xfrm>
        </p:spPr>
      </p:pic>
      <p:sp>
        <p:nvSpPr>
          <p:cNvPr id="19" name="Hexagone 18" descr="Hexagone de couleur foncée unie au milieu d’une accentuation d’image">
            <a:extLst>
              <a:ext uri="{FF2B5EF4-FFF2-40B4-BE49-F238E27FC236}">
                <a16:creationId xmlns:a16="http://schemas.microsoft.com/office/drawing/2014/main" id="{7CE8B54A-D8B2-498F-ACFB-31AC2DEB83FA}"/>
              </a:ext>
            </a:extLst>
          </p:cNvPr>
          <p:cNvSpPr/>
          <p:nvPr/>
        </p:nvSpPr>
        <p:spPr>
          <a:xfrm rot="16200000">
            <a:off x="4705931" y="2842168"/>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 name="ZoneTexte 1"/>
          <p:cNvSpPr txBox="1"/>
          <p:nvPr/>
        </p:nvSpPr>
        <p:spPr>
          <a:xfrm>
            <a:off x="5036744" y="3398231"/>
            <a:ext cx="1751372" cy="769441"/>
          </a:xfrm>
          <a:prstGeom prst="rect">
            <a:avLst/>
          </a:prstGeom>
          <a:noFill/>
        </p:spPr>
        <p:txBody>
          <a:bodyPr wrap="square" rtlCol="0">
            <a:spAutoFit/>
          </a:bodyPr>
          <a:lstStyle/>
          <a:p>
            <a:r>
              <a:rPr lang="fr-FR" sz="4400" dirty="0">
                <a:ln w="0"/>
                <a:solidFill>
                  <a:schemeClr val="accent5">
                    <a:lumMod val="20000"/>
                    <a:lumOff val="80000"/>
                  </a:schemeClr>
                </a:solidFill>
                <a:effectLst>
                  <a:reflection blurRad="6350" stA="53000" endA="300" endPos="35500" dir="5400000" sy="-90000" algn="bl" rotWithShape="0"/>
                </a:effectLst>
              </a:rPr>
              <a:t>Merci</a:t>
            </a:r>
          </a:p>
        </p:txBody>
      </p:sp>
    </p:spTree>
    <p:extLst>
      <p:ext uri="{BB962C8B-B14F-4D97-AF65-F5344CB8AC3E}">
        <p14:creationId xmlns:p14="http://schemas.microsoft.com/office/powerpoint/2010/main" val="4294261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Espace réservé d’image 12" title="Paysage urbain de gratte-ciels">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rotWithShape="1">
          <a:blip r:embed="rId3"/>
          <a:srcRect l="23313" r="23313"/>
          <a:stretch/>
        </p:blipFill>
        <p:spPr/>
      </p:pic>
      <p:sp>
        <p:nvSpPr>
          <p:cNvPr id="4" name="Titre 3">
            <a:extLst>
              <a:ext uri="{FF2B5EF4-FFF2-40B4-BE49-F238E27FC236}">
                <a16:creationId xmlns:a16="http://schemas.microsoft.com/office/drawing/2014/main" id="{1ABE11BF-33A5-4653-A144-CCCBACF58C30}"/>
              </a:ext>
            </a:extLst>
          </p:cNvPr>
          <p:cNvSpPr>
            <a:spLocks noGrp="1"/>
          </p:cNvSpPr>
          <p:nvPr>
            <p:ph type="title"/>
          </p:nvPr>
        </p:nvSpPr>
        <p:spPr/>
        <p:txBody>
          <a:bodyPr rtlCol="0"/>
          <a:lstStyle/>
          <a:p>
            <a:pPr rtl="0"/>
            <a:r>
              <a:rPr lang="fr-FR" b="0" dirty="0"/>
              <a:t>PLAN</a:t>
            </a:r>
          </a:p>
        </p:txBody>
      </p:sp>
      <p:sp>
        <p:nvSpPr>
          <p:cNvPr id="9" name="Espace réservé du texte 8">
            <a:extLst>
              <a:ext uri="{FF2B5EF4-FFF2-40B4-BE49-F238E27FC236}">
                <a16:creationId xmlns:a16="http://schemas.microsoft.com/office/drawing/2014/main" id="{53469036-D1FB-4164-96AE-B6D8CECCFC96}"/>
              </a:ext>
            </a:extLst>
          </p:cNvPr>
          <p:cNvSpPr>
            <a:spLocks noGrp="1"/>
          </p:cNvSpPr>
          <p:nvPr>
            <p:ph type="body" sz="quarter" idx="13"/>
          </p:nvPr>
        </p:nvSpPr>
        <p:spPr/>
        <p:txBody>
          <a:bodyPr rtlCol="0"/>
          <a:lstStyle/>
          <a:p>
            <a:pPr rtl="0"/>
            <a:r>
              <a:rPr lang="fr-FR" dirty="0"/>
              <a:t>CONTEXE ET PROBLEMATIQUE</a:t>
            </a:r>
          </a:p>
        </p:txBody>
      </p:sp>
      <p:sp>
        <p:nvSpPr>
          <p:cNvPr id="7" name="Espace réservé du contenu 6">
            <a:extLst>
              <a:ext uri="{FF2B5EF4-FFF2-40B4-BE49-F238E27FC236}">
                <a16:creationId xmlns:a16="http://schemas.microsoft.com/office/drawing/2014/main" id="{2482DBEC-EE72-4155-ACC5-87E80C5606A9}"/>
              </a:ext>
            </a:extLst>
          </p:cNvPr>
          <p:cNvSpPr>
            <a:spLocks noGrp="1"/>
          </p:cNvSpPr>
          <p:nvPr>
            <p:ph idx="1"/>
          </p:nvPr>
        </p:nvSpPr>
        <p:spPr/>
        <p:txBody>
          <a:bodyPr rtlCol="0">
            <a:normAutofit fontScale="92500" lnSpcReduction="20000"/>
          </a:bodyPr>
          <a:lstStyle/>
          <a:p>
            <a:pPr lvl="0" rtl="0"/>
            <a:endParaRPr lang="fr-FR" dirty="0"/>
          </a:p>
          <a:p>
            <a:pPr lvl="0" rtl="0"/>
            <a:r>
              <a:rPr lang="fr-FR" dirty="0"/>
              <a:t>Présentation des données</a:t>
            </a:r>
          </a:p>
          <a:p>
            <a:pPr lvl="0" rtl="0"/>
            <a:r>
              <a:rPr lang="fr-FR" dirty="0" err="1"/>
              <a:t>Cleaning</a:t>
            </a:r>
            <a:endParaRPr lang="fr-FR" dirty="0"/>
          </a:p>
          <a:p>
            <a:pPr lvl="0"/>
            <a:r>
              <a:rPr lang="fr-FR" dirty="0"/>
              <a:t>Exploration</a:t>
            </a:r>
          </a:p>
          <a:p>
            <a:pPr lvl="0" rtl="0"/>
            <a:r>
              <a:rPr lang="fr-FR" dirty="0" err="1"/>
              <a:t>Feature</a:t>
            </a:r>
            <a:r>
              <a:rPr lang="fr-FR" dirty="0"/>
              <a:t> engineering</a:t>
            </a:r>
          </a:p>
          <a:p>
            <a:pPr lvl="0" rtl="0"/>
            <a:r>
              <a:rPr lang="fr-FR" dirty="0"/>
              <a:t>Modélisation</a:t>
            </a:r>
          </a:p>
          <a:p>
            <a:pPr lvl="0" rtl="0"/>
            <a:r>
              <a:rPr lang="fr-FR" dirty="0"/>
              <a:t>Modèle final</a:t>
            </a:r>
          </a:p>
          <a:p>
            <a:pPr lvl="0" rtl="0"/>
            <a:r>
              <a:rPr lang="fr-FR" dirty="0"/>
              <a:t>Avantages et limites</a:t>
            </a:r>
          </a:p>
        </p:txBody>
      </p:sp>
      <p:sp>
        <p:nvSpPr>
          <p:cNvPr id="11" name="Espace réservé du pied de page 10">
            <a:extLst>
              <a:ext uri="{FF2B5EF4-FFF2-40B4-BE49-F238E27FC236}">
                <a16:creationId xmlns:a16="http://schemas.microsoft.com/office/drawing/2014/main" id="{47F4D2C2-B71A-4089-A3FE-603C32706CA6}"/>
              </a:ext>
            </a:extLst>
          </p:cNvPr>
          <p:cNvSpPr>
            <a:spLocks noGrp="1"/>
          </p:cNvSpPr>
          <p:nvPr>
            <p:ph type="ftr" sz="quarter" idx="14"/>
          </p:nvPr>
        </p:nvSpPr>
        <p:spPr/>
        <p:txBody>
          <a:bodyPr rtlCol="0"/>
          <a:lstStyle/>
          <a:p>
            <a:pPr rtl="0"/>
            <a:r>
              <a:rPr lang="fr-FR" dirty="0">
                <a:solidFill>
                  <a:schemeClr val="accent1"/>
                </a:solidFill>
              </a:rPr>
              <a:t>House Prices Prediction</a:t>
            </a:r>
          </a:p>
        </p:txBody>
      </p:sp>
      <p:sp>
        <p:nvSpPr>
          <p:cNvPr id="12" name="Espace réservé du numéro de diapositive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rtlCol="0"/>
          <a:lstStyle/>
          <a:p>
            <a:pPr rtl="0"/>
            <a:fld id="{8699F50C-BE38-4BD0-BA84-9B090E1F2B9B}" type="slidenum">
              <a:rPr lang="fr-FR" smtClean="0"/>
              <a:pPr/>
              <a:t>3</a:t>
            </a:fld>
            <a:endParaRPr lang="fr-FR" dirty="0"/>
          </a:p>
        </p:txBody>
      </p:sp>
      <p:sp>
        <p:nvSpPr>
          <p:cNvPr id="10" name="Rectangle 6">
            <a:extLst>
              <a:ext uri="{FF2B5EF4-FFF2-40B4-BE49-F238E27FC236}">
                <a16:creationId xmlns:a16="http://schemas.microsoft.com/office/drawing/2014/main" id="{CB6C299F-A8F8-4E86-BBAF-F766D386FC58}"/>
              </a:ext>
              <a:ext uri="{C183D7F6-B498-43B3-948B-1728B52AA6E4}">
                <adec:decorative xmlns:adec="http://schemas.microsoft.com/office/drawing/2017/decorative" val="1"/>
              </a:ext>
            </a:extLst>
          </p:cNvPr>
          <p:cNvSpPr/>
          <p:nvPr/>
        </p:nvSpPr>
        <p:spPr>
          <a:xfrm>
            <a:off x="7899974" y="-6"/>
            <a:ext cx="2990088" cy="2779782"/>
          </a:xfrm>
          <a:custGeom>
            <a:avLst/>
            <a:gdLst>
              <a:gd name="connsiteX0" fmla="*/ 0 w 2295144"/>
              <a:gd name="connsiteY0" fmla="*/ 0 h 2770638"/>
              <a:gd name="connsiteX1" fmla="*/ 2295144 w 2295144"/>
              <a:gd name="connsiteY1" fmla="*/ 0 h 2770638"/>
              <a:gd name="connsiteX2" fmla="*/ 2295144 w 2295144"/>
              <a:gd name="connsiteY2" fmla="*/ 2770638 h 2770638"/>
              <a:gd name="connsiteX3" fmla="*/ 0 w 2295144"/>
              <a:gd name="connsiteY3" fmla="*/ 2770638 h 2770638"/>
              <a:gd name="connsiteX4" fmla="*/ 0 w 2295144"/>
              <a:gd name="connsiteY4" fmla="*/ 0 h 2770638"/>
              <a:gd name="connsiteX0" fmla="*/ 0 w 3666744"/>
              <a:gd name="connsiteY0" fmla="*/ 0 h 2770638"/>
              <a:gd name="connsiteX1" fmla="*/ 3666744 w 3666744"/>
              <a:gd name="connsiteY1" fmla="*/ 0 h 2770638"/>
              <a:gd name="connsiteX2" fmla="*/ 2295144 w 3666744"/>
              <a:gd name="connsiteY2" fmla="*/ 2770638 h 2770638"/>
              <a:gd name="connsiteX3" fmla="*/ 0 w 3666744"/>
              <a:gd name="connsiteY3" fmla="*/ 2770638 h 2770638"/>
              <a:gd name="connsiteX4" fmla="*/ 0 w 3666744"/>
              <a:gd name="connsiteY4" fmla="*/ 0 h 2770638"/>
              <a:gd name="connsiteX0" fmla="*/ 0 w 3666744"/>
              <a:gd name="connsiteY0" fmla="*/ 0 h 2770638"/>
              <a:gd name="connsiteX1" fmla="*/ 3666744 w 3666744"/>
              <a:gd name="connsiteY1" fmla="*/ 0 h 2770638"/>
              <a:gd name="connsiteX2" fmla="*/ 1389888 w 3666744"/>
              <a:gd name="connsiteY2" fmla="*/ 2706630 h 2770638"/>
              <a:gd name="connsiteX3" fmla="*/ 0 w 3666744"/>
              <a:gd name="connsiteY3" fmla="*/ 2770638 h 2770638"/>
              <a:gd name="connsiteX4" fmla="*/ 0 w 3666744"/>
              <a:gd name="connsiteY4" fmla="*/ 0 h 2770638"/>
              <a:gd name="connsiteX0" fmla="*/ 0 w 3666744"/>
              <a:gd name="connsiteY0" fmla="*/ 0 h 2779782"/>
              <a:gd name="connsiteX1" fmla="*/ 3666744 w 3666744"/>
              <a:gd name="connsiteY1" fmla="*/ 0 h 2779782"/>
              <a:gd name="connsiteX2" fmla="*/ 1353312 w 3666744"/>
              <a:gd name="connsiteY2" fmla="*/ 2779782 h 2779782"/>
              <a:gd name="connsiteX3" fmla="*/ 0 w 3666744"/>
              <a:gd name="connsiteY3" fmla="*/ 2770638 h 2779782"/>
              <a:gd name="connsiteX4" fmla="*/ 0 w 3666744"/>
              <a:gd name="connsiteY4" fmla="*/ 0 h 2779782"/>
              <a:gd name="connsiteX0" fmla="*/ 0 w 3666744"/>
              <a:gd name="connsiteY0" fmla="*/ 0 h 2779782"/>
              <a:gd name="connsiteX1" fmla="*/ 3666744 w 3666744"/>
              <a:gd name="connsiteY1" fmla="*/ 0 h 2779782"/>
              <a:gd name="connsiteX2" fmla="*/ 1353312 w 3666744"/>
              <a:gd name="connsiteY2" fmla="*/ 2779782 h 2779782"/>
              <a:gd name="connsiteX3" fmla="*/ 676656 w 3666744"/>
              <a:gd name="connsiteY3" fmla="*/ 2770638 h 2779782"/>
              <a:gd name="connsiteX4" fmla="*/ 0 w 3666744"/>
              <a:gd name="connsiteY4" fmla="*/ 0 h 2779782"/>
              <a:gd name="connsiteX0" fmla="*/ 2340864 w 2990088"/>
              <a:gd name="connsiteY0" fmla="*/ 0 h 2779782"/>
              <a:gd name="connsiteX1" fmla="*/ 2990088 w 2990088"/>
              <a:gd name="connsiteY1" fmla="*/ 0 h 2779782"/>
              <a:gd name="connsiteX2" fmla="*/ 676656 w 2990088"/>
              <a:gd name="connsiteY2" fmla="*/ 2779782 h 2779782"/>
              <a:gd name="connsiteX3" fmla="*/ 0 w 2990088"/>
              <a:gd name="connsiteY3" fmla="*/ 2770638 h 2779782"/>
              <a:gd name="connsiteX4" fmla="*/ 2340864 w 2990088"/>
              <a:gd name="connsiteY4" fmla="*/ 0 h 2779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0088" h="2779782">
                <a:moveTo>
                  <a:pt x="2340864" y="0"/>
                </a:moveTo>
                <a:lnTo>
                  <a:pt x="2990088" y="0"/>
                </a:lnTo>
                <a:lnTo>
                  <a:pt x="676656" y="2779782"/>
                </a:lnTo>
                <a:lnTo>
                  <a:pt x="0" y="2770638"/>
                </a:lnTo>
                <a:lnTo>
                  <a:pt x="2340864"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4" name="Rectangle 6">
            <a:extLst>
              <a:ext uri="{FF2B5EF4-FFF2-40B4-BE49-F238E27FC236}">
                <a16:creationId xmlns:a16="http://schemas.microsoft.com/office/drawing/2014/main" id="{C0493726-9E6C-4353-AD4B-53B80284ECF5}"/>
              </a:ext>
              <a:ext uri="{C183D7F6-B498-43B3-948B-1728B52AA6E4}">
                <adec:decorative xmlns:adec="http://schemas.microsoft.com/office/drawing/2017/decorative" val="1"/>
              </a:ext>
            </a:extLst>
          </p:cNvPr>
          <p:cNvSpPr/>
          <p:nvPr/>
        </p:nvSpPr>
        <p:spPr>
          <a:xfrm>
            <a:off x="6390434" y="-28011"/>
            <a:ext cx="5801566" cy="6860611"/>
          </a:xfrm>
          <a:custGeom>
            <a:avLst/>
            <a:gdLst>
              <a:gd name="connsiteX0" fmla="*/ 0 w 2295144"/>
              <a:gd name="connsiteY0" fmla="*/ 0 h 2770638"/>
              <a:gd name="connsiteX1" fmla="*/ 2295144 w 2295144"/>
              <a:gd name="connsiteY1" fmla="*/ 0 h 2770638"/>
              <a:gd name="connsiteX2" fmla="*/ 2295144 w 2295144"/>
              <a:gd name="connsiteY2" fmla="*/ 2770638 h 2770638"/>
              <a:gd name="connsiteX3" fmla="*/ 0 w 2295144"/>
              <a:gd name="connsiteY3" fmla="*/ 2770638 h 2770638"/>
              <a:gd name="connsiteX4" fmla="*/ 0 w 2295144"/>
              <a:gd name="connsiteY4" fmla="*/ 0 h 2770638"/>
              <a:gd name="connsiteX0" fmla="*/ 0 w 3666744"/>
              <a:gd name="connsiteY0" fmla="*/ 0 h 2770638"/>
              <a:gd name="connsiteX1" fmla="*/ 3666744 w 3666744"/>
              <a:gd name="connsiteY1" fmla="*/ 0 h 2770638"/>
              <a:gd name="connsiteX2" fmla="*/ 2295144 w 3666744"/>
              <a:gd name="connsiteY2" fmla="*/ 2770638 h 2770638"/>
              <a:gd name="connsiteX3" fmla="*/ 0 w 3666744"/>
              <a:gd name="connsiteY3" fmla="*/ 2770638 h 2770638"/>
              <a:gd name="connsiteX4" fmla="*/ 0 w 3666744"/>
              <a:gd name="connsiteY4" fmla="*/ 0 h 2770638"/>
              <a:gd name="connsiteX0" fmla="*/ 0 w 3666744"/>
              <a:gd name="connsiteY0" fmla="*/ 0 h 2770638"/>
              <a:gd name="connsiteX1" fmla="*/ 3666744 w 3666744"/>
              <a:gd name="connsiteY1" fmla="*/ 0 h 2770638"/>
              <a:gd name="connsiteX2" fmla="*/ 1389888 w 3666744"/>
              <a:gd name="connsiteY2" fmla="*/ 2706630 h 2770638"/>
              <a:gd name="connsiteX3" fmla="*/ 0 w 3666744"/>
              <a:gd name="connsiteY3" fmla="*/ 2770638 h 2770638"/>
              <a:gd name="connsiteX4" fmla="*/ 0 w 3666744"/>
              <a:gd name="connsiteY4" fmla="*/ 0 h 2770638"/>
              <a:gd name="connsiteX0" fmla="*/ 0 w 3666744"/>
              <a:gd name="connsiteY0" fmla="*/ 0 h 2779782"/>
              <a:gd name="connsiteX1" fmla="*/ 3666744 w 3666744"/>
              <a:gd name="connsiteY1" fmla="*/ 0 h 2779782"/>
              <a:gd name="connsiteX2" fmla="*/ 1353312 w 3666744"/>
              <a:gd name="connsiteY2" fmla="*/ 2779782 h 2779782"/>
              <a:gd name="connsiteX3" fmla="*/ 0 w 3666744"/>
              <a:gd name="connsiteY3" fmla="*/ 2770638 h 2779782"/>
              <a:gd name="connsiteX4" fmla="*/ 0 w 3666744"/>
              <a:gd name="connsiteY4" fmla="*/ 0 h 2779782"/>
              <a:gd name="connsiteX0" fmla="*/ 0 w 3666744"/>
              <a:gd name="connsiteY0" fmla="*/ 0 h 2779782"/>
              <a:gd name="connsiteX1" fmla="*/ 3666744 w 3666744"/>
              <a:gd name="connsiteY1" fmla="*/ 0 h 2779782"/>
              <a:gd name="connsiteX2" fmla="*/ 1353312 w 3666744"/>
              <a:gd name="connsiteY2" fmla="*/ 2779782 h 2779782"/>
              <a:gd name="connsiteX3" fmla="*/ 676656 w 3666744"/>
              <a:gd name="connsiteY3" fmla="*/ 2770638 h 2779782"/>
              <a:gd name="connsiteX4" fmla="*/ 0 w 3666744"/>
              <a:gd name="connsiteY4" fmla="*/ 0 h 2779782"/>
              <a:gd name="connsiteX0" fmla="*/ 2340864 w 2990088"/>
              <a:gd name="connsiteY0" fmla="*/ 0 h 2779782"/>
              <a:gd name="connsiteX1" fmla="*/ 2990088 w 2990088"/>
              <a:gd name="connsiteY1" fmla="*/ 0 h 2779782"/>
              <a:gd name="connsiteX2" fmla="*/ 676656 w 2990088"/>
              <a:gd name="connsiteY2" fmla="*/ 2779782 h 2779782"/>
              <a:gd name="connsiteX3" fmla="*/ 0 w 2990088"/>
              <a:gd name="connsiteY3" fmla="*/ 2770638 h 2779782"/>
              <a:gd name="connsiteX4" fmla="*/ 2340864 w 2990088"/>
              <a:gd name="connsiteY4" fmla="*/ 0 h 2779782"/>
              <a:gd name="connsiteX0" fmla="*/ 2997578 w 2997578"/>
              <a:gd name="connsiteY0" fmla="*/ 0 h 3561541"/>
              <a:gd name="connsiteX1" fmla="*/ 2990088 w 2997578"/>
              <a:gd name="connsiteY1" fmla="*/ 781759 h 3561541"/>
              <a:gd name="connsiteX2" fmla="*/ 676656 w 2997578"/>
              <a:gd name="connsiteY2" fmla="*/ 3561541 h 3561541"/>
              <a:gd name="connsiteX3" fmla="*/ 0 w 2997578"/>
              <a:gd name="connsiteY3" fmla="*/ 3552397 h 3561541"/>
              <a:gd name="connsiteX4" fmla="*/ 2997578 w 2997578"/>
              <a:gd name="connsiteY4" fmla="*/ 0 h 3561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7578" h="3561541">
                <a:moveTo>
                  <a:pt x="2997578" y="0"/>
                </a:moveTo>
                <a:cubicBezTo>
                  <a:pt x="2995081" y="260586"/>
                  <a:pt x="2992585" y="521173"/>
                  <a:pt x="2990088" y="781759"/>
                </a:cubicBezTo>
                <a:lnTo>
                  <a:pt x="676656" y="3561541"/>
                </a:lnTo>
                <a:lnTo>
                  <a:pt x="0" y="3552397"/>
                </a:lnTo>
                <a:lnTo>
                  <a:pt x="2997578"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5" name="Rectangle 6">
            <a:extLst>
              <a:ext uri="{FF2B5EF4-FFF2-40B4-BE49-F238E27FC236}">
                <a16:creationId xmlns:a16="http://schemas.microsoft.com/office/drawing/2014/main" id="{2590ADEE-BBC0-4161-A1BF-CFFA4BC69A39}"/>
              </a:ext>
              <a:ext uri="{C183D7F6-B498-43B3-948B-1728B52AA6E4}">
                <adec:decorative xmlns:adec="http://schemas.microsoft.com/office/drawing/2017/decorative" val="1"/>
              </a:ext>
            </a:extLst>
          </p:cNvPr>
          <p:cNvSpPr/>
          <p:nvPr/>
        </p:nvSpPr>
        <p:spPr>
          <a:xfrm>
            <a:off x="9174068" y="3235014"/>
            <a:ext cx="3045666" cy="3665240"/>
          </a:xfrm>
          <a:custGeom>
            <a:avLst/>
            <a:gdLst>
              <a:gd name="connsiteX0" fmla="*/ 0 w 2295144"/>
              <a:gd name="connsiteY0" fmla="*/ 0 h 2770638"/>
              <a:gd name="connsiteX1" fmla="*/ 2295144 w 2295144"/>
              <a:gd name="connsiteY1" fmla="*/ 0 h 2770638"/>
              <a:gd name="connsiteX2" fmla="*/ 2295144 w 2295144"/>
              <a:gd name="connsiteY2" fmla="*/ 2770638 h 2770638"/>
              <a:gd name="connsiteX3" fmla="*/ 0 w 2295144"/>
              <a:gd name="connsiteY3" fmla="*/ 2770638 h 2770638"/>
              <a:gd name="connsiteX4" fmla="*/ 0 w 2295144"/>
              <a:gd name="connsiteY4" fmla="*/ 0 h 2770638"/>
              <a:gd name="connsiteX0" fmla="*/ 0 w 3666744"/>
              <a:gd name="connsiteY0" fmla="*/ 0 h 2770638"/>
              <a:gd name="connsiteX1" fmla="*/ 3666744 w 3666744"/>
              <a:gd name="connsiteY1" fmla="*/ 0 h 2770638"/>
              <a:gd name="connsiteX2" fmla="*/ 2295144 w 3666744"/>
              <a:gd name="connsiteY2" fmla="*/ 2770638 h 2770638"/>
              <a:gd name="connsiteX3" fmla="*/ 0 w 3666744"/>
              <a:gd name="connsiteY3" fmla="*/ 2770638 h 2770638"/>
              <a:gd name="connsiteX4" fmla="*/ 0 w 3666744"/>
              <a:gd name="connsiteY4" fmla="*/ 0 h 2770638"/>
              <a:gd name="connsiteX0" fmla="*/ 0 w 3666744"/>
              <a:gd name="connsiteY0" fmla="*/ 0 h 2770638"/>
              <a:gd name="connsiteX1" fmla="*/ 3666744 w 3666744"/>
              <a:gd name="connsiteY1" fmla="*/ 0 h 2770638"/>
              <a:gd name="connsiteX2" fmla="*/ 1389888 w 3666744"/>
              <a:gd name="connsiteY2" fmla="*/ 2706630 h 2770638"/>
              <a:gd name="connsiteX3" fmla="*/ 0 w 3666744"/>
              <a:gd name="connsiteY3" fmla="*/ 2770638 h 2770638"/>
              <a:gd name="connsiteX4" fmla="*/ 0 w 3666744"/>
              <a:gd name="connsiteY4" fmla="*/ 0 h 2770638"/>
              <a:gd name="connsiteX0" fmla="*/ 0 w 3666744"/>
              <a:gd name="connsiteY0" fmla="*/ 0 h 2779782"/>
              <a:gd name="connsiteX1" fmla="*/ 3666744 w 3666744"/>
              <a:gd name="connsiteY1" fmla="*/ 0 h 2779782"/>
              <a:gd name="connsiteX2" fmla="*/ 1353312 w 3666744"/>
              <a:gd name="connsiteY2" fmla="*/ 2779782 h 2779782"/>
              <a:gd name="connsiteX3" fmla="*/ 0 w 3666744"/>
              <a:gd name="connsiteY3" fmla="*/ 2770638 h 2779782"/>
              <a:gd name="connsiteX4" fmla="*/ 0 w 3666744"/>
              <a:gd name="connsiteY4" fmla="*/ 0 h 2779782"/>
              <a:gd name="connsiteX0" fmla="*/ 0 w 3666744"/>
              <a:gd name="connsiteY0" fmla="*/ 0 h 2779782"/>
              <a:gd name="connsiteX1" fmla="*/ 3666744 w 3666744"/>
              <a:gd name="connsiteY1" fmla="*/ 0 h 2779782"/>
              <a:gd name="connsiteX2" fmla="*/ 1353312 w 3666744"/>
              <a:gd name="connsiteY2" fmla="*/ 2779782 h 2779782"/>
              <a:gd name="connsiteX3" fmla="*/ 676656 w 3666744"/>
              <a:gd name="connsiteY3" fmla="*/ 2770638 h 2779782"/>
              <a:gd name="connsiteX4" fmla="*/ 0 w 3666744"/>
              <a:gd name="connsiteY4" fmla="*/ 0 h 2779782"/>
              <a:gd name="connsiteX0" fmla="*/ 2340864 w 2990088"/>
              <a:gd name="connsiteY0" fmla="*/ 0 h 2779782"/>
              <a:gd name="connsiteX1" fmla="*/ 2990088 w 2990088"/>
              <a:gd name="connsiteY1" fmla="*/ 0 h 2779782"/>
              <a:gd name="connsiteX2" fmla="*/ 676656 w 2990088"/>
              <a:gd name="connsiteY2" fmla="*/ 2779782 h 2779782"/>
              <a:gd name="connsiteX3" fmla="*/ 0 w 2990088"/>
              <a:gd name="connsiteY3" fmla="*/ 2770638 h 2779782"/>
              <a:gd name="connsiteX4" fmla="*/ 2340864 w 2990088"/>
              <a:gd name="connsiteY4" fmla="*/ 0 h 2779782"/>
              <a:gd name="connsiteX0" fmla="*/ 2997578 w 2997578"/>
              <a:gd name="connsiteY0" fmla="*/ 0 h 3561541"/>
              <a:gd name="connsiteX1" fmla="*/ 2990088 w 2997578"/>
              <a:gd name="connsiteY1" fmla="*/ 781759 h 3561541"/>
              <a:gd name="connsiteX2" fmla="*/ 676656 w 2997578"/>
              <a:gd name="connsiteY2" fmla="*/ 3561541 h 3561541"/>
              <a:gd name="connsiteX3" fmla="*/ 0 w 2997578"/>
              <a:gd name="connsiteY3" fmla="*/ 3552397 h 3561541"/>
              <a:gd name="connsiteX4" fmla="*/ 2997578 w 2997578"/>
              <a:gd name="connsiteY4" fmla="*/ 0 h 3561541"/>
              <a:gd name="connsiteX0" fmla="*/ 2997578 w 2997578"/>
              <a:gd name="connsiteY0" fmla="*/ 0 h 3552397"/>
              <a:gd name="connsiteX1" fmla="*/ 2990088 w 2997578"/>
              <a:gd name="connsiteY1" fmla="*/ 781759 h 3552397"/>
              <a:gd name="connsiteX2" fmla="*/ 2100586 w 2997578"/>
              <a:gd name="connsiteY2" fmla="*/ 1861618 h 3552397"/>
              <a:gd name="connsiteX3" fmla="*/ 0 w 2997578"/>
              <a:gd name="connsiteY3" fmla="*/ 3552397 h 3552397"/>
              <a:gd name="connsiteX4" fmla="*/ 2997578 w 2997578"/>
              <a:gd name="connsiteY4" fmla="*/ 0 h 3552397"/>
              <a:gd name="connsiteX0" fmla="*/ 1573648 w 1573648"/>
              <a:gd name="connsiteY0" fmla="*/ 0 h 1865401"/>
              <a:gd name="connsiteX1" fmla="*/ 1566158 w 1573648"/>
              <a:gd name="connsiteY1" fmla="*/ 781759 h 1865401"/>
              <a:gd name="connsiteX2" fmla="*/ 676656 w 1573648"/>
              <a:gd name="connsiteY2" fmla="*/ 1861618 h 1865401"/>
              <a:gd name="connsiteX3" fmla="*/ 0 w 1573648"/>
              <a:gd name="connsiteY3" fmla="*/ 1865401 h 1865401"/>
              <a:gd name="connsiteX4" fmla="*/ 1573648 w 1573648"/>
              <a:gd name="connsiteY4" fmla="*/ 0 h 1865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3648" h="1865401">
                <a:moveTo>
                  <a:pt x="1573648" y="0"/>
                </a:moveTo>
                <a:cubicBezTo>
                  <a:pt x="1571151" y="260586"/>
                  <a:pt x="1568655" y="521173"/>
                  <a:pt x="1566158" y="781759"/>
                </a:cubicBezTo>
                <a:lnTo>
                  <a:pt x="676656" y="1861618"/>
                </a:lnTo>
                <a:lnTo>
                  <a:pt x="0" y="1865401"/>
                </a:lnTo>
                <a:lnTo>
                  <a:pt x="1573648" y="0"/>
                </a:lnTo>
                <a:close/>
              </a:path>
            </a:pathLst>
          </a:cu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6" name="Parallélogramme 15">
            <a:extLst>
              <a:ext uri="{FF2B5EF4-FFF2-40B4-BE49-F238E27FC236}">
                <a16:creationId xmlns:a16="http://schemas.microsoft.com/office/drawing/2014/main" id="{8ADC8153-1F7D-47D6-B96D-45A86AC07AC9}"/>
              </a:ext>
              <a:ext uri="{C183D7F6-B498-43B3-948B-1728B52AA6E4}">
                <adec:decorative xmlns:adec="http://schemas.microsoft.com/office/drawing/2017/decorative" val="1"/>
              </a:ext>
            </a:extLst>
          </p:cNvPr>
          <p:cNvSpPr/>
          <p:nvPr/>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p>
        </p:txBody>
      </p:sp>
      <p:pic>
        <p:nvPicPr>
          <p:cNvPr id="17" name="Image 16"/>
          <p:cNvPicPr>
            <a:picLocks noChangeAspect="1"/>
          </p:cNvPicPr>
          <p:nvPr/>
        </p:nvPicPr>
        <p:blipFill>
          <a:blip r:embed="rId4"/>
          <a:stretch>
            <a:fillRect/>
          </a:stretch>
        </p:blipFill>
        <p:spPr>
          <a:xfrm>
            <a:off x="10804071" y="178442"/>
            <a:ext cx="685800" cy="608315"/>
          </a:xfrm>
          <a:prstGeom prst="rect">
            <a:avLst/>
          </a:prstGeom>
        </p:spPr>
      </p:pic>
    </p:spTree>
    <p:extLst>
      <p:ext uri="{BB962C8B-B14F-4D97-AF65-F5344CB8AC3E}">
        <p14:creationId xmlns:p14="http://schemas.microsoft.com/office/powerpoint/2010/main" val="972005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re 3">
            <a:extLst>
              <a:ext uri="{FF2B5EF4-FFF2-40B4-BE49-F238E27FC236}">
                <a16:creationId xmlns:a16="http://schemas.microsoft.com/office/drawing/2014/main" id="{1ABD613F-111C-41D6-9F8E-8B2C42A5E047}"/>
              </a:ext>
            </a:extLst>
          </p:cNvPr>
          <p:cNvSpPr>
            <a:spLocks noGrp="1"/>
          </p:cNvSpPr>
          <p:nvPr>
            <p:ph type="title"/>
          </p:nvPr>
        </p:nvSpPr>
        <p:spPr>
          <a:xfrm>
            <a:off x="188153" y="1219200"/>
            <a:ext cx="5629277" cy="639832"/>
          </a:xfrm>
        </p:spPr>
        <p:txBody>
          <a:bodyPr rtlCol="0">
            <a:normAutofit/>
          </a:bodyPr>
          <a:lstStyle/>
          <a:p>
            <a:pPr rtl="0"/>
            <a:r>
              <a:rPr lang="fr-FR" sz="3200" b="0" dirty="0"/>
              <a:t>CONTEXTE ET PROBLEMATIQUE</a:t>
            </a:r>
          </a:p>
        </p:txBody>
      </p:sp>
      <p:sp>
        <p:nvSpPr>
          <p:cNvPr id="43" name="Espace réservé du texte 8">
            <a:extLst>
              <a:ext uri="{FF2B5EF4-FFF2-40B4-BE49-F238E27FC236}">
                <a16:creationId xmlns:a16="http://schemas.microsoft.com/office/drawing/2014/main" id="{EA7C22CB-613A-4C0B-90B3-4A405F793D3C}"/>
              </a:ext>
            </a:extLst>
          </p:cNvPr>
          <p:cNvSpPr>
            <a:spLocks noGrp="1"/>
          </p:cNvSpPr>
          <p:nvPr>
            <p:ph type="body" sz="quarter" idx="13"/>
          </p:nvPr>
        </p:nvSpPr>
        <p:spPr>
          <a:xfrm>
            <a:off x="267855" y="1976582"/>
            <a:ext cx="6031345" cy="2170545"/>
          </a:xfrm>
        </p:spPr>
        <p:txBody>
          <a:bodyPr rtlCol="0"/>
          <a:lstStyle/>
          <a:p>
            <a:pPr>
              <a:lnSpc>
                <a:spcPct val="100000"/>
              </a:lnSpc>
            </a:pPr>
            <a:r>
              <a:rPr lang="fr-FR" sz="1600" dirty="0">
                <a:solidFill>
                  <a:schemeClr val="tx1"/>
                </a:solidFill>
                <a:latin typeface="Times New Roman" panose="02020603050405020304" pitchFamily="18" charset="0"/>
                <a:cs typeface="Times New Roman" panose="02020603050405020304" pitchFamily="18" charset="0"/>
              </a:rPr>
              <a:t>Laplace </a:t>
            </a:r>
            <a:r>
              <a:rPr lang="fr-FR" sz="1600" dirty="0" err="1">
                <a:solidFill>
                  <a:schemeClr val="tx1"/>
                </a:solidFill>
                <a:latin typeface="Times New Roman" panose="02020603050405020304" pitchFamily="18" charset="0"/>
                <a:cs typeface="Times New Roman" panose="02020603050405020304" pitchFamily="18" charset="0"/>
              </a:rPr>
              <a:t>Immo</a:t>
            </a:r>
            <a:r>
              <a:rPr lang="fr-FR" sz="1600" dirty="0">
                <a:solidFill>
                  <a:schemeClr val="tx1"/>
                </a:solidFill>
                <a:latin typeface="Times New Roman" panose="02020603050405020304" pitchFamily="18" charset="0"/>
                <a:cs typeface="Times New Roman" panose="02020603050405020304" pitchFamily="18" charset="0"/>
              </a:rPr>
              <a:t>, un réseau national d’agences immobilières, s'efforce d'améliorer sa compréhension du marché immobilier résidentiel à Ames, dans l'Iowa, aux États-Unis. Face à la complexité des facteurs influençant les négociations de prix, l'entreprise souhaite mettre en place un outil prédictif innovant pour estimer avec précision le prix des maisons à vendre.</a:t>
            </a:r>
          </a:p>
        </p:txBody>
      </p:sp>
      <p:sp>
        <p:nvSpPr>
          <p:cNvPr id="42" name="Espace réservé du contenu 6">
            <a:extLst>
              <a:ext uri="{FF2B5EF4-FFF2-40B4-BE49-F238E27FC236}">
                <a16:creationId xmlns:a16="http://schemas.microsoft.com/office/drawing/2014/main" id="{55EACD59-7C51-4810-94C6-BCB4D12346DC}"/>
              </a:ext>
            </a:extLst>
          </p:cNvPr>
          <p:cNvSpPr>
            <a:spLocks noGrp="1"/>
          </p:cNvSpPr>
          <p:nvPr>
            <p:ph idx="1"/>
          </p:nvPr>
        </p:nvSpPr>
        <p:spPr>
          <a:xfrm>
            <a:off x="338530" y="4442690"/>
            <a:ext cx="5572743" cy="1597891"/>
          </a:xfrm>
        </p:spPr>
        <p:txBody>
          <a:bodyPr rtlCol="0">
            <a:normAutofit fontScale="92500" lnSpcReduction="10000"/>
          </a:bodyPr>
          <a:lstStyle/>
          <a:p>
            <a:pPr lvl="0">
              <a:lnSpc>
                <a:spcPct val="100000"/>
              </a:lnSpc>
            </a:pPr>
            <a:r>
              <a:rPr lang="fr-FR" sz="2200" dirty="0">
                <a:latin typeface="Times New Roman" panose="02020603050405020304" pitchFamily="18" charset="0"/>
                <a:cs typeface="Times New Roman" panose="02020603050405020304" pitchFamily="18" charset="0"/>
              </a:rPr>
              <a:t>Comment concevoir un modèle de prédiction des prix immobiliers à Ames, intégrant 79 variables explicatives, pour permettre à Laplace </a:t>
            </a:r>
            <a:r>
              <a:rPr lang="fr-FR" sz="2200" dirty="0" err="1">
                <a:latin typeface="Times New Roman" panose="02020603050405020304" pitchFamily="18" charset="0"/>
                <a:cs typeface="Times New Roman" panose="02020603050405020304" pitchFamily="18" charset="0"/>
              </a:rPr>
              <a:t>Immo</a:t>
            </a:r>
            <a:r>
              <a:rPr lang="fr-FR" sz="2200" dirty="0">
                <a:latin typeface="Times New Roman" panose="02020603050405020304" pitchFamily="18" charset="0"/>
                <a:cs typeface="Times New Roman" panose="02020603050405020304" pitchFamily="18" charset="0"/>
              </a:rPr>
              <a:t> d'optimiser les négociations et d'anticiper les fluctuations du marché immobilier résidentiel ?</a:t>
            </a:r>
          </a:p>
          <a:p>
            <a:pPr marL="0" lvl="0" indent="0" rtl="0">
              <a:buNone/>
            </a:pPr>
            <a:endParaRPr lang="fr-FR" dirty="0"/>
          </a:p>
        </p:txBody>
      </p:sp>
      <p:pic>
        <p:nvPicPr>
          <p:cNvPr id="59" name="Espace réservé d’image 58" title="Bâtiments">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3"/>
          <a:srcRect l="13492" r="13492"/>
          <a:stretch>
            <a:fillRect/>
          </a:stretch>
        </p:blipFill>
        <p:spPr/>
      </p:pic>
      <p:sp>
        <p:nvSpPr>
          <p:cNvPr id="35" name="Espace réservé du pied de page 34">
            <a:extLst>
              <a:ext uri="{FF2B5EF4-FFF2-40B4-BE49-F238E27FC236}">
                <a16:creationId xmlns:a16="http://schemas.microsoft.com/office/drawing/2014/main" id="{6390A22B-EC07-E942-A46F-F36FDD7FDB9D}"/>
              </a:ext>
            </a:extLst>
          </p:cNvPr>
          <p:cNvSpPr>
            <a:spLocks noGrp="1"/>
          </p:cNvSpPr>
          <p:nvPr>
            <p:ph type="ftr" sz="quarter" idx="15"/>
          </p:nvPr>
        </p:nvSpPr>
        <p:spPr/>
        <p:txBody>
          <a:bodyPr rtlCol="0"/>
          <a:lstStyle/>
          <a:p>
            <a:r>
              <a:rPr lang="fr-FR" dirty="0">
                <a:solidFill>
                  <a:schemeClr val="accent1">
                    <a:lumMod val="90000"/>
                    <a:lumOff val="10000"/>
                  </a:schemeClr>
                </a:solidFill>
              </a:rPr>
              <a:t>House </a:t>
            </a:r>
            <a:r>
              <a:rPr lang="fr-FR" dirty="0" err="1">
                <a:solidFill>
                  <a:schemeClr val="accent1">
                    <a:lumMod val="90000"/>
                    <a:lumOff val="10000"/>
                  </a:schemeClr>
                </a:solidFill>
              </a:rPr>
              <a:t>prices</a:t>
            </a:r>
            <a:r>
              <a:rPr lang="fr-FR" dirty="0">
                <a:solidFill>
                  <a:schemeClr val="accent1">
                    <a:lumMod val="90000"/>
                    <a:lumOff val="10000"/>
                  </a:schemeClr>
                </a:solidFill>
              </a:rPr>
              <a:t> </a:t>
            </a:r>
            <a:r>
              <a:rPr lang="fr-FR" dirty="0" err="1">
                <a:solidFill>
                  <a:schemeClr val="accent1">
                    <a:lumMod val="90000"/>
                    <a:lumOff val="10000"/>
                  </a:schemeClr>
                </a:solidFill>
              </a:rPr>
              <a:t>prediction</a:t>
            </a:r>
            <a:endParaRPr lang="fr-FR" dirty="0">
              <a:solidFill>
                <a:schemeClr val="accent1">
                  <a:lumMod val="90000"/>
                  <a:lumOff val="10000"/>
                </a:schemeClr>
              </a:solidFill>
            </a:endParaRPr>
          </a:p>
        </p:txBody>
      </p:sp>
      <p:sp>
        <p:nvSpPr>
          <p:cNvPr id="10" name="Espace réservé du numéro de diapositive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rtlCol="0"/>
          <a:lstStyle/>
          <a:p>
            <a:pPr rtl="0"/>
            <a:fld id="{8699F50C-BE38-4BD0-BA84-9B090E1F2B9B}" type="slidenum">
              <a:rPr lang="fr-FR" smtClean="0"/>
              <a:pPr/>
              <a:t>4</a:t>
            </a:fld>
            <a:endParaRPr lang="fr-FR" dirty="0"/>
          </a:p>
        </p:txBody>
      </p:sp>
      <p:sp>
        <p:nvSpPr>
          <p:cNvPr id="8" name="Rectangle 6">
            <a:extLst>
              <a:ext uri="{FF2B5EF4-FFF2-40B4-BE49-F238E27FC236}">
                <a16:creationId xmlns:a16="http://schemas.microsoft.com/office/drawing/2014/main" id="{C40354CD-70D8-4FF4-B031-A8C9101BA1A3}"/>
              </a:ext>
              <a:ext uri="{C183D7F6-B498-43B3-948B-1728B52AA6E4}">
                <adec:decorative xmlns:adec="http://schemas.microsoft.com/office/drawing/2017/decorative" val="1"/>
              </a:ext>
            </a:extLst>
          </p:cNvPr>
          <p:cNvSpPr/>
          <p:nvPr/>
        </p:nvSpPr>
        <p:spPr>
          <a:xfrm>
            <a:off x="7899974" y="-6"/>
            <a:ext cx="2990088" cy="2779782"/>
          </a:xfrm>
          <a:custGeom>
            <a:avLst/>
            <a:gdLst>
              <a:gd name="connsiteX0" fmla="*/ 0 w 2295144"/>
              <a:gd name="connsiteY0" fmla="*/ 0 h 2770638"/>
              <a:gd name="connsiteX1" fmla="*/ 2295144 w 2295144"/>
              <a:gd name="connsiteY1" fmla="*/ 0 h 2770638"/>
              <a:gd name="connsiteX2" fmla="*/ 2295144 w 2295144"/>
              <a:gd name="connsiteY2" fmla="*/ 2770638 h 2770638"/>
              <a:gd name="connsiteX3" fmla="*/ 0 w 2295144"/>
              <a:gd name="connsiteY3" fmla="*/ 2770638 h 2770638"/>
              <a:gd name="connsiteX4" fmla="*/ 0 w 2295144"/>
              <a:gd name="connsiteY4" fmla="*/ 0 h 2770638"/>
              <a:gd name="connsiteX0" fmla="*/ 0 w 3666744"/>
              <a:gd name="connsiteY0" fmla="*/ 0 h 2770638"/>
              <a:gd name="connsiteX1" fmla="*/ 3666744 w 3666744"/>
              <a:gd name="connsiteY1" fmla="*/ 0 h 2770638"/>
              <a:gd name="connsiteX2" fmla="*/ 2295144 w 3666744"/>
              <a:gd name="connsiteY2" fmla="*/ 2770638 h 2770638"/>
              <a:gd name="connsiteX3" fmla="*/ 0 w 3666744"/>
              <a:gd name="connsiteY3" fmla="*/ 2770638 h 2770638"/>
              <a:gd name="connsiteX4" fmla="*/ 0 w 3666744"/>
              <a:gd name="connsiteY4" fmla="*/ 0 h 2770638"/>
              <a:gd name="connsiteX0" fmla="*/ 0 w 3666744"/>
              <a:gd name="connsiteY0" fmla="*/ 0 h 2770638"/>
              <a:gd name="connsiteX1" fmla="*/ 3666744 w 3666744"/>
              <a:gd name="connsiteY1" fmla="*/ 0 h 2770638"/>
              <a:gd name="connsiteX2" fmla="*/ 1389888 w 3666744"/>
              <a:gd name="connsiteY2" fmla="*/ 2706630 h 2770638"/>
              <a:gd name="connsiteX3" fmla="*/ 0 w 3666744"/>
              <a:gd name="connsiteY3" fmla="*/ 2770638 h 2770638"/>
              <a:gd name="connsiteX4" fmla="*/ 0 w 3666744"/>
              <a:gd name="connsiteY4" fmla="*/ 0 h 2770638"/>
              <a:gd name="connsiteX0" fmla="*/ 0 w 3666744"/>
              <a:gd name="connsiteY0" fmla="*/ 0 h 2779782"/>
              <a:gd name="connsiteX1" fmla="*/ 3666744 w 3666744"/>
              <a:gd name="connsiteY1" fmla="*/ 0 h 2779782"/>
              <a:gd name="connsiteX2" fmla="*/ 1353312 w 3666744"/>
              <a:gd name="connsiteY2" fmla="*/ 2779782 h 2779782"/>
              <a:gd name="connsiteX3" fmla="*/ 0 w 3666744"/>
              <a:gd name="connsiteY3" fmla="*/ 2770638 h 2779782"/>
              <a:gd name="connsiteX4" fmla="*/ 0 w 3666744"/>
              <a:gd name="connsiteY4" fmla="*/ 0 h 2779782"/>
              <a:gd name="connsiteX0" fmla="*/ 0 w 3666744"/>
              <a:gd name="connsiteY0" fmla="*/ 0 h 2779782"/>
              <a:gd name="connsiteX1" fmla="*/ 3666744 w 3666744"/>
              <a:gd name="connsiteY1" fmla="*/ 0 h 2779782"/>
              <a:gd name="connsiteX2" fmla="*/ 1353312 w 3666744"/>
              <a:gd name="connsiteY2" fmla="*/ 2779782 h 2779782"/>
              <a:gd name="connsiteX3" fmla="*/ 676656 w 3666744"/>
              <a:gd name="connsiteY3" fmla="*/ 2770638 h 2779782"/>
              <a:gd name="connsiteX4" fmla="*/ 0 w 3666744"/>
              <a:gd name="connsiteY4" fmla="*/ 0 h 2779782"/>
              <a:gd name="connsiteX0" fmla="*/ 2340864 w 2990088"/>
              <a:gd name="connsiteY0" fmla="*/ 0 h 2779782"/>
              <a:gd name="connsiteX1" fmla="*/ 2990088 w 2990088"/>
              <a:gd name="connsiteY1" fmla="*/ 0 h 2779782"/>
              <a:gd name="connsiteX2" fmla="*/ 676656 w 2990088"/>
              <a:gd name="connsiteY2" fmla="*/ 2779782 h 2779782"/>
              <a:gd name="connsiteX3" fmla="*/ 0 w 2990088"/>
              <a:gd name="connsiteY3" fmla="*/ 2770638 h 2779782"/>
              <a:gd name="connsiteX4" fmla="*/ 2340864 w 2990088"/>
              <a:gd name="connsiteY4" fmla="*/ 0 h 2779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0088" h="2779782">
                <a:moveTo>
                  <a:pt x="2340864" y="0"/>
                </a:moveTo>
                <a:lnTo>
                  <a:pt x="2990088" y="0"/>
                </a:lnTo>
                <a:lnTo>
                  <a:pt x="676656" y="2779782"/>
                </a:lnTo>
                <a:lnTo>
                  <a:pt x="0" y="2770638"/>
                </a:lnTo>
                <a:lnTo>
                  <a:pt x="2340864"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9" name="Rectangle 6">
            <a:extLst>
              <a:ext uri="{FF2B5EF4-FFF2-40B4-BE49-F238E27FC236}">
                <a16:creationId xmlns:a16="http://schemas.microsoft.com/office/drawing/2014/main" id="{779B230B-CEC1-48AC-A953-C3C3D6A0AA97}"/>
              </a:ext>
              <a:ext uri="{C183D7F6-B498-43B3-948B-1728B52AA6E4}">
                <adec:decorative xmlns:adec="http://schemas.microsoft.com/office/drawing/2017/decorative" val="1"/>
              </a:ext>
            </a:extLst>
          </p:cNvPr>
          <p:cNvSpPr/>
          <p:nvPr/>
        </p:nvSpPr>
        <p:spPr>
          <a:xfrm>
            <a:off x="6390434" y="-28011"/>
            <a:ext cx="5801566" cy="6860611"/>
          </a:xfrm>
          <a:custGeom>
            <a:avLst/>
            <a:gdLst>
              <a:gd name="connsiteX0" fmla="*/ 0 w 2295144"/>
              <a:gd name="connsiteY0" fmla="*/ 0 h 2770638"/>
              <a:gd name="connsiteX1" fmla="*/ 2295144 w 2295144"/>
              <a:gd name="connsiteY1" fmla="*/ 0 h 2770638"/>
              <a:gd name="connsiteX2" fmla="*/ 2295144 w 2295144"/>
              <a:gd name="connsiteY2" fmla="*/ 2770638 h 2770638"/>
              <a:gd name="connsiteX3" fmla="*/ 0 w 2295144"/>
              <a:gd name="connsiteY3" fmla="*/ 2770638 h 2770638"/>
              <a:gd name="connsiteX4" fmla="*/ 0 w 2295144"/>
              <a:gd name="connsiteY4" fmla="*/ 0 h 2770638"/>
              <a:gd name="connsiteX0" fmla="*/ 0 w 3666744"/>
              <a:gd name="connsiteY0" fmla="*/ 0 h 2770638"/>
              <a:gd name="connsiteX1" fmla="*/ 3666744 w 3666744"/>
              <a:gd name="connsiteY1" fmla="*/ 0 h 2770638"/>
              <a:gd name="connsiteX2" fmla="*/ 2295144 w 3666744"/>
              <a:gd name="connsiteY2" fmla="*/ 2770638 h 2770638"/>
              <a:gd name="connsiteX3" fmla="*/ 0 w 3666744"/>
              <a:gd name="connsiteY3" fmla="*/ 2770638 h 2770638"/>
              <a:gd name="connsiteX4" fmla="*/ 0 w 3666744"/>
              <a:gd name="connsiteY4" fmla="*/ 0 h 2770638"/>
              <a:gd name="connsiteX0" fmla="*/ 0 w 3666744"/>
              <a:gd name="connsiteY0" fmla="*/ 0 h 2770638"/>
              <a:gd name="connsiteX1" fmla="*/ 3666744 w 3666744"/>
              <a:gd name="connsiteY1" fmla="*/ 0 h 2770638"/>
              <a:gd name="connsiteX2" fmla="*/ 1389888 w 3666744"/>
              <a:gd name="connsiteY2" fmla="*/ 2706630 h 2770638"/>
              <a:gd name="connsiteX3" fmla="*/ 0 w 3666744"/>
              <a:gd name="connsiteY3" fmla="*/ 2770638 h 2770638"/>
              <a:gd name="connsiteX4" fmla="*/ 0 w 3666744"/>
              <a:gd name="connsiteY4" fmla="*/ 0 h 2770638"/>
              <a:gd name="connsiteX0" fmla="*/ 0 w 3666744"/>
              <a:gd name="connsiteY0" fmla="*/ 0 h 2779782"/>
              <a:gd name="connsiteX1" fmla="*/ 3666744 w 3666744"/>
              <a:gd name="connsiteY1" fmla="*/ 0 h 2779782"/>
              <a:gd name="connsiteX2" fmla="*/ 1353312 w 3666744"/>
              <a:gd name="connsiteY2" fmla="*/ 2779782 h 2779782"/>
              <a:gd name="connsiteX3" fmla="*/ 0 w 3666744"/>
              <a:gd name="connsiteY3" fmla="*/ 2770638 h 2779782"/>
              <a:gd name="connsiteX4" fmla="*/ 0 w 3666744"/>
              <a:gd name="connsiteY4" fmla="*/ 0 h 2779782"/>
              <a:gd name="connsiteX0" fmla="*/ 0 w 3666744"/>
              <a:gd name="connsiteY0" fmla="*/ 0 h 2779782"/>
              <a:gd name="connsiteX1" fmla="*/ 3666744 w 3666744"/>
              <a:gd name="connsiteY1" fmla="*/ 0 h 2779782"/>
              <a:gd name="connsiteX2" fmla="*/ 1353312 w 3666744"/>
              <a:gd name="connsiteY2" fmla="*/ 2779782 h 2779782"/>
              <a:gd name="connsiteX3" fmla="*/ 676656 w 3666744"/>
              <a:gd name="connsiteY3" fmla="*/ 2770638 h 2779782"/>
              <a:gd name="connsiteX4" fmla="*/ 0 w 3666744"/>
              <a:gd name="connsiteY4" fmla="*/ 0 h 2779782"/>
              <a:gd name="connsiteX0" fmla="*/ 2340864 w 2990088"/>
              <a:gd name="connsiteY0" fmla="*/ 0 h 2779782"/>
              <a:gd name="connsiteX1" fmla="*/ 2990088 w 2990088"/>
              <a:gd name="connsiteY1" fmla="*/ 0 h 2779782"/>
              <a:gd name="connsiteX2" fmla="*/ 676656 w 2990088"/>
              <a:gd name="connsiteY2" fmla="*/ 2779782 h 2779782"/>
              <a:gd name="connsiteX3" fmla="*/ 0 w 2990088"/>
              <a:gd name="connsiteY3" fmla="*/ 2770638 h 2779782"/>
              <a:gd name="connsiteX4" fmla="*/ 2340864 w 2990088"/>
              <a:gd name="connsiteY4" fmla="*/ 0 h 2779782"/>
              <a:gd name="connsiteX0" fmla="*/ 2997578 w 2997578"/>
              <a:gd name="connsiteY0" fmla="*/ 0 h 3561541"/>
              <a:gd name="connsiteX1" fmla="*/ 2990088 w 2997578"/>
              <a:gd name="connsiteY1" fmla="*/ 781759 h 3561541"/>
              <a:gd name="connsiteX2" fmla="*/ 676656 w 2997578"/>
              <a:gd name="connsiteY2" fmla="*/ 3561541 h 3561541"/>
              <a:gd name="connsiteX3" fmla="*/ 0 w 2997578"/>
              <a:gd name="connsiteY3" fmla="*/ 3552397 h 3561541"/>
              <a:gd name="connsiteX4" fmla="*/ 2997578 w 2997578"/>
              <a:gd name="connsiteY4" fmla="*/ 0 h 3561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7578" h="3561541">
                <a:moveTo>
                  <a:pt x="2997578" y="0"/>
                </a:moveTo>
                <a:cubicBezTo>
                  <a:pt x="2995081" y="260586"/>
                  <a:pt x="2992585" y="521173"/>
                  <a:pt x="2990088" y="781759"/>
                </a:cubicBezTo>
                <a:lnTo>
                  <a:pt x="676656" y="3561541"/>
                </a:lnTo>
                <a:lnTo>
                  <a:pt x="0" y="3552397"/>
                </a:lnTo>
                <a:lnTo>
                  <a:pt x="2997578"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pic>
        <p:nvPicPr>
          <p:cNvPr id="11" name="Image 10"/>
          <p:cNvPicPr>
            <a:picLocks noChangeAspect="1"/>
          </p:cNvPicPr>
          <p:nvPr/>
        </p:nvPicPr>
        <p:blipFill>
          <a:blip r:embed="rId4"/>
          <a:stretch>
            <a:fillRect/>
          </a:stretch>
        </p:blipFill>
        <p:spPr>
          <a:xfrm>
            <a:off x="10804071" y="215387"/>
            <a:ext cx="685800" cy="608315"/>
          </a:xfrm>
          <a:prstGeom prst="rect">
            <a:avLst/>
          </a:prstGeom>
        </p:spPr>
      </p:pic>
    </p:spTree>
    <p:extLst>
      <p:ext uri="{BB962C8B-B14F-4D97-AF65-F5344CB8AC3E}">
        <p14:creationId xmlns:p14="http://schemas.microsoft.com/office/powerpoint/2010/main" val="3205466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Espace réservé d’image 16" title="Image de bâtiment">
            <a:extLst>
              <a:ext uri="{FF2B5EF4-FFF2-40B4-BE49-F238E27FC236}">
                <a16:creationId xmlns:a16="http://schemas.microsoft.com/office/drawing/2014/main" id="{BA026684-ED32-4C82-8EFB-03E9E047EA33}"/>
              </a:ext>
            </a:extLst>
          </p:cNvPr>
          <p:cNvPicPr>
            <a:picLocks noGrp="1" noChangeAspect="1"/>
          </p:cNvPicPr>
          <p:nvPr>
            <p:ph type="pic" sz="quarter" idx="13"/>
          </p:nvPr>
        </p:nvPicPr>
        <p:blipFill>
          <a:blip r:embed="rId3"/>
          <a:srcRect l="20784" r="20784"/>
          <a:stretch>
            <a:fillRect/>
          </a:stretch>
        </p:blipFill>
        <p:spPr>
          <a:xfrm>
            <a:off x="2052852" y="328925"/>
            <a:ext cx="7257402" cy="6275753"/>
          </a:xfrm>
        </p:spPr>
      </p:pic>
      <p:sp>
        <p:nvSpPr>
          <p:cNvPr id="19" name="Hexagone 18" descr="Hexagone de couleur foncée unie au milieu d’une accentuation d’image">
            <a:extLst>
              <a:ext uri="{FF2B5EF4-FFF2-40B4-BE49-F238E27FC236}">
                <a16:creationId xmlns:a16="http://schemas.microsoft.com/office/drawing/2014/main" id="{7CE8B54A-D8B2-498F-ACFB-31AC2DEB83FA}"/>
              </a:ext>
            </a:extLst>
          </p:cNvPr>
          <p:cNvSpPr/>
          <p:nvPr/>
        </p:nvSpPr>
        <p:spPr>
          <a:xfrm>
            <a:off x="3665644" y="2807855"/>
            <a:ext cx="3871230" cy="2651453"/>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3200" dirty="0">
                <a:ln w="0"/>
                <a:solidFill>
                  <a:schemeClr val="accent5">
                    <a:lumMod val="40000"/>
                    <a:lumOff val="60000"/>
                  </a:schemeClr>
                </a:solidFill>
                <a:effectLst>
                  <a:reflection blurRad="6350" stA="53000" endA="300" endPos="35500" dir="5400000" sy="-90000" algn="bl" rotWithShape="0"/>
                </a:effectLst>
              </a:rPr>
              <a:t>PRESENTATION DES DONNEES</a:t>
            </a:r>
          </a:p>
        </p:txBody>
      </p:sp>
    </p:spTree>
    <p:extLst>
      <p:ext uri="{BB962C8B-B14F-4D97-AF65-F5344CB8AC3E}">
        <p14:creationId xmlns:p14="http://schemas.microsoft.com/office/powerpoint/2010/main" val="3913302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3">
            <a:extLst>
              <a:ext uri="{FF2B5EF4-FFF2-40B4-BE49-F238E27FC236}">
                <a16:creationId xmlns:a16="http://schemas.microsoft.com/office/drawing/2014/main" id="{E3E5EE03-FBF6-46F5-8085-716AC6CE1C8C}"/>
              </a:ext>
            </a:extLst>
          </p:cNvPr>
          <p:cNvSpPr>
            <a:spLocks noGrp="1"/>
          </p:cNvSpPr>
          <p:nvPr>
            <p:ph type="title"/>
          </p:nvPr>
        </p:nvSpPr>
        <p:spPr>
          <a:xfrm>
            <a:off x="518678" y="591127"/>
            <a:ext cx="6962777" cy="765870"/>
          </a:xfrm>
          <a:ln w="28575"/>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lstStyle/>
          <a:p>
            <a:pPr rtl="0"/>
            <a:r>
              <a:rPr lang="fr-FR" b="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PRESENTATION DES DONNEES</a:t>
            </a:r>
          </a:p>
        </p:txBody>
      </p:sp>
      <p:sp>
        <p:nvSpPr>
          <p:cNvPr id="20" name="Espace réservé du pied de page 4">
            <a:extLst>
              <a:ext uri="{FF2B5EF4-FFF2-40B4-BE49-F238E27FC236}">
                <a16:creationId xmlns:a16="http://schemas.microsoft.com/office/drawing/2014/main" id="{391D3201-20F9-4DD7-B4EB-F41AF17CA428}"/>
              </a:ext>
            </a:extLst>
          </p:cNvPr>
          <p:cNvSpPr>
            <a:spLocks noGrp="1"/>
          </p:cNvSpPr>
          <p:nvPr>
            <p:ph type="ftr" sz="quarter" idx="17"/>
          </p:nvPr>
        </p:nvSpPr>
        <p:spPr/>
        <p:txBody>
          <a:bodyPr rtlCol="0"/>
          <a:lstStyle>
            <a:lvl1pPr algn="r">
              <a:defRPr sz="1200">
                <a:solidFill>
                  <a:schemeClr val="tx1">
                    <a:lumMod val="50000"/>
                    <a:lumOff val="50000"/>
                  </a:schemeClr>
                </a:solidFill>
              </a:defRPr>
            </a:lvl1pPr>
          </a:lstStyle>
          <a:p>
            <a:pPr algn="l" rtl="0"/>
            <a:r>
              <a:rPr lang="fr-FR" dirty="0">
                <a:solidFill>
                  <a:schemeClr val="accent1">
                    <a:lumMod val="90000"/>
                    <a:lumOff val="10000"/>
                  </a:schemeClr>
                </a:solidFill>
              </a:rPr>
              <a:t>House </a:t>
            </a:r>
            <a:r>
              <a:rPr lang="fr-FR" dirty="0" err="1">
                <a:solidFill>
                  <a:schemeClr val="accent1">
                    <a:lumMod val="90000"/>
                    <a:lumOff val="10000"/>
                  </a:schemeClr>
                </a:solidFill>
              </a:rPr>
              <a:t>Prices</a:t>
            </a:r>
            <a:r>
              <a:rPr lang="fr-FR" dirty="0">
                <a:solidFill>
                  <a:schemeClr val="accent1">
                    <a:lumMod val="90000"/>
                    <a:lumOff val="10000"/>
                  </a:schemeClr>
                </a:solidFill>
              </a:rPr>
              <a:t> </a:t>
            </a:r>
            <a:r>
              <a:rPr lang="fr-FR" dirty="0" err="1">
                <a:solidFill>
                  <a:schemeClr val="accent1">
                    <a:lumMod val="90000"/>
                    <a:lumOff val="10000"/>
                  </a:schemeClr>
                </a:solidFill>
              </a:rPr>
              <a:t>Prediction</a:t>
            </a:r>
            <a:endParaRPr lang="fr-FR" dirty="0">
              <a:solidFill>
                <a:schemeClr val="accent1">
                  <a:lumMod val="90000"/>
                  <a:lumOff val="10000"/>
                </a:schemeClr>
              </a:solidFill>
            </a:endParaRPr>
          </a:p>
        </p:txBody>
      </p:sp>
      <p:sp>
        <p:nvSpPr>
          <p:cNvPr id="21" name="Espace réservé du numéro de diapositive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rtlCol="0"/>
          <a:lstStyle>
            <a:lvl1pPr algn="r">
              <a:defRPr sz="1200">
                <a:solidFill>
                  <a:schemeClr val="tx1">
                    <a:lumMod val="50000"/>
                    <a:lumOff val="50000"/>
                  </a:schemeClr>
                </a:solidFill>
              </a:defRPr>
            </a:lvl1pPr>
          </a:lstStyle>
          <a:p>
            <a:pPr rtl="0"/>
            <a:fld id="{8699F50C-BE38-4BD0-BA84-9B090E1F2B9B}" type="slidenum">
              <a:rPr lang="fr-FR" smtClean="0"/>
              <a:pPr rtl="0"/>
              <a:t>6</a:t>
            </a:fld>
            <a:endParaRPr lang="fr-FR" dirty="0"/>
          </a:p>
        </p:txBody>
      </p:sp>
      <p:sp>
        <p:nvSpPr>
          <p:cNvPr id="9" name="Titre 10">
            <a:extLst>
              <a:ext uri="{FF2B5EF4-FFF2-40B4-BE49-F238E27FC236}">
                <a16:creationId xmlns:a16="http://schemas.microsoft.com/office/drawing/2014/main" id="{69D4BCF2-C773-495F-A4D5-860FB6A2FA91}"/>
              </a:ext>
            </a:extLst>
          </p:cNvPr>
          <p:cNvSpPr txBox="1">
            <a:spLocks noGrp="1"/>
          </p:cNvSpPr>
          <p:nvPr>
            <p:ph type="body" idx="1"/>
          </p:nvPr>
        </p:nvSpPr>
        <p:spPr>
          <a:xfrm>
            <a:off x="338530" y="1559943"/>
            <a:ext cx="9452015" cy="781188"/>
          </a:xfrm>
          <a:prstGeom prst="rect">
            <a:avLst/>
          </a:prstGeom>
          <a:solidFill>
            <a:schemeClr val="bg1">
              <a:alpha val="90000"/>
            </a:schemeClr>
          </a:solidFill>
        </p:spPr>
        <p:txBody>
          <a:bodyPr vert="horz" lIns="288000" tIns="45720" rIns="91440" bIns="0" rtlCol="0" anchor="ctr">
            <a:normAutofit/>
          </a:bodyPr>
          <a:lstStyle>
            <a:lvl1pPr algn="l" defTabSz="914400" rtl="0" eaLnBrk="1" latinLnBrk="0" hangingPunct="1">
              <a:lnSpc>
                <a:spcPct val="90000"/>
              </a:lnSpc>
              <a:spcBef>
                <a:spcPct val="0"/>
              </a:spcBef>
              <a:buNone/>
              <a:defRPr lang="en-IN" sz="3600" b="1" kern="1200">
                <a:solidFill>
                  <a:schemeClr val="tx1"/>
                </a:solidFill>
                <a:latin typeface="+mj-lt"/>
                <a:ea typeface="+mj-ea"/>
                <a:cs typeface="+mj-cs"/>
              </a:defRPr>
            </a:lvl1pPr>
          </a:lstStyle>
          <a:p>
            <a:pPr algn="just"/>
            <a:r>
              <a:rPr lang="fr-FR" sz="1800" b="0" dirty="0">
                <a:latin typeface="Times New Roman" panose="02020603050405020304" pitchFamily="18" charset="0"/>
                <a:cs typeface="Times New Roman" panose="02020603050405020304" pitchFamily="18" charset="0"/>
              </a:rPr>
              <a:t>Le jeu de données est composés de 80 variables hors mis l’ID et de 1460 observations. Ils est composés de variables quantitatives et qualitatives. La variable cible est la variable SalePrice.</a:t>
            </a:r>
            <a:endParaRPr lang="fr-FR" sz="4000" dirty="0">
              <a:ln w="0"/>
              <a:solidFill>
                <a:schemeClr val="accent1">
                  <a:lumMod val="75000"/>
                  <a:lumOff val="25000"/>
                </a:schemeClr>
              </a:solidFill>
              <a:effectLst>
                <a:reflection blurRad="6350" stA="53000" endA="300" endPos="35500" dir="5400000" sy="-90000" algn="bl" rotWithShape="0"/>
              </a:effectLst>
              <a:latin typeface="Calibri Light" panose="020F0302020204030204" pitchFamily="34" charset="0"/>
              <a:cs typeface="Calibri Light" panose="020F0302020204030204" pitchFamily="34" charset="0"/>
            </a:endParaRPr>
          </a:p>
        </p:txBody>
      </p:sp>
      <p:pic>
        <p:nvPicPr>
          <p:cNvPr id="10" name="Image 9"/>
          <p:cNvPicPr>
            <a:picLocks noChangeAspect="1"/>
          </p:cNvPicPr>
          <p:nvPr/>
        </p:nvPicPr>
        <p:blipFill>
          <a:blip r:embed="rId3"/>
          <a:stretch>
            <a:fillRect/>
          </a:stretch>
        </p:blipFill>
        <p:spPr>
          <a:xfrm>
            <a:off x="258618" y="2544077"/>
            <a:ext cx="6197600" cy="3701437"/>
          </a:xfrm>
          <a:prstGeom prst="rect">
            <a:avLst/>
          </a:prstGeom>
        </p:spPr>
      </p:pic>
      <p:pic>
        <p:nvPicPr>
          <p:cNvPr id="11" name="Image 10"/>
          <p:cNvPicPr>
            <a:picLocks noChangeAspect="1"/>
          </p:cNvPicPr>
          <p:nvPr/>
        </p:nvPicPr>
        <p:blipFill>
          <a:blip r:embed="rId4"/>
          <a:stretch>
            <a:fillRect/>
          </a:stretch>
        </p:blipFill>
        <p:spPr>
          <a:xfrm>
            <a:off x="11174184" y="123024"/>
            <a:ext cx="685800" cy="608315"/>
          </a:xfrm>
          <a:prstGeom prst="rect">
            <a:avLst/>
          </a:prstGeom>
        </p:spPr>
      </p:pic>
      <p:pic>
        <p:nvPicPr>
          <p:cNvPr id="2" name="Image 1"/>
          <p:cNvPicPr>
            <a:picLocks noChangeAspect="1"/>
          </p:cNvPicPr>
          <p:nvPr/>
        </p:nvPicPr>
        <p:blipFill>
          <a:blip r:embed="rId5"/>
          <a:stretch>
            <a:fillRect/>
          </a:stretch>
        </p:blipFill>
        <p:spPr>
          <a:xfrm>
            <a:off x="6317673" y="2588255"/>
            <a:ext cx="5569525" cy="3539928"/>
          </a:xfrm>
          <a:prstGeom prst="rect">
            <a:avLst/>
          </a:prstGeom>
        </p:spPr>
      </p:pic>
    </p:spTree>
    <p:extLst>
      <p:ext uri="{BB962C8B-B14F-4D97-AF65-F5344CB8AC3E}">
        <p14:creationId xmlns:p14="http://schemas.microsoft.com/office/powerpoint/2010/main" val="3891516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Espace réservé d’image 16" title="Image de bâtiment">
            <a:extLst>
              <a:ext uri="{FF2B5EF4-FFF2-40B4-BE49-F238E27FC236}">
                <a16:creationId xmlns:a16="http://schemas.microsoft.com/office/drawing/2014/main" id="{BA026684-ED32-4C82-8EFB-03E9E047EA33}"/>
              </a:ext>
            </a:extLst>
          </p:cNvPr>
          <p:cNvPicPr>
            <a:picLocks noGrp="1" noChangeAspect="1"/>
          </p:cNvPicPr>
          <p:nvPr>
            <p:ph type="pic" sz="quarter" idx="13"/>
          </p:nvPr>
        </p:nvPicPr>
        <p:blipFill>
          <a:blip r:embed="rId3"/>
          <a:srcRect l="20784" r="20784"/>
          <a:stretch>
            <a:fillRect/>
          </a:stretch>
        </p:blipFill>
        <p:spPr>
          <a:xfrm>
            <a:off x="2052852" y="328925"/>
            <a:ext cx="7257402" cy="6275753"/>
          </a:xfrm>
        </p:spPr>
      </p:pic>
      <p:sp>
        <p:nvSpPr>
          <p:cNvPr id="19" name="Hexagone 18" descr="Hexagone de couleur foncée unie au milieu d’une accentuation d’image">
            <a:extLst>
              <a:ext uri="{FF2B5EF4-FFF2-40B4-BE49-F238E27FC236}">
                <a16:creationId xmlns:a16="http://schemas.microsoft.com/office/drawing/2014/main" id="{7CE8B54A-D8B2-498F-ACFB-31AC2DEB83FA}"/>
              </a:ext>
            </a:extLst>
          </p:cNvPr>
          <p:cNvSpPr/>
          <p:nvPr/>
        </p:nvSpPr>
        <p:spPr>
          <a:xfrm rot="16200000">
            <a:off x="4314814" y="2331364"/>
            <a:ext cx="2733480" cy="2627583"/>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 name="ZoneTexte 1"/>
          <p:cNvSpPr txBox="1"/>
          <p:nvPr/>
        </p:nvSpPr>
        <p:spPr>
          <a:xfrm>
            <a:off x="4467507" y="3260434"/>
            <a:ext cx="2527839" cy="769441"/>
          </a:xfrm>
          <a:prstGeom prst="rect">
            <a:avLst/>
          </a:prstGeom>
          <a:noFill/>
        </p:spPr>
        <p:txBody>
          <a:bodyPr wrap="square" rtlCol="0">
            <a:spAutoFit/>
          </a:bodyPr>
          <a:lstStyle/>
          <a:p>
            <a:r>
              <a:rPr lang="fr-FR" sz="4400" dirty="0">
                <a:ln w="0"/>
                <a:solidFill>
                  <a:schemeClr val="accent5">
                    <a:lumMod val="40000"/>
                    <a:lumOff val="60000"/>
                  </a:schemeClr>
                </a:solidFill>
                <a:effectLst>
                  <a:reflection blurRad="6350" stA="53000" endA="300" endPos="35500" dir="5400000" sy="-90000" algn="bl" rotWithShape="0"/>
                </a:effectLst>
              </a:rPr>
              <a:t>CLEANING</a:t>
            </a:r>
          </a:p>
        </p:txBody>
      </p:sp>
    </p:spTree>
    <p:extLst>
      <p:ext uri="{BB962C8B-B14F-4D97-AF65-F5344CB8AC3E}">
        <p14:creationId xmlns:p14="http://schemas.microsoft.com/office/powerpoint/2010/main" val="2047116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3">
            <a:extLst>
              <a:ext uri="{FF2B5EF4-FFF2-40B4-BE49-F238E27FC236}">
                <a16:creationId xmlns:a16="http://schemas.microsoft.com/office/drawing/2014/main" id="{E3E5EE03-FBF6-46F5-8085-716AC6CE1C8C}"/>
              </a:ext>
            </a:extLst>
          </p:cNvPr>
          <p:cNvSpPr>
            <a:spLocks noGrp="1"/>
          </p:cNvSpPr>
          <p:nvPr>
            <p:ph type="title"/>
          </p:nvPr>
        </p:nvSpPr>
        <p:spPr>
          <a:xfrm>
            <a:off x="2115127" y="461819"/>
            <a:ext cx="3749965" cy="877454"/>
          </a:xfrm>
          <a:ln w="28575"/>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lstStyle/>
          <a:p>
            <a:pPr algn="ctr" rtl="0"/>
            <a:r>
              <a:rPr lang="fr-FR" b="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CLEANING</a:t>
            </a:r>
          </a:p>
        </p:txBody>
      </p:sp>
      <p:sp>
        <p:nvSpPr>
          <p:cNvPr id="15" name="Espace réservé du texte 14">
            <a:extLst>
              <a:ext uri="{FF2B5EF4-FFF2-40B4-BE49-F238E27FC236}">
                <a16:creationId xmlns:a16="http://schemas.microsoft.com/office/drawing/2014/main" id="{24E18385-8BEA-4522-ABAA-5AB38F0D4FC2}"/>
              </a:ext>
            </a:extLst>
          </p:cNvPr>
          <p:cNvSpPr>
            <a:spLocks noGrp="1"/>
          </p:cNvSpPr>
          <p:nvPr>
            <p:ph type="body" idx="1"/>
          </p:nvPr>
        </p:nvSpPr>
        <p:spPr>
          <a:xfrm>
            <a:off x="3432712" y="1884218"/>
            <a:ext cx="5526562" cy="492202"/>
          </a:xfrm>
        </p:spPr>
        <p:txBody>
          <a:bodyPr rtlCol="0">
            <a:normAutofit lnSpcReduction="10000"/>
          </a:bodyPr>
          <a:lstStyle/>
          <a:p>
            <a:pPr rtl="0"/>
            <a:r>
              <a:rPr lang="fr-FR" dirty="0"/>
              <a:t>Détection et gestion des doublons</a:t>
            </a:r>
          </a:p>
        </p:txBody>
      </p:sp>
      <p:sp>
        <p:nvSpPr>
          <p:cNvPr id="16" name="Espace réservé du contenu 15">
            <a:extLst>
              <a:ext uri="{FF2B5EF4-FFF2-40B4-BE49-F238E27FC236}">
                <a16:creationId xmlns:a16="http://schemas.microsoft.com/office/drawing/2014/main" id="{1DCFA8A2-3FB8-48CA-933D-0800A9D2A2A2}"/>
              </a:ext>
            </a:extLst>
          </p:cNvPr>
          <p:cNvSpPr>
            <a:spLocks noGrp="1"/>
          </p:cNvSpPr>
          <p:nvPr>
            <p:ph sz="half" idx="13"/>
          </p:nvPr>
        </p:nvSpPr>
        <p:spPr>
          <a:xfrm>
            <a:off x="520697" y="2484583"/>
            <a:ext cx="10626273" cy="1533236"/>
          </a:xfrm>
        </p:spPr>
        <p:txBody>
          <a:bodyPr rtlCol="0">
            <a:normAutofit/>
          </a:bodyPr>
          <a:lstStyle/>
          <a:p>
            <a:pPr marL="0" indent="0" rtl="0">
              <a:lnSpc>
                <a:spcPct val="100000"/>
              </a:lnSpc>
              <a:buClr>
                <a:schemeClr val="accent2"/>
              </a:buClr>
              <a:buNone/>
            </a:pPr>
            <a:r>
              <a:rPr lang="fr-FR" dirty="0">
                <a:latin typeface="Times New Roman" panose="02020603050405020304" pitchFamily="18" charset="0"/>
                <a:cs typeface="Times New Roman" panose="02020603050405020304" pitchFamily="18" charset="0"/>
              </a:rPr>
              <a:t>Apres suppression de la colonne Id qui n’est pas nécessaire à l’entrainement du modèle, nous avons détecter et supprimer les potentiels doublons. Apres traitement nous avons constatés une absence de doublons.</a:t>
            </a:r>
          </a:p>
        </p:txBody>
      </p:sp>
      <p:sp>
        <p:nvSpPr>
          <p:cNvPr id="20" name="Espace réservé du pied de page 4">
            <a:extLst>
              <a:ext uri="{FF2B5EF4-FFF2-40B4-BE49-F238E27FC236}">
                <a16:creationId xmlns:a16="http://schemas.microsoft.com/office/drawing/2014/main" id="{391D3201-20F9-4DD7-B4EB-F41AF17CA428}"/>
              </a:ext>
            </a:extLst>
          </p:cNvPr>
          <p:cNvSpPr>
            <a:spLocks noGrp="1"/>
          </p:cNvSpPr>
          <p:nvPr>
            <p:ph type="ftr" sz="quarter" idx="17"/>
          </p:nvPr>
        </p:nvSpPr>
        <p:spPr/>
        <p:txBody>
          <a:bodyPr rtlCol="0"/>
          <a:lstStyle>
            <a:lvl1pPr algn="r">
              <a:defRPr sz="1200">
                <a:solidFill>
                  <a:schemeClr val="tx1">
                    <a:lumMod val="50000"/>
                    <a:lumOff val="50000"/>
                  </a:schemeClr>
                </a:solidFill>
              </a:defRPr>
            </a:lvl1pPr>
          </a:lstStyle>
          <a:p>
            <a:pPr algn="l" rtl="0"/>
            <a:r>
              <a:rPr lang="fr-FR" dirty="0">
                <a:solidFill>
                  <a:schemeClr val="accent1">
                    <a:lumMod val="90000"/>
                    <a:lumOff val="10000"/>
                  </a:schemeClr>
                </a:solidFill>
              </a:rPr>
              <a:t>House </a:t>
            </a:r>
            <a:r>
              <a:rPr lang="fr-FR" dirty="0" err="1">
                <a:solidFill>
                  <a:schemeClr val="accent1">
                    <a:lumMod val="90000"/>
                    <a:lumOff val="10000"/>
                  </a:schemeClr>
                </a:solidFill>
              </a:rPr>
              <a:t>prices</a:t>
            </a:r>
            <a:r>
              <a:rPr lang="fr-FR" dirty="0">
                <a:solidFill>
                  <a:schemeClr val="accent1">
                    <a:lumMod val="90000"/>
                    <a:lumOff val="10000"/>
                  </a:schemeClr>
                </a:solidFill>
              </a:rPr>
              <a:t> </a:t>
            </a:r>
            <a:r>
              <a:rPr lang="fr-FR" dirty="0" err="1">
                <a:solidFill>
                  <a:schemeClr val="accent1">
                    <a:lumMod val="90000"/>
                    <a:lumOff val="10000"/>
                  </a:schemeClr>
                </a:solidFill>
              </a:rPr>
              <a:t>prediction</a:t>
            </a:r>
            <a:endParaRPr lang="fr-FR" dirty="0">
              <a:solidFill>
                <a:schemeClr val="accent1">
                  <a:lumMod val="90000"/>
                  <a:lumOff val="10000"/>
                </a:schemeClr>
              </a:solidFill>
            </a:endParaRPr>
          </a:p>
        </p:txBody>
      </p:sp>
      <p:sp>
        <p:nvSpPr>
          <p:cNvPr id="21" name="Espace réservé du numéro de diapositive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rtlCol="0"/>
          <a:lstStyle>
            <a:lvl1pPr algn="r">
              <a:defRPr sz="1200">
                <a:solidFill>
                  <a:schemeClr val="tx1">
                    <a:lumMod val="50000"/>
                    <a:lumOff val="50000"/>
                  </a:schemeClr>
                </a:solidFill>
              </a:defRPr>
            </a:lvl1pPr>
          </a:lstStyle>
          <a:p>
            <a:pPr rtl="0"/>
            <a:fld id="{8699F50C-BE38-4BD0-BA84-9B090E1F2B9B}" type="slidenum">
              <a:rPr lang="fr-FR" smtClean="0"/>
              <a:pPr rtl="0"/>
              <a:t>8</a:t>
            </a:fld>
            <a:endParaRPr lang="fr-FR" dirty="0"/>
          </a:p>
        </p:txBody>
      </p:sp>
      <p:pic>
        <p:nvPicPr>
          <p:cNvPr id="3" name="Image 2"/>
          <p:cNvPicPr>
            <a:picLocks noChangeAspect="1"/>
          </p:cNvPicPr>
          <p:nvPr/>
        </p:nvPicPr>
        <p:blipFill>
          <a:blip r:embed="rId3"/>
          <a:stretch>
            <a:fillRect/>
          </a:stretch>
        </p:blipFill>
        <p:spPr>
          <a:xfrm>
            <a:off x="2826904" y="3767105"/>
            <a:ext cx="6390987" cy="2589246"/>
          </a:xfrm>
          <a:prstGeom prst="rect">
            <a:avLst/>
          </a:prstGeom>
        </p:spPr>
      </p:pic>
      <p:pic>
        <p:nvPicPr>
          <p:cNvPr id="11" name="Image 10"/>
          <p:cNvPicPr>
            <a:picLocks noChangeAspect="1"/>
          </p:cNvPicPr>
          <p:nvPr/>
        </p:nvPicPr>
        <p:blipFill>
          <a:blip r:embed="rId4"/>
          <a:stretch>
            <a:fillRect/>
          </a:stretch>
        </p:blipFill>
        <p:spPr>
          <a:xfrm>
            <a:off x="11146970" y="157661"/>
            <a:ext cx="685800" cy="608315"/>
          </a:xfrm>
          <a:prstGeom prst="rect">
            <a:avLst/>
          </a:prstGeom>
        </p:spPr>
      </p:pic>
    </p:spTree>
    <p:extLst>
      <p:ext uri="{BB962C8B-B14F-4D97-AF65-F5344CB8AC3E}">
        <p14:creationId xmlns:p14="http://schemas.microsoft.com/office/powerpoint/2010/main" val="1042800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3">
            <a:extLst>
              <a:ext uri="{FF2B5EF4-FFF2-40B4-BE49-F238E27FC236}">
                <a16:creationId xmlns:a16="http://schemas.microsoft.com/office/drawing/2014/main" id="{E3E5EE03-FBF6-46F5-8085-716AC6CE1C8C}"/>
              </a:ext>
            </a:extLst>
          </p:cNvPr>
          <p:cNvSpPr>
            <a:spLocks noGrp="1"/>
          </p:cNvSpPr>
          <p:nvPr>
            <p:ph type="title"/>
          </p:nvPr>
        </p:nvSpPr>
        <p:spPr>
          <a:xfrm>
            <a:off x="2115127" y="461819"/>
            <a:ext cx="3749965" cy="877454"/>
          </a:xfrm>
          <a:ln w="28575"/>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lstStyle/>
          <a:p>
            <a:pPr algn="ctr" rtl="0"/>
            <a:r>
              <a:rPr lang="fr-FR" b="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CLEANING</a:t>
            </a:r>
          </a:p>
        </p:txBody>
      </p:sp>
      <p:sp>
        <p:nvSpPr>
          <p:cNvPr id="16" name="Espace réservé du contenu 15">
            <a:extLst>
              <a:ext uri="{FF2B5EF4-FFF2-40B4-BE49-F238E27FC236}">
                <a16:creationId xmlns:a16="http://schemas.microsoft.com/office/drawing/2014/main" id="{1DCFA8A2-3FB8-48CA-933D-0800A9D2A2A2}"/>
              </a:ext>
            </a:extLst>
          </p:cNvPr>
          <p:cNvSpPr>
            <a:spLocks noGrp="1"/>
          </p:cNvSpPr>
          <p:nvPr>
            <p:ph sz="half" idx="13"/>
          </p:nvPr>
        </p:nvSpPr>
        <p:spPr>
          <a:xfrm>
            <a:off x="495877" y="2093933"/>
            <a:ext cx="10476923" cy="1323522"/>
          </a:xfrm>
        </p:spPr>
        <p:txBody>
          <a:bodyPr rtlCol="0">
            <a:normAutofit fontScale="92500" lnSpcReduction="10000"/>
          </a:bodyPr>
          <a:lstStyle/>
          <a:p>
            <a:pPr marL="0" indent="0">
              <a:lnSpc>
                <a:spcPct val="100000"/>
              </a:lnSpc>
              <a:buClr>
                <a:schemeClr val="accent2"/>
              </a:buClr>
              <a:buNone/>
            </a:pPr>
            <a:r>
              <a:rPr lang="fr-FR" sz="1800" dirty="0">
                <a:latin typeface="Times New Roman" panose="02020603050405020304" pitchFamily="18" charset="0"/>
                <a:cs typeface="Times New Roman" panose="02020603050405020304" pitchFamily="18" charset="0"/>
              </a:rPr>
              <a:t>Nous avons sorti un tableau et un graphique du  taux de valeurs manquantes par variable. Nous avons constaté qu’il serait absurde de corriger une variable avec plus de 45 % de valeurs manquantes parce que cela reviendrait à créer près de la moitié des observations ; pour cela intuitivement le reflexe serait juste supprimer ces variables mais il est plus judicieux d’identifier ces variables, de voir ce qu’elles mesurent afin d’essayer de comprendre d’où peuvent provenir ces NA afin de prendre une meilleures décisions.</a:t>
            </a:r>
          </a:p>
          <a:p>
            <a:pPr marL="0" indent="0" rtl="0">
              <a:buClr>
                <a:schemeClr val="accent2"/>
              </a:buClr>
              <a:buNone/>
            </a:pPr>
            <a:endParaRPr lang="fr-FR" dirty="0"/>
          </a:p>
        </p:txBody>
      </p:sp>
      <p:sp>
        <p:nvSpPr>
          <p:cNvPr id="17" name="Espace réservé du texte 16">
            <a:extLst>
              <a:ext uri="{FF2B5EF4-FFF2-40B4-BE49-F238E27FC236}">
                <a16:creationId xmlns:a16="http://schemas.microsoft.com/office/drawing/2014/main" id="{640A3223-3DA3-4CF2-82B6-1447667547BD}"/>
              </a:ext>
            </a:extLst>
          </p:cNvPr>
          <p:cNvSpPr>
            <a:spLocks noGrp="1"/>
          </p:cNvSpPr>
          <p:nvPr>
            <p:ph type="body" sz="quarter" idx="14"/>
          </p:nvPr>
        </p:nvSpPr>
        <p:spPr>
          <a:xfrm>
            <a:off x="1550059" y="1530300"/>
            <a:ext cx="7252196" cy="563632"/>
          </a:xfrm>
        </p:spPr>
        <p:txBody>
          <a:bodyPr rtlCol="0">
            <a:normAutofit/>
          </a:bodyPr>
          <a:lstStyle/>
          <a:p>
            <a:pPr rtl="0"/>
            <a:r>
              <a:rPr lang="fr-FR" dirty="0"/>
              <a:t>Détection et gestion des valeurs manquantes</a:t>
            </a:r>
          </a:p>
        </p:txBody>
      </p:sp>
      <p:sp>
        <p:nvSpPr>
          <p:cNvPr id="20" name="Espace réservé du pied de page 4">
            <a:extLst>
              <a:ext uri="{FF2B5EF4-FFF2-40B4-BE49-F238E27FC236}">
                <a16:creationId xmlns:a16="http://schemas.microsoft.com/office/drawing/2014/main" id="{391D3201-20F9-4DD7-B4EB-F41AF17CA428}"/>
              </a:ext>
            </a:extLst>
          </p:cNvPr>
          <p:cNvSpPr>
            <a:spLocks noGrp="1"/>
          </p:cNvSpPr>
          <p:nvPr>
            <p:ph type="ftr" sz="quarter" idx="17"/>
          </p:nvPr>
        </p:nvSpPr>
        <p:spPr/>
        <p:txBody>
          <a:bodyPr rtlCol="0"/>
          <a:lstStyle>
            <a:lvl1pPr algn="r">
              <a:defRPr sz="1200">
                <a:solidFill>
                  <a:schemeClr val="tx1">
                    <a:lumMod val="50000"/>
                    <a:lumOff val="50000"/>
                  </a:schemeClr>
                </a:solidFill>
              </a:defRPr>
            </a:lvl1pPr>
          </a:lstStyle>
          <a:p>
            <a:pPr algn="l" rtl="0"/>
            <a:r>
              <a:rPr lang="fr-FR" dirty="0">
                <a:solidFill>
                  <a:schemeClr val="accent1">
                    <a:lumMod val="90000"/>
                    <a:lumOff val="10000"/>
                  </a:schemeClr>
                </a:solidFill>
              </a:rPr>
              <a:t>House </a:t>
            </a:r>
            <a:r>
              <a:rPr lang="fr-FR" dirty="0" err="1">
                <a:solidFill>
                  <a:schemeClr val="accent1">
                    <a:lumMod val="90000"/>
                    <a:lumOff val="10000"/>
                  </a:schemeClr>
                </a:solidFill>
              </a:rPr>
              <a:t>prices</a:t>
            </a:r>
            <a:r>
              <a:rPr lang="fr-FR" dirty="0">
                <a:solidFill>
                  <a:schemeClr val="accent1">
                    <a:lumMod val="90000"/>
                    <a:lumOff val="10000"/>
                  </a:schemeClr>
                </a:solidFill>
              </a:rPr>
              <a:t> </a:t>
            </a:r>
            <a:r>
              <a:rPr lang="fr-FR" dirty="0" err="1">
                <a:solidFill>
                  <a:schemeClr val="accent1">
                    <a:lumMod val="90000"/>
                    <a:lumOff val="10000"/>
                  </a:schemeClr>
                </a:solidFill>
              </a:rPr>
              <a:t>prediction</a:t>
            </a:r>
            <a:endParaRPr lang="fr-FR" dirty="0">
              <a:solidFill>
                <a:schemeClr val="accent1">
                  <a:lumMod val="90000"/>
                  <a:lumOff val="10000"/>
                </a:schemeClr>
              </a:solidFill>
            </a:endParaRPr>
          </a:p>
        </p:txBody>
      </p:sp>
      <p:sp>
        <p:nvSpPr>
          <p:cNvPr id="21" name="Espace réservé du numéro de diapositive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rtlCol="0"/>
          <a:lstStyle>
            <a:lvl1pPr algn="r">
              <a:defRPr sz="1200">
                <a:solidFill>
                  <a:schemeClr val="tx1">
                    <a:lumMod val="50000"/>
                    <a:lumOff val="50000"/>
                  </a:schemeClr>
                </a:solidFill>
              </a:defRPr>
            </a:lvl1pPr>
          </a:lstStyle>
          <a:p>
            <a:pPr rtl="0"/>
            <a:fld id="{8699F50C-BE38-4BD0-BA84-9B090E1F2B9B}" type="slidenum">
              <a:rPr lang="fr-FR" smtClean="0"/>
              <a:pPr rtl="0"/>
              <a:t>9</a:t>
            </a:fld>
            <a:endParaRPr lang="fr-FR" dirty="0"/>
          </a:p>
        </p:txBody>
      </p:sp>
      <p:pic>
        <p:nvPicPr>
          <p:cNvPr id="3" name="Image 2"/>
          <p:cNvPicPr>
            <a:picLocks noChangeAspect="1"/>
          </p:cNvPicPr>
          <p:nvPr/>
        </p:nvPicPr>
        <p:blipFill>
          <a:blip r:embed="rId3"/>
          <a:stretch>
            <a:fillRect/>
          </a:stretch>
        </p:blipFill>
        <p:spPr>
          <a:xfrm>
            <a:off x="2854697" y="3417455"/>
            <a:ext cx="6917376" cy="3121457"/>
          </a:xfrm>
          <a:prstGeom prst="rect">
            <a:avLst/>
          </a:prstGeom>
        </p:spPr>
      </p:pic>
      <p:pic>
        <p:nvPicPr>
          <p:cNvPr id="12" name="Image 11"/>
          <p:cNvPicPr>
            <a:picLocks noChangeAspect="1"/>
          </p:cNvPicPr>
          <p:nvPr/>
        </p:nvPicPr>
        <p:blipFill>
          <a:blip r:embed="rId4"/>
          <a:stretch>
            <a:fillRect/>
          </a:stretch>
        </p:blipFill>
        <p:spPr>
          <a:xfrm>
            <a:off x="11110025" y="292231"/>
            <a:ext cx="685800" cy="608315"/>
          </a:xfrm>
          <a:prstGeom prst="rect">
            <a:avLst/>
          </a:prstGeom>
        </p:spPr>
      </p:pic>
    </p:spTree>
    <p:extLst>
      <p:ext uri="{BB962C8B-B14F-4D97-AF65-F5344CB8AC3E}">
        <p14:creationId xmlns:p14="http://schemas.microsoft.com/office/powerpoint/2010/main" val="506825098"/>
      </p:ext>
    </p:extLst>
  </p:cSld>
  <p:clrMapOvr>
    <a:masterClrMapping/>
  </p:clrMapOvr>
</p:sld>
</file>

<file path=ppt/theme/theme1.xml><?xml version="1.0" encoding="utf-8"?>
<a:theme xmlns:a="http://schemas.openxmlformats.org/drawingml/2006/main" name="Thème Offic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951641_Hexagon presentation light_AAS_v4" id="{358289A0-A26B-433F-AD2B-1F8832C96153}" vid="{92CDC91D-95BF-4897-87D6-494563DF797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7f9b5e87859ce6d7eedbdc6e4e4205c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5e0075ee7624d6a846e01eb6183742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B57EF8E-3088-4B8D-AE89-9AA6B62E9636}">
  <ds:schemaRefs>
    <ds:schemaRef ds:uri="http://schemas.microsoft.com/sharepoint/v3/contenttype/forms"/>
  </ds:schemaRefs>
</ds:datastoreItem>
</file>

<file path=customXml/itemProps2.xml><?xml version="1.0" encoding="utf-8"?>
<ds:datastoreItem xmlns:ds="http://schemas.openxmlformats.org/officeDocument/2006/customXml" ds:itemID="{289220B3-790D-4FDF-A046-BB08A9FCEE9A}">
  <ds:schemaRefs>
    <ds:schemaRef ds:uri="http://www.w3.org/XML/1998/namespace"/>
    <ds:schemaRef ds:uri="http://purl.org/dc/dcmitype/"/>
    <ds:schemaRef ds:uri="16c05727-aa75-4e4a-9b5f-8a80a1165891"/>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71af3243-3dd4-4a8d-8c0d-dd76da1f02a5"/>
    <ds:schemaRef ds:uri="http://purl.org/dc/terms/"/>
  </ds:schemaRefs>
</ds:datastoreItem>
</file>

<file path=customXml/itemProps3.xml><?xml version="1.0" encoding="utf-8"?>
<ds:datastoreItem xmlns:ds="http://schemas.openxmlformats.org/officeDocument/2006/customXml" ds:itemID="{D8C7978F-257A-4BE0-A03A-F72747BCF3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TF00951641</Template>
  <TotalTime>0</TotalTime>
  <Words>849</Words>
  <Application>Microsoft Office PowerPoint</Application>
  <PresentationFormat>Grand écran</PresentationFormat>
  <Paragraphs>118</Paragraphs>
  <Slides>22</Slides>
  <Notes>22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22</vt:i4>
      </vt:variant>
    </vt:vector>
  </HeadingPairs>
  <TitlesOfParts>
    <vt:vector size="28" baseType="lpstr">
      <vt:lpstr>Arial</vt:lpstr>
      <vt:lpstr>Arial Black</vt:lpstr>
      <vt:lpstr>Calibri</vt:lpstr>
      <vt:lpstr>Calibri Light</vt:lpstr>
      <vt:lpstr>Times New Roman</vt:lpstr>
      <vt:lpstr>Thème Office</vt:lpstr>
      <vt:lpstr>Présentation PowerPoint</vt:lpstr>
      <vt:lpstr>Ange Gnimdou KABASSINA Isabelle Danielle MOSSE Mouhamadou Moustapha WADE Durel Valdes NZIALI TCHAMOU  </vt:lpstr>
      <vt:lpstr>PLAN</vt:lpstr>
      <vt:lpstr>CONTEXTE ET PROBLEMATIQUE</vt:lpstr>
      <vt:lpstr>Présentation PowerPoint</vt:lpstr>
      <vt:lpstr>PRESENTATION DES DONNEES</vt:lpstr>
      <vt:lpstr>Présentation PowerPoint</vt:lpstr>
      <vt:lpstr>CLEANING</vt:lpstr>
      <vt:lpstr>CLEANING</vt:lpstr>
      <vt:lpstr>CLEANING</vt:lpstr>
      <vt:lpstr>CLEANING</vt:lpstr>
      <vt:lpstr>Présentation PowerPoint</vt:lpstr>
      <vt:lpstr>EXPLORATION </vt:lpstr>
      <vt:lpstr>EXPLORATION</vt:lpstr>
      <vt:lpstr>EXPLORATION</vt:lpstr>
      <vt:lpstr>EXPLORATION</vt:lpstr>
      <vt:lpstr>FEATURE ENGINEERING</vt:lpstr>
      <vt:lpstr>Présentation PowerPoint</vt:lpstr>
      <vt:lpstr>MODELISATION</vt:lpstr>
      <vt:lpstr>MODELISATION</vt:lpstr>
      <vt:lpstr>MODELE FINALE</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2019-06-16T18:33:06Z</dcterms:created>
  <dcterms:modified xsi:type="dcterms:W3CDTF">2024-02-06T00:46:14Z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v-abdarl@microsoft.com</vt:lpwstr>
  </property>
  <property fmtid="{D5CDD505-2E9C-101B-9397-08002B2CF9AE}" pid="6" name="MSIP_Label_f42aa342-8706-4288-bd11-ebb85995028c_SetDate">
    <vt:lpwstr>2019-09-17T00:22:56.7659324Z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6013971f-27a3-458d-bf5e-621050f896fd</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