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7" r:id="rId6"/>
    <p:sldId id="308" r:id="rId7"/>
    <p:sldId id="309" r:id="rId8"/>
    <p:sldId id="313" r:id="rId9"/>
    <p:sldId id="310" r:id="rId10"/>
    <p:sldId id="305" r:id="rId11"/>
    <p:sldId id="304" r:id="rId12"/>
    <p:sldId id="315" r:id="rId13"/>
    <p:sldId id="311" r:id="rId14"/>
    <p:sldId id="312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682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fr-FR" noProof="0" dirty="0">
              <a:solidFill>
                <a:schemeClr val="bg1"/>
              </a:solidFill>
            </a:rPr>
            <a:t>Annonces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fr-FR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fr-FR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fr-FR" noProof="0" dirty="0">
              <a:solidFill>
                <a:schemeClr val="bg1"/>
              </a:solidFill>
            </a:rPr>
            <a:t>Shifumi</a:t>
          </a: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fr-FR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fr-FR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fr-FR" noProof="0" dirty="0">
              <a:solidFill>
                <a:schemeClr val="bg1"/>
              </a:solidFill>
            </a:rPr>
            <a:t>Autres</a:t>
          </a:r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fr-FR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fr-FR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6000" r="-6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476261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137692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fr-FR" sz="1800" kern="1200" noProof="0" dirty="0">
              <a:solidFill>
                <a:schemeClr val="bg1"/>
              </a:solidFill>
            </a:rPr>
            <a:t>Annonces</a:t>
          </a:r>
        </a:p>
      </dsp:txBody>
      <dsp:txXfrm>
        <a:off x="1376923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137692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4188975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fr-FR" sz="1800" kern="1200" noProof="0" dirty="0">
              <a:solidFill>
                <a:schemeClr val="bg1"/>
              </a:solidFill>
            </a:rPr>
            <a:t>Shifumi</a:t>
          </a:r>
        </a:p>
      </dsp:txBody>
      <dsp:txXfrm>
        <a:off x="4188975" y="3081438"/>
        <a:ext cx="2393235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100365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6000" r="-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00102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fr-FR" sz="1800" kern="1200" noProof="0" dirty="0">
              <a:solidFill>
                <a:schemeClr val="bg1"/>
              </a:solidFill>
            </a:rPr>
            <a:t>Autres</a:t>
          </a:r>
        </a:p>
      </dsp:txBody>
      <dsp:txXfrm>
        <a:off x="7001027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00102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e de gens en portraits"/>
  <dgm:desc val="Liste de gens en portrait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18/11/2022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18/11/2022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4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738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6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4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1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deepu.tech/three-tips-for-clean-co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Narwing_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4690" y="4700016"/>
            <a:ext cx="4260365" cy="426166"/>
          </a:xfrm>
        </p:spPr>
        <p:txBody>
          <a:bodyPr rtlCol="0"/>
          <a:lstStyle/>
          <a:p>
            <a:pPr rtl="0"/>
            <a:r>
              <a:rPr lang="fr-FR" dirty="0"/>
              <a:t>Par Clarisse, Nathan et Tec-Wing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Qu’est ce qu’on a apprit 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Pourquoi ajouter Narwing sur vos servers 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Quelles améliorations envisagées pour notre bot 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988" b="16988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18" name="Espace réservé d’image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912" r="912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Espace réservé d’image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12" r="912"/>
          <a:stretch/>
        </p:blipFill>
        <p:spPr>
          <a:xfrm flipH="1">
            <a:off x="3044953" y="301752"/>
            <a:ext cx="2459735" cy="2505456"/>
          </a:xfrm>
        </p:spPr>
      </p:pic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Narwing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18/11/2022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Narwing</a:t>
            </a:r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667" r="16667"/>
          <a:stretch/>
        </p:blipFill>
        <p:spPr>
          <a:xfrm>
            <a:off x="1777111" y="370554"/>
            <a:ext cx="1952279" cy="1952279"/>
          </a:xfr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730" y="673751"/>
            <a:ext cx="6822631" cy="1649082"/>
          </a:xfrm>
        </p:spPr>
        <p:txBody>
          <a:bodyPr rtlCol="0"/>
          <a:lstStyle/>
          <a:p>
            <a:pPr rtl="0"/>
            <a:r>
              <a:rPr lang="fr-FR" dirty="0"/>
              <a:t>Merci de votre attention</a:t>
            </a:r>
          </a:p>
        </p:txBody>
      </p:sp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14364" r="14364"/>
          <a:stretch/>
        </p:blipFill>
        <p:spPr>
          <a:xfrm>
            <a:off x="1092905" y="4018982"/>
            <a:ext cx="3854161" cy="2839018"/>
          </a:xfrm>
        </p:spPr>
      </p:pic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4226" r="4226"/>
          <a:stretch/>
        </p:blipFill>
        <p:spPr>
          <a:xfrm>
            <a:off x="5579539" y="4386312"/>
            <a:ext cx="3119293" cy="2462810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ECDF74F-866C-5CB5-717E-8E58ADD77916}"/>
              </a:ext>
            </a:extLst>
          </p:cNvPr>
          <p:cNvSpPr txBox="1"/>
          <p:nvPr/>
        </p:nvSpPr>
        <p:spPr>
          <a:xfrm>
            <a:off x="6096000" y="2724728"/>
            <a:ext cx="553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spc="400" dirty="0">
                <a:solidFill>
                  <a:schemeClr val="bg1"/>
                </a:solidFill>
                <a:ea typeface="+mj-ea"/>
                <a:cs typeface="+mj-cs"/>
              </a:rPr>
              <a:t>https://github.com/</a:t>
            </a:r>
            <a:r>
              <a:rPr lang="en-US" sz="1400" b="1" cap="all" spc="400" dirty="0">
                <a:solidFill>
                  <a:schemeClr val="bg1"/>
                </a:solidFill>
                <a:ea typeface="+mj-ea"/>
                <a:cs typeface="+mj-cs"/>
              </a:rPr>
              <a:t>Gniwcet</a:t>
            </a:r>
            <a:r>
              <a:rPr lang="en-US" sz="1200" b="1" cap="all" spc="400" dirty="0">
                <a:solidFill>
                  <a:schemeClr val="bg1"/>
                </a:solidFill>
                <a:ea typeface="+mj-ea"/>
                <a:cs typeface="+mj-cs"/>
              </a:rPr>
              <a:t>/Narwing_</a:t>
            </a:r>
          </a:p>
        </p:txBody>
      </p:sp>
      <p:pic>
        <p:nvPicPr>
          <p:cNvPr id="14" name="Espace réservé pour une image  13" descr="Une image contenant texte, intérieur, table, équipement électronique&#10;&#10;Description générée automatiquement">
            <a:extLst>
              <a:ext uri="{FF2B5EF4-FFF2-40B4-BE49-F238E27FC236}">
                <a16:creationId xmlns:a16="http://schemas.microsoft.com/office/drawing/2014/main" id="{4D4C727C-B5DE-557C-EAB5-ACEDD3BF6DC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 l="12194" r="121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cap="all" spc="400">
                <a:solidFill>
                  <a:schemeClr val="bg1"/>
                </a:solidFill>
                <a:latin typeface="+mn-lt"/>
              </a:rPr>
              <a:t>Sommaire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fr-FR" dirty="0"/>
              <a:t>Introduction</a:t>
            </a:r>
          </a:p>
          <a:p>
            <a:pPr algn="r" rtl="0"/>
            <a:r>
              <a:rPr lang="fr-FR" dirty="0"/>
              <a:t>Présentation des fonctionnalités </a:t>
            </a:r>
            <a:endParaRPr lang="fr-FR" sz="1800" dirty="0">
              <a:solidFill>
                <a:schemeClr val="bg1"/>
              </a:solidFill>
            </a:endParaRPr>
          </a:p>
          <a:p>
            <a:pPr algn="r" rtl="0"/>
            <a:r>
              <a:rPr lang="fr-FR" dirty="0"/>
              <a:t>Tests sur discord</a:t>
            </a:r>
          </a:p>
          <a:p>
            <a:pPr algn="r" rtl="0"/>
            <a:r>
              <a:rPr lang="fr-FR" dirty="0"/>
              <a:t>Conclusion</a:t>
            </a:r>
            <a:endParaRPr lang="fr-FR" sz="1800" dirty="0">
              <a:solidFill>
                <a:schemeClr val="bg1"/>
              </a:solidFill>
            </a:endParaRPr>
          </a:p>
          <a:p>
            <a:pPr algn="r" rtl="0"/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66432" y="2530058"/>
            <a:ext cx="3707971" cy="3707971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18/11/2022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Présentation de Narwing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400" dirty="0"/>
              <a:t>Introduction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Qu’est ce qu’un bot discord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Comment l’avons-nous créé 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Les origines du nom ‘Narwing’</a:t>
            </a: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810499" y="2129093"/>
            <a:ext cx="3927475" cy="3085080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03/09/20XX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</a:t>
            </a:r>
            <a:r>
              <a:rPr lang="fr-FR" dirty="0" err="1"/>
              <a:t>narwing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Les fonctionnalités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A quoi sert Narwing ?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Narwing</a:t>
            </a:r>
          </a:p>
        </p:txBody>
      </p:sp>
      <p:graphicFrame>
        <p:nvGraphicFramePr>
          <p:cNvPr id="7" name="Espace réservé du contenu 2" descr="Équipe graphique SmartArt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785332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18/11/2022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80" y="680778"/>
            <a:ext cx="4434840" cy="5733553"/>
          </a:xfrm>
        </p:spPr>
        <p:txBody>
          <a:bodyPr rtlCol="0">
            <a:normAutofit fontScale="90000"/>
          </a:bodyPr>
          <a:lstStyle/>
          <a:p>
            <a:pPr algn="r" rtl="0"/>
            <a:r>
              <a:rPr lang="fr-FR" sz="3100" dirty="0"/>
              <a:t>Dans les règles du jeu, la pierre émousse les lames des ciseaux et l’emporte ; </a:t>
            </a:r>
            <a:br>
              <a:rPr lang="fr-FR" sz="3100" dirty="0"/>
            </a:br>
            <a:br>
              <a:rPr lang="fr-FR" sz="3100" dirty="0"/>
            </a:br>
            <a:r>
              <a:rPr lang="fr-FR" sz="3100" dirty="0"/>
              <a:t>la feuille enveloppe la pierre et gagne ;</a:t>
            </a:r>
            <a:br>
              <a:rPr lang="fr-FR" sz="3100" dirty="0"/>
            </a:br>
            <a:br>
              <a:rPr lang="fr-FR" sz="3100" dirty="0"/>
            </a:br>
            <a:r>
              <a:rPr lang="fr-FR" sz="3100" dirty="0"/>
              <a:t>enfin, les ciseaux découpent la feuille et l’emportent.</a:t>
            </a:r>
            <a:br>
              <a:rPr lang="fr-FR" sz="3600" dirty="0"/>
            </a:br>
            <a:endParaRPr lang="fr-FR" sz="3600" dirty="0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83464" y="1781445"/>
            <a:ext cx="5221224" cy="3304253"/>
          </a:xfr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Narwing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Le shifumi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Les Commandes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4621" y="2668911"/>
            <a:ext cx="2834640" cy="141262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800" dirty="0"/>
              <a:t>!sh</a:t>
            </a:r>
          </a:p>
          <a:p>
            <a:pPr rtl="0">
              <a:lnSpc>
                <a:spcPct val="100000"/>
              </a:lnSpc>
            </a:pPr>
            <a:r>
              <a:rPr lang="fr-FR" sz="1800" dirty="0"/>
              <a:t>!sh vs @someone</a:t>
            </a:r>
          </a:p>
          <a:p>
            <a:pPr rtl="0">
              <a:lnSpc>
                <a:spcPct val="100000"/>
              </a:lnSpc>
            </a:pPr>
            <a:r>
              <a:rPr lang="fr-FR" sz="1800" dirty="0"/>
              <a:t>!classement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01347" y="1690688"/>
            <a:ext cx="2834640" cy="82391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 Classement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58257" y="2668911"/>
            <a:ext cx="2834640" cy="176100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800" dirty="0"/>
              <a:t>Système de coins</a:t>
            </a:r>
          </a:p>
          <a:p>
            <a:pPr rtl="0">
              <a:lnSpc>
                <a:spcPct val="100000"/>
              </a:lnSpc>
            </a:pPr>
            <a:r>
              <a:rPr lang="fr-FR" sz="1800" dirty="0"/>
              <a:t>Partie gagnante = +10</a:t>
            </a:r>
          </a:p>
          <a:p>
            <a:pPr rtl="0">
              <a:lnSpc>
                <a:spcPct val="100000"/>
              </a:lnSpc>
            </a:pPr>
            <a:r>
              <a:rPr lang="fr-FR" sz="1800" dirty="0"/>
              <a:t>Partie perdante = -5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4901347" y="4343400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/>
              <a:t>Comment gagner à tout les coups ? 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4901347" y="5356909"/>
            <a:ext cx="2935457" cy="69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</a:pPr>
            <a:r>
              <a:rPr lang="fr-FR" sz="1800" dirty="0"/>
              <a:t>Rôle ‘100%winrate’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607ACA0-A6DB-4969-BD45-A95918371E82}"/>
              </a:ext>
            </a:extLst>
          </p:cNvPr>
          <p:cNvSpPr txBox="1">
            <a:spLocks/>
          </p:cNvSpPr>
          <p:nvPr/>
        </p:nvSpPr>
        <p:spPr>
          <a:xfrm>
            <a:off x="1473804" y="3514581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FAEE4E2-AA4F-4FDA-918A-369183C2D855}"/>
              </a:ext>
            </a:extLst>
          </p:cNvPr>
          <p:cNvSpPr txBox="1">
            <a:spLocks/>
          </p:cNvSpPr>
          <p:nvPr/>
        </p:nvSpPr>
        <p:spPr>
          <a:xfrm>
            <a:off x="1574621" y="3866726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Timers 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84879EE0-81A8-8354-1F29-EBCBE6F5F76D}"/>
              </a:ext>
            </a:extLst>
          </p:cNvPr>
          <p:cNvSpPr txBox="1">
            <a:spLocks/>
          </p:cNvSpPr>
          <p:nvPr/>
        </p:nvSpPr>
        <p:spPr>
          <a:xfrm>
            <a:off x="1447800" y="4927205"/>
            <a:ext cx="2860644" cy="1699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800" dirty="0"/>
              <a:t>Temps pour commencer la partie</a:t>
            </a:r>
          </a:p>
          <a:p>
            <a:pPr>
              <a:lnSpc>
                <a:spcPct val="100000"/>
              </a:lnSpc>
            </a:pPr>
            <a:r>
              <a:rPr lang="fr-FR" sz="1800" dirty="0" err="1"/>
              <a:t>Ready</a:t>
            </a:r>
            <a:r>
              <a:rPr lang="fr-FR" sz="1800" dirty="0"/>
              <a:t>, Set, Go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Temps pour réagir</a:t>
            </a:r>
          </a:p>
        </p:txBody>
      </p:sp>
      <p:pic>
        <p:nvPicPr>
          <p:cNvPr id="15" name="Image 14" descr="Une image contenant texte, capture d’écran, équipement électronique&#10;&#10;Description générée automatiquement">
            <a:extLst>
              <a:ext uri="{FF2B5EF4-FFF2-40B4-BE49-F238E27FC236}">
                <a16:creationId xmlns:a16="http://schemas.microsoft.com/office/drawing/2014/main" id="{411908BC-6D05-60FE-4BE9-4D0E7325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983" y="2102644"/>
            <a:ext cx="355122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/>
              <a:t>Les annonces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FD31B3-0EC9-C2DF-F9B7-82F0E412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17" y="1825625"/>
            <a:ext cx="6394141" cy="4351338"/>
          </a:xfrm>
          <a:prstGeom prst="rect">
            <a:avLst/>
          </a:prstGeo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5B7A8C2E-C5D7-C8A4-C10B-5A7098AE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noProof="0"/>
              <a:t>03/09/20XX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84F3A234-E195-C5DC-2736-E117ED3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noProof="0"/>
              <a:t>Titre de la présentation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47520786-2BEF-6845-174E-5DD94FF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D’autres ajouts…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0456" y="5088720"/>
            <a:ext cx="2600514" cy="538161"/>
          </a:xfrm>
        </p:spPr>
        <p:txBody>
          <a:bodyPr rtlCol="0"/>
          <a:lstStyle/>
          <a:p>
            <a:pPr rtl="0"/>
            <a:r>
              <a:rPr lang="fr-FR" dirty="0"/>
              <a:t>Ouais ? -STERN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6216" y="2457447"/>
            <a:ext cx="1932465" cy="469111"/>
          </a:xfrm>
        </p:spPr>
        <p:txBody>
          <a:bodyPr rtlCol="0"/>
          <a:lstStyle/>
          <a:p>
            <a:pPr rtl="0"/>
            <a:r>
              <a:rPr lang="fr-FR" dirty="0"/>
              <a:t>Oui ? -STITI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E2077A9-CA41-0892-CA1C-79D972ECF475}"/>
              </a:ext>
            </a:extLst>
          </p:cNvPr>
          <p:cNvSpPr txBox="1">
            <a:spLocks/>
          </p:cNvSpPr>
          <p:nvPr/>
        </p:nvSpPr>
        <p:spPr>
          <a:xfrm>
            <a:off x="5694175" y="3931443"/>
            <a:ext cx="2130425" cy="538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Quoi ? -FEUR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D38D2F6E-7B1F-2786-B916-79B7DB044B87}"/>
              </a:ext>
            </a:extLst>
          </p:cNvPr>
          <p:cNvSpPr txBox="1">
            <a:spLocks/>
          </p:cNvSpPr>
          <p:nvPr/>
        </p:nvSpPr>
        <p:spPr>
          <a:xfrm>
            <a:off x="8526831" y="1473995"/>
            <a:ext cx="1941589" cy="400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Ping -Pong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54B0A382-96F5-370C-D2F8-B84EB1A3C189}"/>
              </a:ext>
            </a:extLst>
          </p:cNvPr>
          <p:cNvSpPr txBox="1">
            <a:spLocks/>
          </p:cNvSpPr>
          <p:nvPr/>
        </p:nvSpPr>
        <p:spPr>
          <a:xfrm>
            <a:off x="9176803" y="3120624"/>
            <a:ext cx="1706934" cy="538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 -BRIL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906F332-EEF7-F777-2BAD-1C541F2B486C}"/>
              </a:ext>
            </a:extLst>
          </p:cNvPr>
          <p:cNvSpPr txBox="1">
            <a:spLocks/>
          </p:cNvSpPr>
          <p:nvPr/>
        </p:nvSpPr>
        <p:spPr>
          <a:xfrm>
            <a:off x="1671358" y="2572933"/>
            <a:ext cx="1648014" cy="547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Statut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083FEF-A81B-4F9B-DE43-2CA2D7C1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87" y="3793329"/>
            <a:ext cx="227095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913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{AC22B3B0-E220-4531-A01D-B229867A2E5B}tf89338750_win32</Template>
  <TotalTime>323</TotalTime>
  <Words>243</Words>
  <Application>Microsoft Office PowerPoint</Application>
  <PresentationFormat>Grand écran</PresentationFormat>
  <Paragraphs>76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GradientUnivers</vt:lpstr>
      <vt:lpstr>Narwing_</vt:lpstr>
      <vt:lpstr>Sommaire</vt:lpstr>
      <vt:lpstr>Introduction</vt:lpstr>
      <vt:lpstr>Les fonctionnalités</vt:lpstr>
      <vt:lpstr>Présentation PowerPoint</vt:lpstr>
      <vt:lpstr>Dans les règles du jeu, la pierre émousse les lames des ciseaux et l’emporte ;   la feuille enveloppe la pierre et gagne ;  enfin, les ciseaux découpent la feuille et l’emportent. </vt:lpstr>
      <vt:lpstr>Le shifumi </vt:lpstr>
      <vt:lpstr>Les annonces</vt:lpstr>
      <vt:lpstr>D’autres ajouts…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Narwing_</dc:title>
  <dc:creator>Clarisse ROUYERE</dc:creator>
  <cp:lastModifiedBy>Nathan DANTU</cp:lastModifiedBy>
  <cp:revision>7</cp:revision>
  <dcterms:created xsi:type="dcterms:W3CDTF">2022-11-18T08:11:05Z</dcterms:created>
  <dcterms:modified xsi:type="dcterms:W3CDTF">2022-11-18T13:36:22Z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