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layfair Displ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layfairDispl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italic.fntdata"/><Relationship Id="rId14" Type="http://schemas.openxmlformats.org/officeDocument/2006/relationships/font" Target="fonts/PlayfairDisplay-bold.fntdata"/><Relationship Id="rId17" Type="http://schemas.openxmlformats.org/officeDocument/2006/relationships/font" Target="fonts/Lato-regular.fntdata"/><Relationship Id="rId16" Type="http://schemas.openxmlformats.org/officeDocument/2006/relationships/font" Target="fonts/PlayfairDispl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6bf02d71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6bf02d71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6bf02d71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6bf02d71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6bf02d71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6bf02d71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6bf02d71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6bf02d71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6bf02d71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6bf02d71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6bf02d71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6bf02d71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DOCTORIST</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u"/>
              <a:t>HealthAI - Yoddle use case</a:t>
            </a:r>
            <a:endParaRPr/>
          </a:p>
        </p:txBody>
      </p:sp>
      <p:sp>
        <p:nvSpPr>
          <p:cNvPr id="61" name="Google Shape;61;p13"/>
          <p:cNvSpPr txBox="1"/>
          <p:nvPr/>
        </p:nvSpPr>
        <p:spPr>
          <a:xfrm>
            <a:off x="3307950" y="4593775"/>
            <a:ext cx="5653800" cy="384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Introduction</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Use case was to create Virtual Queue application for Walk-In clinics. Patient can get into queue for selected </a:t>
            </a:r>
            <a:r>
              <a:rPr lang="ru"/>
              <a:t>doctor</a:t>
            </a:r>
            <a:r>
              <a:rPr lang="ru"/>
              <a:t> and application will provide estimated waiting time. User can filter clinics by specialists and also check status of “waiting time”.  When user clicks on clinic, application will display doctor names and address of clinic. User also will get text messages to the phone every 2 minutes with updated waiting time.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Login page</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u"/>
              <a:t>Name should be Full name</a:t>
            </a:r>
            <a:endParaRPr/>
          </a:p>
          <a:p>
            <a:pPr indent="-342900" lvl="0" marL="457200" rtl="0" algn="l">
              <a:spcBef>
                <a:spcPts val="0"/>
              </a:spcBef>
              <a:spcAft>
                <a:spcPts val="0"/>
              </a:spcAft>
              <a:buSzPts val="1800"/>
              <a:buChar char="●"/>
            </a:pPr>
            <a:r>
              <a:rPr lang="ru"/>
              <a:t>Phone number should start with “1”,</a:t>
            </a:r>
            <a:endParaRPr/>
          </a:p>
          <a:p>
            <a:pPr indent="0" lvl="0" marL="0" rtl="0" algn="l">
              <a:spcBef>
                <a:spcPts val="1600"/>
              </a:spcBef>
              <a:spcAft>
                <a:spcPts val="1600"/>
              </a:spcAft>
              <a:buNone/>
            </a:pPr>
            <a:r>
              <a:rPr lang="ru"/>
              <a:t>e.g. 18164421010</a:t>
            </a:r>
            <a:endParaRPr/>
          </a:p>
        </p:txBody>
      </p:sp>
      <p:pic>
        <p:nvPicPr>
          <p:cNvPr id="74" name="Google Shape;74;p15"/>
          <p:cNvPicPr preferRelativeResize="0"/>
          <p:nvPr/>
        </p:nvPicPr>
        <p:blipFill>
          <a:blip r:embed="rId3">
            <a:alphaModFix/>
          </a:blip>
          <a:stretch>
            <a:fillRect/>
          </a:stretch>
        </p:blipFill>
        <p:spPr>
          <a:xfrm>
            <a:off x="5801172" y="613675"/>
            <a:ext cx="2642025" cy="40390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Main page</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List of clinics are displayed on </a:t>
            </a:r>
            <a:endParaRPr/>
          </a:p>
          <a:p>
            <a:pPr indent="0" lvl="0" marL="0" rtl="0" algn="l">
              <a:spcBef>
                <a:spcPts val="1600"/>
              </a:spcBef>
              <a:spcAft>
                <a:spcPts val="0"/>
              </a:spcAft>
              <a:buNone/>
            </a:pPr>
            <a:r>
              <a:rPr lang="ru"/>
              <a:t>main page, list can </a:t>
            </a:r>
            <a:r>
              <a:rPr lang="ru"/>
              <a:t>be</a:t>
            </a:r>
            <a:r>
              <a:rPr lang="ru"/>
              <a:t> filtered </a:t>
            </a:r>
            <a:endParaRPr/>
          </a:p>
          <a:p>
            <a:pPr indent="0" lvl="0" marL="0" rtl="0" algn="l">
              <a:spcBef>
                <a:spcPts val="1600"/>
              </a:spcBef>
              <a:spcAft>
                <a:spcPts val="0"/>
              </a:spcAft>
              <a:buNone/>
            </a:pPr>
            <a:r>
              <a:rPr lang="ru"/>
              <a:t>by Specialist and User can </a:t>
            </a:r>
            <a:endParaRPr/>
          </a:p>
          <a:p>
            <a:pPr indent="0" lvl="0" marL="0" rtl="0" algn="l">
              <a:spcBef>
                <a:spcPts val="1600"/>
              </a:spcBef>
              <a:spcAft>
                <a:spcPts val="1600"/>
              </a:spcAft>
              <a:buNone/>
            </a:pPr>
            <a:r>
              <a:rPr lang="ru"/>
              <a:t>check Waiting Time status.</a:t>
            </a:r>
            <a:endParaRPr/>
          </a:p>
        </p:txBody>
      </p:sp>
      <p:pic>
        <p:nvPicPr>
          <p:cNvPr id="81" name="Google Shape;81;p16"/>
          <p:cNvPicPr preferRelativeResize="0"/>
          <p:nvPr/>
        </p:nvPicPr>
        <p:blipFill>
          <a:blip r:embed="rId3">
            <a:alphaModFix/>
          </a:blip>
          <a:stretch>
            <a:fillRect/>
          </a:stretch>
        </p:blipFill>
        <p:spPr>
          <a:xfrm>
            <a:off x="3687650" y="1140800"/>
            <a:ext cx="2362250" cy="3374474"/>
          </a:xfrm>
          <a:prstGeom prst="rect">
            <a:avLst/>
          </a:prstGeom>
          <a:noFill/>
          <a:ln>
            <a:noFill/>
          </a:ln>
        </p:spPr>
      </p:pic>
      <p:pic>
        <p:nvPicPr>
          <p:cNvPr id="82" name="Google Shape;82;p16"/>
          <p:cNvPicPr preferRelativeResize="0"/>
          <p:nvPr/>
        </p:nvPicPr>
        <p:blipFill>
          <a:blip r:embed="rId4">
            <a:alphaModFix/>
          </a:blip>
          <a:stretch>
            <a:fillRect/>
          </a:stretch>
        </p:blipFill>
        <p:spPr>
          <a:xfrm>
            <a:off x="6269975" y="1140800"/>
            <a:ext cx="2362250" cy="3374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Clinic page</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Displays list of specialist in </a:t>
            </a:r>
            <a:endParaRPr/>
          </a:p>
          <a:p>
            <a:pPr indent="0" lvl="0" marL="0" rtl="0" algn="l">
              <a:spcBef>
                <a:spcPts val="1600"/>
              </a:spcBef>
              <a:spcAft>
                <a:spcPts val="0"/>
              </a:spcAft>
              <a:buNone/>
            </a:pPr>
            <a:r>
              <a:rPr lang="ru"/>
              <a:t>selected clinic and user can </a:t>
            </a:r>
            <a:endParaRPr/>
          </a:p>
          <a:p>
            <a:pPr indent="0" lvl="0" marL="0" rtl="0" algn="l">
              <a:spcBef>
                <a:spcPts val="1600"/>
              </a:spcBef>
              <a:spcAft>
                <a:spcPts val="0"/>
              </a:spcAft>
              <a:buNone/>
            </a:pPr>
            <a:r>
              <a:rPr lang="ru"/>
              <a:t>get into queue by clicking </a:t>
            </a:r>
            <a:endParaRPr/>
          </a:p>
          <a:p>
            <a:pPr indent="0" lvl="0" marL="0" rtl="0" algn="l">
              <a:spcBef>
                <a:spcPts val="1600"/>
              </a:spcBef>
              <a:spcAft>
                <a:spcPts val="1600"/>
              </a:spcAft>
              <a:buNone/>
            </a:pPr>
            <a:r>
              <a:rPr lang="ru"/>
              <a:t>doctor’s name</a:t>
            </a:r>
            <a:endParaRPr/>
          </a:p>
        </p:txBody>
      </p:sp>
      <p:pic>
        <p:nvPicPr>
          <p:cNvPr id="89" name="Google Shape;89;p17"/>
          <p:cNvPicPr preferRelativeResize="0"/>
          <p:nvPr/>
        </p:nvPicPr>
        <p:blipFill>
          <a:blip r:embed="rId3">
            <a:alphaModFix/>
          </a:blip>
          <a:stretch>
            <a:fillRect/>
          </a:stretch>
        </p:blipFill>
        <p:spPr>
          <a:xfrm>
            <a:off x="3727350" y="1152475"/>
            <a:ext cx="2406475" cy="3416400"/>
          </a:xfrm>
          <a:prstGeom prst="rect">
            <a:avLst/>
          </a:prstGeom>
          <a:noFill/>
          <a:ln>
            <a:noFill/>
          </a:ln>
        </p:spPr>
      </p:pic>
      <p:pic>
        <p:nvPicPr>
          <p:cNvPr id="90" name="Google Shape;90;p17"/>
          <p:cNvPicPr preferRelativeResize="0"/>
          <p:nvPr/>
        </p:nvPicPr>
        <p:blipFill>
          <a:blip r:embed="rId4">
            <a:alphaModFix/>
          </a:blip>
          <a:stretch>
            <a:fillRect/>
          </a:stretch>
        </p:blipFill>
        <p:spPr>
          <a:xfrm>
            <a:off x="6313150" y="1152475"/>
            <a:ext cx="2584100"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Messages </a:t>
            </a:r>
            <a:endParaRPr/>
          </a:p>
        </p:txBody>
      </p:sp>
      <p:sp>
        <p:nvSpPr>
          <p:cNvPr id="96" name="Google Shape;9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User gets message to indicated </a:t>
            </a:r>
            <a:endParaRPr/>
          </a:p>
          <a:p>
            <a:pPr indent="0" lvl="0" marL="0" rtl="0" algn="l">
              <a:spcBef>
                <a:spcPts val="1600"/>
              </a:spcBef>
              <a:spcAft>
                <a:spcPts val="0"/>
              </a:spcAft>
              <a:buNone/>
            </a:pPr>
            <a:r>
              <a:rPr lang="ru"/>
              <a:t>phone number with updated </a:t>
            </a:r>
            <a:endParaRPr/>
          </a:p>
          <a:p>
            <a:pPr indent="0" lvl="0" marL="0" rtl="0" algn="l">
              <a:spcBef>
                <a:spcPts val="1600"/>
              </a:spcBef>
              <a:spcAft>
                <a:spcPts val="1600"/>
              </a:spcAft>
              <a:buNone/>
            </a:pPr>
            <a:r>
              <a:rPr lang="ru"/>
              <a:t>wait time.</a:t>
            </a:r>
            <a:endParaRPr/>
          </a:p>
        </p:txBody>
      </p:sp>
      <p:pic>
        <p:nvPicPr>
          <p:cNvPr id="97" name="Google Shape;97;p18"/>
          <p:cNvPicPr preferRelativeResize="0"/>
          <p:nvPr/>
        </p:nvPicPr>
        <p:blipFill>
          <a:blip r:embed="rId3">
            <a:alphaModFix/>
          </a:blip>
          <a:stretch>
            <a:fillRect/>
          </a:stretch>
        </p:blipFill>
        <p:spPr>
          <a:xfrm>
            <a:off x="5374200" y="853338"/>
            <a:ext cx="2492825" cy="4014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09875" y="221710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