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3" r:id="rId2"/>
    <p:sldId id="357" r:id="rId3"/>
    <p:sldId id="304" r:id="rId4"/>
    <p:sldId id="358" r:id="rId5"/>
    <p:sldId id="359" r:id="rId6"/>
    <p:sldId id="300" r:id="rId7"/>
    <p:sldId id="276" r:id="rId8"/>
  </p:sldIdLst>
  <p:sldSz cx="12192000" cy="6858000"/>
  <p:notesSz cx="6858000" cy="9144000"/>
  <p:embeddedFontLst>
    <p:embeddedFont>
      <p:font typeface="나눔바른고딕 UltraLight" panose="020B0603020101020101" pitchFamily="50" charset="-127"/>
      <p:regular r:id="rId10"/>
    </p:embeddedFont>
    <p:embeddedFont>
      <p:font typeface="나눔바른고딕 Light" panose="020B0603020101020101" pitchFamily="50" charset="-127"/>
      <p:regular r:id="rId11"/>
    </p:embeddedFont>
    <p:embeddedFont>
      <p:font typeface="맑은 고딕 Semilight" panose="020B0502040204020203" pitchFamily="50" charset="-127"/>
      <p:regular r:id="rId12"/>
    </p:embeddedFont>
    <p:embeddedFont>
      <p:font typeface="나눔스퀘어 Bold" panose="020B0600000101010101" pitchFamily="50" charset="-127"/>
      <p:bold r:id="rId13"/>
    </p:embeddedFont>
    <p:embeddedFont>
      <p:font typeface="08서울남산체 L" panose="02020603020101020101" pitchFamily="18" charset="-127"/>
      <p:regular r:id="rId14"/>
    </p:embeddedFont>
    <p:embeddedFont>
      <p:font typeface="HY나무L" panose="02030600000101010101" pitchFamily="18" charset="-127"/>
      <p:regular r:id="rId15"/>
    </p:embeddedFont>
    <p:embeddedFont>
      <p:font typeface="나눔스퀘어" panose="020B0600000101010101" pitchFamily="50" charset="-127"/>
      <p:regular r:id="rId16"/>
    </p:embeddedFont>
    <p:embeddedFont>
      <p:font typeface="Microsoft JhengHei UI Light" panose="020B0304030504040204" pitchFamily="34" charset="-120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스퀘어 ExtraBold" panose="020B0600000101010101" pitchFamily="50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CF3FA"/>
    <a:srgbClr val="DEEBF7"/>
    <a:srgbClr val="2FA1D6"/>
    <a:srgbClr val="FAF7F3"/>
    <a:srgbClr val="C8EA20"/>
    <a:srgbClr val="C2EA01"/>
    <a:srgbClr val="BDE700"/>
    <a:srgbClr val="64DD5E"/>
    <a:srgbClr val="4CD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4" autoAdjust="0"/>
    <p:restoredTop sz="90962" autoAdjust="0"/>
  </p:normalViewPr>
  <p:slideViewPr>
    <p:cSldViewPr snapToGrid="0">
      <p:cViewPr>
        <p:scale>
          <a:sx n="66" d="100"/>
          <a:sy n="66" d="100"/>
        </p:scale>
        <p:origin x="264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69B5-CCBD-494D-8F8F-B3C986AC1D50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C180-D133-4CD5-A8F8-2E3D7A813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5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6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7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A636-C4D9-40E8-AA3E-C0FAEF1980F1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0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5DA-C216-44C9-9AB4-02EAED51D466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8B6E-71B7-4093-ACB6-0F23917A4DA2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8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418-15E0-4182-A8DF-6FFDE1127C3D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2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792E-BE01-4973-92F7-023AFEDB2F4B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648D-573B-4B77-A7B7-B14619A051CC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0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B6A-7A1E-4BFD-9727-A0E3C47656AE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90A9-200B-4687-AAE0-BE49DB56F9D0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2FA5-223C-4872-B3FA-7A8688217F51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4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9DB6-D05E-405E-ACEC-058AE6B01C55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2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EC6-E44B-4B0A-B5F9-D50529E369B4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8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4DD-BE02-4069-ACE4-9F0E6C2C2DDF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4109-7F0A-4475-BA2E-DB4289BD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43983" y="2127915"/>
            <a:ext cx="3242003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spcAft>
                <a:spcPts val="1000"/>
              </a:spcAft>
            </a:pPr>
            <a:r>
              <a:rPr lang="ko-KR" altLang="en-US" sz="40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자율 주행</a:t>
            </a:r>
            <a:endParaRPr lang="en-US" altLang="ko-KR" sz="4000" kern="100" smtClean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  <a:p>
            <a:pPr algn="ctr" latinLnBrk="1">
              <a:spcAft>
                <a:spcPts val="1000"/>
              </a:spcAft>
            </a:pPr>
            <a:r>
              <a:rPr lang="ko-KR" altLang="en-US" sz="40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스마트</a:t>
            </a:r>
            <a:endParaRPr lang="en-US" altLang="ko-KR" sz="4000" kern="100" smtClean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  <a:cs typeface="맑은 고딕 Semilight" panose="020B0502040204020203" pitchFamily="50" charset="-127"/>
            </a:endParaRPr>
          </a:p>
          <a:p>
            <a:pPr algn="ctr" latinLnBrk="1">
              <a:spcAft>
                <a:spcPts val="1000"/>
              </a:spcAft>
            </a:pPr>
            <a:r>
              <a:rPr lang="ko-KR" altLang="en-US" sz="40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맑은 고딕 Semilight" panose="020B0502040204020203" pitchFamily="50" charset="-127"/>
              </a:rPr>
              <a:t>캐리어 </a:t>
            </a:r>
            <a:endParaRPr lang="ko-KR" altLang="en-US" sz="3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3349" y="1628775"/>
            <a:ext cx="3343275" cy="3248025"/>
          </a:xfrm>
          <a:prstGeom prst="rect">
            <a:avLst/>
          </a:prstGeom>
          <a:noFill/>
          <a:ln w="38100">
            <a:gradFill>
              <a:gsLst>
                <a:gs pos="0">
                  <a:srgbClr val="0056A6"/>
                </a:gs>
                <a:gs pos="28000">
                  <a:srgbClr val="007CC2"/>
                </a:gs>
                <a:gs pos="65000">
                  <a:srgbClr val="00999F"/>
                </a:gs>
                <a:gs pos="100000">
                  <a:srgbClr val="54B8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984" y="1421026"/>
            <a:ext cx="324200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맑은 고딕 Semilight" panose="020B0502040204020203" pitchFamily="50" charset="-127"/>
              </a:rPr>
              <a:t>종합설계기획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7342" y="4938354"/>
            <a:ext cx="341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김영기 김용식 박세령 최재형</a:t>
            </a:r>
            <a:endParaRPr lang="ko-KR" altLang="en-US" sz="12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2" descr="http://cfile22.uf.tistory.com/image/221613365768A55A226FE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t="270" r="23536" b="1830"/>
          <a:stretch/>
        </p:blipFill>
        <p:spPr bwMode="auto">
          <a:xfrm>
            <a:off x="4050751" y="7429"/>
            <a:ext cx="8170433" cy="691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039741" y="-38910"/>
            <a:ext cx="8267168" cy="6985810"/>
          </a:xfrm>
          <a:prstGeom prst="rect">
            <a:avLst/>
          </a:prstGeom>
          <a:solidFill>
            <a:schemeClr val="tx1">
              <a:lumMod val="95000"/>
              <a:lumOff val="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-1488"/>
            <a:ext cx="3950233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6903" y="2856296"/>
            <a:ext cx="3532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0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6903" y="3465612"/>
            <a:ext cx="304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bg2">
                    <a:lumMod val="25000"/>
                  </a:schemeClr>
                </a:solidFill>
                <a:latin typeface="Microsoft JhengHei UI Light" panose="020B0304030504040204" pitchFamily="34" charset="-120"/>
                <a:ea typeface="나눔바른고딕 Light" panose="020B0603020101020101" pitchFamily="50" charset="-127"/>
              </a:rPr>
              <a:t>SMART CARRIER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Microsoft JhengHei UI Light" panose="020B0304030504040204" pitchFamily="34" charset="-120"/>
              <a:ea typeface="나눔바른고딕 Light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4260" y="2987522"/>
            <a:ext cx="0" cy="901655"/>
          </a:xfrm>
          <a:prstGeom prst="line">
            <a:avLst/>
          </a:prstGeom>
          <a:noFill/>
          <a:ln w="76200">
            <a:gradFill>
              <a:gsLst>
                <a:gs pos="0">
                  <a:srgbClr val="0056A6"/>
                </a:gs>
                <a:gs pos="28000">
                  <a:srgbClr val="007CC2"/>
                </a:gs>
                <a:gs pos="65000">
                  <a:srgbClr val="00999F"/>
                </a:gs>
                <a:gs pos="100000">
                  <a:srgbClr val="54B8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10330" y="2204353"/>
            <a:ext cx="3622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 연구 개요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데이터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자율 주행 알고리즘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2400" smtClean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556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5924404" y="1264038"/>
            <a:ext cx="5734709" cy="4732630"/>
          </a:xfrm>
          <a:prstGeom prst="roundRect">
            <a:avLst>
              <a:gd name="adj" fmla="val 42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0379" y="1264038"/>
            <a:ext cx="5140197" cy="4732630"/>
          </a:xfrm>
          <a:prstGeom prst="roundRect">
            <a:avLst>
              <a:gd name="adj" fmla="val 42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725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01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443" y="430453"/>
            <a:ext cx="2523039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졸업 연구 개요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4639" y="1483636"/>
            <a:ext cx="37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발표 </a:t>
            </a:r>
            <a:r>
              <a:rPr lang="ko-KR" altLang="en-US" sz="240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지적사항</a:t>
            </a:r>
            <a:endParaRPr lang="ko-KR" altLang="en-US" sz="240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27" y="2440504"/>
            <a:ext cx="44646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좌우 이동성 구현 할것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 감지 알고리즘 보완 필요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실험데이터  제시 필요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자율 주행 알고리즘 구체화 할것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오차를 다룰 수 있는 방법 보완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1154" y="1483636"/>
            <a:ext cx="37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지적 사항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답변</a:t>
            </a:r>
          </a:p>
        </p:txBody>
      </p:sp>
      <p:sp>
        <p:nvSpPr>
          <p:cNvPr id="6" name="이등변 삼각형 5"/>
          <p:cNvSpPr/>
          <p:nvPr/>
        </p:nvSpPr>
        <p:spPr>
          <a:xfrm rot="5400000">
            <a:off x="5199194" y="3466842"/>
            <a:ext cx="989788" cy="32702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18232" y="2093923"/>
            <a:ext cx="50871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비콘을 활용하여 좌우 방향 결정</a:t>
            </a:r>
            <a:r>
              <a:rPr lang="en-US" altLang="ko-KR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모터 동작 예정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세기와 초음파를 이용하여 캐리어 위치 조정 </a:t>
            </a:r>
            <a:endParaRPr lang="en-US" altLang="ko-KR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보완 후 구현 할것임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실험 과 데이터</a:t>
            </a: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p4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</a:t>
            </a: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 p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센서를 통해 얻어온 값을 누적 시켜 오차의 영향을 줄이는 알고리즘 구현예정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5593022" y="3466841"/>
            <a:ext cx="989788" cy="327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725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02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9853" y="430453"/>
            <a:ext cx="2523039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실험 데이터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5154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r="16041" b="56645"/>
          <a:stretch/>
        </p:blipFill>
        <p:spPr>
          <a:xfrm>
            <a:off x="3103617" y="1812200"/>
            <a:ext cx="2744734" cy="1142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7" r="15605" b="56647"/>
          <a:stretch/>
        </p:blipFill>
        <p:spPr>
          <a:xfrm>
            <a:off x="3103617" y="3610311"/>
            <a:ext cx="2759022" cy="11278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43929" y="5517326"/>
            <a:ext cx="4464684" cy="54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데이터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94086" y="2705691"/>
            <a:ext cx="795196" cy="144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94086" y="4487012"/>
            <a:ext cx="795196" cy="144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2337" y="2172262"/>
            <a:ext cx="2960988" cy="22207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-710859" y="5482123"/>
            <a:ext cx="44646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실험 상황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42958" y="2182580"/>
            <a:ext cx="2963042" cy="222228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9" r="15874" b="56388"/>
          <a:stretch/>
        </p:blipFill>
        <p:spPr>
          <a:xfrm>
            <a:off x="9060805" y="3588093"/>
            <a:ext cx="2750196" cy="11462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1" r="14806" b="56389"/>
          <a:stretch/>
        </p:blipFill>
        <p:spPr>
          <a:xfrm>
            <a:off x="9060804" y="1802138"/>
            <a:ext cx="2785121" cy="116236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0251274" y="2696020"/>
            <a:ext cx="795196" cy="144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251274" y="4468700"/>
            <a:ext cx="795196" cy="144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354204" y="5517326"/>
            <a:ext cx="4464684" cy="54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데이터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9416" y="5482123"/>
            <a:ext cx="44646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실험 상황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19800" y="0"/>
            <a:ext cx="83865" cy="6858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24896" y="3185190"/>
            <a:ext cx="1356379" cy="626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853568" y="3185190"/>
            <a:ext cx="1356379" cy="626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76715" y="3051449"/>
            <a:ext cx="92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0.19 m</a:t>
            </a:r>
            <a:endParaRPr lang="ko-KR" altLang="en-US" sz="16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6715" y="4792799"/>
            <a:ext cx="92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0.28 m</a:t>
            </a:r>
            <a:endParaRPr lang="ko-KR" altLang="en-US" sz="16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41678" y="3051449"/>
            <a:ext cx="92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1.14 m</a:t>
            </a:r>
            <a:endParaRPr lang="ko-KR" altLang="en-US" sz="16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41678" y="4792799"/>
            <a:ext cx="92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1.6 m</a:t>
            </a:r>
            <a:endParaRPr lang="ko-KR" altLang="en-US" sz="16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8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613486" y="4973457"/>
            <a:ext cx="8182171" cy="135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3486" y="1199390"/>
            <a:ext cx="8182171" cy="19769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3486" y="3397792"/>
            <a:ext cx="8182171" cy="135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59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9853" y="430453"/>
            <a:ext cx="29929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자율 주행 알고리즘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337" y="1095850"/>
            <a:ext cx="7826149" cy="1969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비콘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통하여 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위치 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파악 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  <a:endParaRPr lang="en-US" altLang="ko-KR" b="1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-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비콘의 </a:t>
            </a:r>
            <a:r>
              <a:rPr lang="ko-KR" altLang="en-US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통하여 방향 결정 </a:t>
            </a:r>
            <a:r>
              <a:rPr lang="ko-KR" altLang="en-US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주행 </a:t>
            </a:r>
            <a:endParaRPr lang="en-US" altLang="ko-KR" sz="17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비콘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값의 오차 범위를 풀이는 알고리즘</a:t>
            </a: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337" y="3287068"/>
            <a:ext cx="8000320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초음파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장애물과 주행로를 판단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주행하는 알고리즘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-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초음파의 일정값에 도달하면 장애물로 인지하여 모터가 정지함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337" y="4958068"/>
            <a:ext cx="6881496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캐리어를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 </a:t>
            </a:r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주행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알고리즘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-</a:t>
            </a:r>
            <a:r>
              <a:rPr lang="ko-KR" altLang="en-US" sz="17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카메라를 통하여 영상 확인 후 직접 주행 함</a:t>
            </a:r>
            <a:endParaRPr lang="ko-KR" altLang="en-US" sz="17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3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0504" y="5219110"/>
            <a:ext cx="707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http://github.com/GnmG0908/WMC</a:t>
            </a:r>
            <a:endParaRPr lang="ko-KR" altLang="en-US" sz="2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2179" y="2525202"/>
            <a:ext cx="5429250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팀장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최재형 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: jae637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김영기 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: ygkim1118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김용식 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: Gnmg0908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박세령 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: parkseryoung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Picture 2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179" y="1119282"/>
            <a:ext cx="3816421" cy="127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7412" y="430453"/>
            <a:ext cx="3295943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개발환경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04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7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4109-7F0A-4475-BA2E-DB4289BD69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82083" y="2882325"/>
            <a:ext cx="3242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spcAft>
                <a:spcPts val="1000"/>
              </a:spcAft>
            </a:pPr>
            <a:r>
              <a:rPr lang="ko-KR" altLang="en-US" sz="3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감사합니다</a:t>
            </a:r>
            <a:r>
              <a:rPr lang="en-US" altLang="ko-KR" sz="3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3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3349" y="1628775"/>
            <a:ext cx="3343275" cy="3248025"/>
          </a:xfrm>
          <a:prstGeom prst="rect">
            <a:avLst/>
          </a:prstGeom>
          <a:noFill/>
          <a:ln w="38100">
            <a:gradFill>
              <a:gsLst>
                <a:gs pos="0">
                  <a:srgbClr val="0056A6"/>
                </a:gs>
                <a:gs pos="28000">
                  <a:srgbClr val="007CC2"/>
                </a:gs>
                <a:gs pos="65000">
                  <a:srgbClr val="00999F"/>
                </a:gs>
                <a:gs pos="100000">
                  <a:srgbClr val="54B8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984" y="1421026"/>
            <a:ext cx="324200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맑은 고딕 Semilight" panose="020B0502040204020203" pitchFamily="50" charset="-127"/>
              </a:rPr>
              <a:t>종합설계기획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7342" y="4938354"/>
            <a:ext cx="341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김영기 김용식 박세령 최재형</a:t>
            </a:r>
            <a:endParaRPr lang="ko-KR" altLang="en-US" sz="12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FF8F4109-7F0A-4475-BA2E-DB4289BD698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7421</TotalTime>
  <Words>250</Words>
  <Application>Microsoft Office PowerPoint</Application>
  <PresentationFormat>와이드스크린</PresentationFormat>
  <Paragraphs>70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나눔바른고딕 UltraLight</vt:lpstr>
      <vt:lpstr>나눔바른고딕 Light</vt:lpstr>
      <vt:lpstr>맑은 고딕 Semilight</vt:lpstr>
      <vt:lpstr>나눔스퀘어 Bold</vt:lpstr>
      <vt:lpstr>Arial</vt:lpstr>
      <vt:lpstr>08서울남산체 L</vt:lpstr>
      <vt:lpstr>HY나무L</vt:lpstr>
      <vt:lpstr>나눔스퀘어</vt:lpstr>
      <vt:lpstr>Microsoft JhengHei UI Light</vt:lpstr>
      <vt:lpstr>맑은 고딕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박세령</dc:creator>
  <cp:lastModifiedBy>박세령</cp:lastModifiedBy>
  <cp:revision>309</cp:revision>
  <dcterms:created xsi:type="dcterms:W3CDTF">2017-09-24T09:27:15Z</dcterms:created>
  <dcterms:modified xsi:type="dcterms:W3CDTF">2018-03-28T10:53:59Z</dcterms:modified>
</cp:coreProperties>
</file>