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877-A2F1-45F4-B5F7-517599AA82DB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BA8E-EC80-4AA9-90D4-0BB219F79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6000" y="1259175"/>
            <a:ext cx="4572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dirty="0"/>
              <a:t>Application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Android Studio</a:t>
            </a:r>
            <a:r>
              <a:rPr lang="ko-KR" altLang="en-US" sz="1600" dirty="0"/>
              <a:t>를 이용한 </a:t>
            </a:r>
            <a:r>
              <a:rPr lang="en-US" altLang="ko-KR" sz="1600" dirty="0"/>
              <a:t>Android app </a:t>
            </a:r>
            <a:r>
              <a:rPr lang="ko-KR" altLang="en-US" sz="1600" dirty="0"/>
              <a:t>구현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안드로이드 최신 버전 </a:t>
            </a:r>
            <a:r>
              <a:rPr lang="en-US" altLang="ko-KR" sz="1600" dirty="0"/>
              <a:t>7.0</a:t>
            </a:r>
            <a:r>
              <a:rPr lang="ko-KR" altLang="en-US" sz="1600" dirty="0"/>
              <a:t>으로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아두이노 비콘으로부터 신호 세기를 앱으로 전달받아 사용자 위치 트랙킹 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사용자 위치트랙킹이 불가능할 시 수동 모드의 전환 구현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카메라 영상 스트리밍환경 설계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ko-KR" sz="1600" dirty="0"/>
          </a:p>
          <a:p>
            <a:pPr marL="457200" indent="-457200">
              <a:buFont typeface="Wingdings" pitchFamily="2" charset="2"/>
              <a:buAutoNum type="arabicPeriod"/>
              <a:defRPr/>
            </a:pPr>
            <a:r>
              <a:rPr lang="en-US" altLang="ko-KR" dirty="0"/>
              <a:t>Arduino </a:t>
            </a:r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dirty="0"/>
              <a:t>Arduino IDE</a:t>
            </a:r>
            <a:r>
              <a:rPr lang="ko-KR" altLang="en-US" sz="1600" dirty="0"/>
              <a:t>를 이용해 스케치 코드 작성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최신 플랫폼 보드 </a:t>
            </a:r>
            <a:r>
              <a:rPr lang="en-US" altLang="ko-KR" sz="1600" dirty="0"/>
              <a:t>UNO R3</a:t>
            </a:r>
            <a:r>
              <a:rPr lang="ko-KR" altLang="en-US" sz="1600" dirty="0"/>
              <a:t> 이용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아두이노간 통신을 하여 각 부품의 센서 신호를 전달</a:t>
            </a:r>
            <a:endParaRPr lang="en-US" altLang="ko-KR" sz="1600" dirty="0"/>
          </a:p>
          <a:p>
            <a:pPr marL="571500" lvl="1" indent="-171450">
              <a:buFont typeface="Arial" panose="020B0604020202020204" pitchFamily="34" charset="0"/>
              <a:buChar char="•"/>
              <a:defRPr/>
            </a:pPr>
            <a:r>
              <a:rPr lang="ko-KR" altLang="en-US" sz="1600" dirty="0"/>
              <a:t>배터리 효율을 높이기 위해 비콘의 저전력 모드 활용</a:t>
            </a:r>
            <a:endParaRPr lang="en-US" altLang="ko-K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Registered User</cp:lastModifiedBy>
  <cp:revision>1</cp:revision>
  <dcterms:created xsi:type="dcterms:W3CDTF">2018-02-13T08:42:26Z</dcterms:created>
  <dcterms:modified xsi:type="dcterms:W3CDTF">2018-02-13T08:42:43Z</dcterms:modified>
</cp:coreProperties>
</file>