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 snapToGrid="0">
      <p:cViewPr>
        <p:scale>
          <a:sx n="100" d="100"/>
          <a:sy n="100" d="100"/>
        </p:scale>
        <p:origin x="93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38807-D503-42ED-A11B-56C9FE1EFDA6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4A348-2DDF-48BE-84E9-B76143BCD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1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3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3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C180-D133-4CD5-A8F8-2E3D7A8130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8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4F97-EB7C-442C-8B1D-DF1651A18B2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E141-E453-4576-9CDC-D47D8609C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3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4F97-EB7C-442C-8B1D-DF1651A18B2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E141-E453-4576-9CDC-D47D8609C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5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4F97-EB7C-442C-8B1D-DF1651A18B2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E141-E453-4576-9CDC-D47D8609C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1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4F97-EB7C-442C-8B1D-DF1651A18B2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E141-E453-4576-9CDC-D47D8609C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6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4F97-EB7C-442C-8B1D-DF1651A18B2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E141-E453-4576-9CDC-D47D8609C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2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4F97-EB7C-442C-8B1D-DF1651A18B2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E141-E453-4576-9CDC-D47D8609C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2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4F97-EB7C-442C-8B1D-DF1651A18B2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E141-E453-4576-9CDC-D47D8609C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4F97-EB7C-442C-8B1D-DF1651A18B2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E141-E453-4576-9CDC-D47D8609C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2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4F97-EB7C-442C-8B1D-DF1651A18B2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E141-E453-4576-9CDC-D47D8609C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60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4F97-EB7C-442C-8B1D-DF1651A18B2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E141-E453-4576-9CDC-D47D8609C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8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4F97-EB7C-442C-8B1D-DF1651A18B2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E141-E453-4576-9CDC-D47D8609C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4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4F97-EB7C-442C-8B1D-DF1651A18B2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E141-E453-4576-9CDC-D47D8609C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6144760" y="3987645"/>
            <a:ext cx="1158327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 81"/>
          <p:cNvSpPr/>
          <p:nvPr/>
        </p:nvSpPr>
        <p:spPr>
          <a:xfrm>
            <a:off x="455399" y="1196373"/>
            <a:ext cx="11243114" cy="5282238"/>
          </a:xfrm>
          <a:custGeom>
            <a:avLst/>
            <a:gdLst>
              <a:gd name="connsiteX0" fmla="*/ 4462480 w 11243114"/>
              <a:gd name="connsiteY0" fmla="*/ 0 h 5282238"/>
              <a:gd name="connsiteX1" fmla="*/ 11243114 w 11243114"/>
              <a:gd name="connsiteY1" fmla="*/ 0 h 5282238"/>
              <a:gd name="connsiteX2" fmla="*/ 11243114 w 11243114"/>
              <a:gd name="connsiteY2" fmla="*/ 5282238 h 5282238"/>
              <a:gd name="connsiteX3" fmla="*/ 11243113 w 11243114"/>
              <a:gd name="connsiteY3" fmla="*/ 5282238 h 5282238"/>
              <a:gd name="connsiteX4" fmla="*/ 4462480 w 11243114"/>
              <a:gd name="connsiteY4" fmla="*/ 5282238 h 5282238"/>
              <a:gd name="connsiteX5" fmla="*/ 0 w 11243114"/>
              <a:gd name="connsiteY5" fmla="*/ 5282238 h 5282238"/>
              <a:gd name="connsiteX6" fmla="*/ 0 w 11243114"/>
              <a:gd name="connsiteY6" fmla="*/ 2557156 h 5282238"/>
              <a:gd name="connsiteX7" fmla="*/ 4462480 w 11243114"/>
              <a:gd name="connsiteY7" fmla="*/ 2557156 h 52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43114" h="5282238">
                <a:moveTo>
                  <a:pt x="4462480" y="0"/>
                </a:moveTo>
                <a:lnTo>
                  <a:pt x="11243114" y="0"/>
                </a:lnTo>
                <a:lnTo>
                  <a:pt x="11243114" y="5282238"/>
                </a:lnTo>
                <a:lnTo>
                  <a:pt x="11243113" y="5282238"/>
                </a:lnTo>
                <a:lnTo>
                  <a:pt x="4462480" y="5282238"/>
                </a:lnTo>
                <a:lnTo>
                  <a:pt x="0" y="5282238"/>
                </a:lnTo>
                <a:lnTo>
                  <a:pt x="0" y="2557156"/>
                </a:lnTo>
                <a:lnTo>
                  <a:pt x="4462480" y="255715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5530" y="430453"/>
            <a:ext cx="2399214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시스템 모듈 설계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05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9" name="AutoShape 2" descr="알림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0375" y="1199390"/>
            <a:ext cx="4093699" cy="2263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2703" y="830058"/>
            <a:ext cx="9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9019" y="1383450"/>
            <a:ext cx="1319185" cy="682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Splash Activity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38865" y="1385638"/>
            <a:ext cx="1319185" cy="682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 B</a:t>
            </a:r>
            <a:r>
              <a:rPr lang="en-US" altLang="ko-KR" sz="16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luetooth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7102" y="2500436"/>
            <a:ext cx="1319185" cy="682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Passive Riding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38864" y="2497350"/>
            <a:ext cx="1319185" cy="682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 Riding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화살표 연결선 14"/>
          <p:cNvCxnSpPr>
            <a:cxnSpLocks/>
            <a:stCxn id="10" idx="3"/>
            <a:endCxn id="12" idx="1"/>
          </p:cNvCxnSpPr>
          <p:nvPr/>
        </p:nvCxnSpPr>
        <p:spPr>
          <a:xfrm>
            <a:off x="2108204" y="1724519"/>
            <a:ext cx="930661" cy="2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2"/>
            <a:endCxn id="14" idx="0"/>
          </p:cNvCxnSpPr>
          <p:nvPr/>
        </p:nvCxnSpPr>
        <p:spPr>
          <a:xfrm flipH="1">
            <a:off x="3698457" y="2067776"/>
            <a:ext cx="1" cy="4295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3"/>
            <a:endCxn id="14" idx="1"/>
          </p:cNvCxnSpPr>
          <p:nvPr/>
        </p:nvCxnSpPr>
        <p:spPr>
          <a:xfrm flipV="1">
            <a:off x="2106287" y="2838419"/>
            <a:ext cx="932577" cy="30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0"/>
            <a:endCxn id="12" idx="2"/>
          </p:cNvCxnSpPr>
          <p:nvPr/>
        </p:nvCxnSpPr>
        <p:spPr>
          <a:xfrm flipV="1">
            <a:off x="1446695" y="2067776"/>
            <a:ext cx="2251763" cy="4326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67254" y="3462578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송수신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1623" y="3451886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송수신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44748" y="1381143"/>
            <a:ext cx="65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44748" y="1965375"/>
            <a:ext cx="65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53608" y="2112228"/>
            <a:ext cx="65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39211" y="2528197"/>
            <a:ext cx="65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0863" y="830058"/>
            <a:ext cx="9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Aduino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8" name="Picture 4" descr="uno png arduino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12" y="4438423"/>
            <a:ext cx="1806702" cy="14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179480" y="5762418"/>
            <a:ext cx="905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UNOR3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79673" y="4350301"/>
            <a:ext cx="103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OV7670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14776" y="4167195"/>
            <a:ext cx="2456164" cy="195219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81366" y="3995838"/>
            <a:ext cx="1122983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230412" y="4013474"/>
            <a:ext cx="105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182210" y="3271228"/>
            <a:ext cx="1826661" cy="141762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746902" y="3073705"/>
            <a:ext cx="785000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747311" y="3122424"/>
            <a:ext cx="90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616" y="1981466"/>
            <a:ext cx="1700011" cy="123496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5484735" y="1687783"/>
            <a:ext cx="2456164" cy="193269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036951" y="1534062"/>
            <a:ext cx="162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터</a:t>
            </a:r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드라이브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94240" y="3303209"/>
            <a:ext cx="1091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MDD10A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20526" y="4165476"/>
            <a:ext cx="1951364" cy="193549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57459" y="3987645"/>
            <a:ext cx="1502839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20003" y="4008739"/>
            <a:ext cx="152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모듈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57057" y="5780903"/>
            <a:ext cx="905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HC-06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182210" y="4933464"/>
            <a:ext cx="1866558" cy="141762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763178" y="4807507"/>
            <a:ext cx="707373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9701417" y="4779742"/>
            <a:ext cx="9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초음파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71237" y="5088002"/>
            <a:ext cx="1162330" cy="96807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58" y="1712670"/>
            <a:ext cx="1613422" cy="1260069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9166343" y="1687783"/>
            <a:ext cx="1826661" cy="141762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685551" y="1510368"/>
            <a:ext cx="769134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9747311" y="1534061"/>
            <a:ext cx="60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모터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12790" y="6014144"/>
            <a:ext cx="1038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HC-SR04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996923" y="2766857"/>
            <a:ext cx="1038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IG-32GM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562474" y="3139462"/>
            <a:ext cx="4328" cy="885535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9" t="15247" r="11782" b="14686"/>
          <a:stretch/>
        </p:blipFill>
        <p:spPr>
          <a:xfrm flipH="1">
            <a:off x="918230" y="4421929"/>
            <a:ext cx="1507032" cy="1405107"/>
          </a:xfrm>
          <a:prstGeom prst="rect">
            <a:avLst/>
          </a:prstGeom>
        </p:spPr>
      </p:pic>
      <p:cxnSp>
        <p:nvCxnSpPr>
          <p:cNvPr id="131" name="직선 화살표 연결선 130"/>
          <p:cNvCxnSpPr/>
          <p:nvPr/>
        </p:nvCxnSpPr>
        <p:spPr>
          <a:xfrm>
            <a:off x="8040509" y="2342704"/>
            <a:ext cx="1003939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>
            <a:off x="8056376" y="5498510"/>
            <a:ext cx="1003939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8056376" y="4361881"/>
            <a:ext cx="1003939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6781779" y="3528138"/>
            <a:ext cx="0" cy="46305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942144" y="4625687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851406" y="3633771"/>
            <a:ext cx="1316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속도</a:t>
            </a:r>
            <a:r>
              <a:rPr lang="en-US" altLang="ko-KR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 제어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070550" y="5607091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장애물 감지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152304" y="4420420"/>
            <a:ext cx="88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송신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100690" y="2407811"/>
            <a:ext cx="88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모터 제어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89382" y="5780833"/>
            <a:ext cx="851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HM-10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943427" y="4167589"/>
            <a:ext cx="1826661" cy="195179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93770" y="3970067"/>
            <a:ext cx="637998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610136" y="40138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비콘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6" name="Picture 6" descr="hm-10 png에 대한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1" t="25638" r="22611" b="22535"/>
          <a:stretch/>
        </p:blipFill>
        <p:spPr bwMode="auto">
          <a:xfrm>
            <a:off x="2797433" y="4382806"/>
            <a:ext cx="1856516" cy="137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꺾인 연결선 26"/>
          <p:cNvCxnSpPr/>
          <p:nvPr/>
        </p:nvCxnSpPr>
        <p:spPr>
          <a:xfrm rot="5400000">
            <a:off x="2265782" y="3140757"/>
            <a:ext cx="905853" cy="870748"/>
          </a:xfrm>
          <a:prstGeom prst="bentConnector3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1919341" y="3141689"/>
            <a:ext cx="4328" cy="885535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974106" y="3272708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송수신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3536" y="3514930"/>
            <a:ext cx="844528" cy="795082"/>
          </a:xfrm>
          <a:prstGeom prst="rect">
            <a:avLst/>
          </a:prstGeom>
        </p:spPr>
      </p:pic>
      <p:cxnSp>
        <p:nvCxnSpPr>
          <p:cNvPr id="90" name="직선 화살표 연결선 89"/>
          <p:cNvCxnSpPr/>
          <p:nvPr/>
        </p:nvCxnSpPr>
        <p:spPr>
          <a:xfrm flipH="1">
            <a:off x="4914367" y="5149074"/>
            <a:ext cx="576000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68000" y="4027224"/>
            <a:ext cx="4322690" cy="223401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4488765" y="1459688"/>
            <a:ext cx="7190022" cy="5125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067257" y="1831074"/>
            <a:ext cx="1929525" cy="150432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304200" y="1637307"/>
            <a:ext cx="1424921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스마트폰 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162" y="914546"/>
            <a:ext cx="4874746" cy="587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7473223" y="3773444"/>
            <a:ext cx="1158327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5530" y="430453"/>
            <a:ext cx="2399214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시스템 모듈 설계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05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9" name="AutoShape 2" descr="알림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7803" y="847962"/>
            <a:ext cx="9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7613" y="2171098"/>
            <a:ext cx="958898" cy="682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Splash </a:t>
            </a:r>
            <a:endParaRPr lang="en-US" altLang="ko-KR" sz="120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76380" y="2171098"/>
            <a:ext cx="958898" cy="682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Passive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Riding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5696" y="4853888"/>
            <a:ext cx="958898" cy="682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 Bluetooth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76379" y="4853888"/>
            <a:ext cx="958898" cy="682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 </a:t>
            </a:r>
            <a:endParaRPr lang="en-US" altLang="ko-KR" sz="120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Riding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화살표 연결선 14"/>
          <p:cNvCxnSpPr>
            <a:cxnSpLocks/>
            <a:stCxn id="10" idx="2"/>
            <a:endCxn id="13" idx="0"/>
          </p:cNvCxnSpPr>
          <p:nvPr/>
        </p:nvCxnSpPr>
        <p:spPr>
          <a:xfrm flipH="1">
            <a:off x="1315145" y="2853236"/>
            <a:ext cx="1917" cy="2000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2"/>
            <a:endCxn id="14" idx="0"/>
          </p:cNvCxnSpPr>
          <p:nvPr/>
        </p:nvCxnSpPr>
        <p:spPr>
          <a:xfrm flipH="1">
            <a:off x="2855828" y="2853236"/>
            <a:ext cx="1" cy="20006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3"/>
            <a:endCxn id="14" idx="1"/>
          </p:cNvCxnSpPr>
          <p:nvPr/>
        </p:nvCxnSpPr>
        <p:spPr>
          <a:xfrm>
            <a:off x="1794594" y="5194957"/>
            <a:ext cx="5817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0"/>
            <a:endCxn id="12" idx="2"/>
          </p:cNvCxnSpPr>
          <p:nvPr/>
        </p:nvCxnSpPr>
        <p:spPr>
          <a:xfrm flipV="1">
            <a:off x="1315145" y="2853236"/>
            <a:ext cx="1540684" cy="20006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97375" y="-27562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송수신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33597" y="218178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송수신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593" y="3587662"/>
            <a:ext cx="65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39052" y="3941548"/>
            <a:ext cx="65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39097" y="3591030"/>
            <a:ext cx="65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4594" y="5233279"/>
            <a:ext cx="65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uno png arduino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774" y="4444959"/>
            <a:ext cx="1643272" cy="127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8231493" y="6046450"/>
            <a:ext cx="905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UNOR3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50735" y="4451878"/>
            <a:ext cx="103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OV7670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75844" y="3952994"/>
            <a:ext cx="1990924" cy="23977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09829" y="3781637"/>
            <a:ext cx="1122983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43364" y="3799273"/>
            <a:ext cx="105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34496" y="3562142"/>
            <a:ext cx="1638996" cy="121349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0201263" y="3364619"/>
            <a:ext cx="785000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0185007" y="3413338"/>
            <a:ext cx="90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6" y="2086264"/>
            <a:ext cx="1211185" cy="87985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289399" y="1677353"/>
            <a:ext cx="162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터</a:t>
            </a:r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드라이브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31081" y="2960013"/>
            <a:ext cx="1091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MDD10A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21342" y="1831074"/>
            <a:ext cx="1596453" cy="173106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900218" y="1643800"/>
            <a:ext cx="1424944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838924" y="1675964"/>
            <a:ext cx="152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모듈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35783" y="3241598"/>
            <a:ext cx="905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HC-06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732134" y="5224378"/>
            <a:ext cx="1641357" cy="109996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0161859" y="5098421"/>
            <a:ext cx="707373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103111" y="5070656"/>
            <a:ext cx="9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초음파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67938" y="5424388"/>
            <a:ext cx="749782" cy="624473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9732136" y="1854768"/>
            <a:ext cx="1641356" cy="119003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170811" y="1677353"/>
            <a:ext cx="769134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232257" y="1701046"/>
            <a:ext cx="60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모터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369286" y="6012140"/>
            <a:ext cx="1038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HC-SR04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08082" y="2680974"/>
            <a:ext cx="1038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IG-32GM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9992595" y="-598745"/>
            <a:ext cx="4328" cy="885535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9" t="15247" r="11782" b="14686"/>
          <a:stretch/>
        </p:blipFill>
        <p:spPr>
          <a:xfrm flipH="1">
            <a:off x="4936482" y="2131439"/>
            <a:ext cx="1155141" cy="1077015"/>
          </a:xfrm>
          <a:prstGeom prst="rect">
            <a:avLst/>
          </a:prstGeom>
        </p:spPr>
      </p:pic>
      <p:cxnSp>
        <p:nvCxnSpPr>
          <p:cNvPr id="131" name="직선 화살표 연결선 130"/>
          <p:cNvCxnSpPr/>
          <p:nvPr/>
        </p:nvCxnSpPr>
        <p:spPr>
          <a:xfrm>
            <a:off x="8829238" y="2622272"/>
            <a:ext cx="1003939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>
            <a:off x="8889419" y="5555544"/>
            <a:ext cx="1003939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8880764" y="4239450"/>
            <a:ext cx="1003939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8061705" y="3265869"/>
            <a:ext cx="0" cy="46305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719337" y="419646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131332" y="3371502"/>
            <a:ext cx="1316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속도</a:t>
            </a:r>
            <a:r>
              <a:rPr lang="en-US" altLang="ko-KR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 제어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903593" y="5664125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장애물 감지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976692" y="4297989"/>
            <a:ext cx="88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송신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89419" y="2268769"/>
            <a:ext cx="88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모터 제어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46817" y="6048159"/>
            <a:ext cx="851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HM-10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878145" y="4206339"/>
            <a:ext cx="1537345" cy="214435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357721" y="4008817"/>
            <a:ext cx="637998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5374087" y="405261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비콘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6" name="Picture 6" descr="hm-10 png에 대한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1" t="25638" r="22611" b="22535"/>
          <a:stretch/>
        </p:blipFill>
        <p:spPr bwMode="auto">
          <a:xfrm>
            <a:off x="4739525" y="4612554"/>
            <a:ext cx="1755062" cy="13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꺾인 연결선 26"/>
          <p:cNvCxnSpPr/>
          <p:nvPr/>
        </p:nvCxnSpPr>
        <p:spPr>
          <a:xfrm rot="5400000">
            <a:off x="8695903" y="-597450"/>
            <a:ext cx="905853" cy="870748"/>
          </a:xfrm>
          <a:prstGeom prst="bentConnector3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2" idx="3"/>
          </p:cNvCxnSpPr>
          <p:nvPr/>
        </p:nvCxnSpPr>
        <p:spPr>
          <a:xfrm>
            <a:off x="3335278" y="2512167"/>
            <a:ext cx="1503646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404227" y="-46549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송수신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4132" y="3786234"/>
            <a:ext cx="642825" cy="605188"/>
          </a:xfrm>
          <a:prstGeom prst="rect">
            <a:avLst/>
          </a:prstGeom>
        </p:spPr>
      </p:pic>
      <p:cxnSp>
        <p:nvCxnSpPr>
          <p:cNvPr id="90" name="직선 화살표 연결선 89"/>
          <p:cNvCxnSpPr/>
          <p:nvPr/>
        </p:nvCxnSpPr>
        <p:spPr>
          <a:xfrm flipH="1">
            <a:off x="6655016" y="4062431"/>
            <a:ext cx="576000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670698" y="1612234"/>
            <a:ext cx="1978963" cy="490496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50" y="1879655"/>
            <a:ext cx="1269144" cy="991191"/>
          </a:xfrm>
          <a:prstGeom prst="rect">
            <a:avLst/>
          </a:prstGeom>
        </p:spPr>
      </p:pic>
      <p:pic>
        <p:nvPicPr>
          <p:cNvPr id="70" name="Picture 4" descr="아두이노 logo png에 대한 이미지 검색결과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80"/>
          <a:stretch/>
        </p:blipFill>
        <p:spPr bwMode="auto">
          <a:xfrm>
            <a:off x="8634441" y="1013453"/>
            <a:ext cx="750159" cy="36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아두이노 logo png에 대한 이미지 검색결과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16" b="-2201"/>
          <a:stretch/>
        </p:blipFill>
        <p:spPr bwMode="auto">
          <a:xfrm>
            <a:off x="6718286" y="966301"/>
            <a:ext cx="1796046" cy="39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4054087" y="3671538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송수신</a:t>
            </a: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3335278" y="5424335"/>
            <a:ext cx="1503646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14" idx="3"/>
            <a:endCxn id="63" idx="1"/>
          </p:cNvCxnSpPr>
          <p:nvPr/>
        </p:nvCxnSpPr>
        <p:spPr>
          <a:xfrm flipV="1">
            <a:off x="3335277" y="2696608"/>
            <a:ext cx="1486065" cy="2498349"/>
          </a:xfrm>
          <a:prstGeom prst="bentConnector3">
            <a:avLst>
              <a:gd name="adj1" fmla="val 48718"/>
            </a:avLst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618312" y="5503025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송수신</a:t>
            </a:r>
          </a:p>
        </p:txBody>
      </p:sp>
    </p:spTree>
    <p:extLst>
      <p:ext uri="{BB962C8B-B14F-4D97-AF65-F5344CB8AC3E}">
        <p14:creationId xmlns:p14="http://schemas.microsoft.com/office/powerpoint/2010/main" val="17901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4488765" y="1459688"/>
            <a:ext cx="7190022" cy="5125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067257" y="1831074"/>
            <a:ext cx="1929525" cy="150432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304200" y="1637307"/>
            <a:ext cx="1424921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473223" y="3773444"/>
            <a:ext cx="1158327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5530" y="430453"/>
            <a:ext cx="2399214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시스템 모듈 설계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05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9" name="AutoShape 2" descr="알림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7803" y="847962"/>
            <a:ext cx="9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7613" y="2171098"/>
            <a:ext cx="958898" cy="682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Splash </a:t>
            </a:r>
            <a:endParaRPr lang="en-US" altLang="ko-KR" sz="120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76380" y="2171098"/>
            <a:ext cx="958898" cy="682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Passive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Riding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5696" y="4853888"/>
            <a:ext cx="958898" cy="682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 Bluetooth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76379" y="4853888"/>
            <a:ext cx="958898" cy="682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 </a:t>
            </a:r>
            <a:endParaRPr lang="en-US" altLang="ko-KR" sz="120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Riding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화살표 연결선 14"/>
          <p:cNvCxnSpPr>
            <a:cxnSpLocks/>
            <a:stCxn id="10" idx="2"/>
            <a:endCxn id="13" idx="0"/>
          </p:cNvCxnSpPr>
          <p:nvPr/>
        </p:nvCxnSpPr>
        <p:spPr>
          <a:xfrm flipH="1">
            <a:off x="1315145" y="2853236"/>
            <a:ext cx="1917" cy="2000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2"/>
            <a:endCxn id="14" idx="0"/>
          </p:cNvCxnSpPr>
          <p:nvPr/>
        </p:nvCxnSpPr>
        <p:spPr>
          <a:xfrm flipH="1">
            <a:off x="2855828" y="2853236"/>
            <a:ext cx="1" cy="20006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3"/>
            <a:endCxn id="14" idx="1"/>
          </p:cNvCxnSpPr>
          <p:nvPr/>
        </p:nvCxnSpPr>
        <p:spPr>
          <a:xfrm>
            <a:off x="1794594" y="5194957"/>
            <a:ext cx="5817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0"/>
            <a:endCxn id="12" idx="2"/>
          </p:cNvCxnSpPr>
          <p:nvPr/>
        </p:nvCxnSpPr>
        <p:spPr>
          <a:xfrm flipV="1">
            <a:off x="1315145" y="2853236"/>
            <a:ext cx="1540684" cy="20006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97375" y="-27562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송수신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33597" y="218178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송수신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7593" y="3587662"/>
            <a:ext cx="65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39052" y="3941548"/>
            <a:ext cx="65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39097" y="3591030"/>
            <a:ext cx="65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4594" y="5233279"/>
            <a:ext cx="65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uno png arduino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774" y="4444959"/>
            <a:ext cx="1643272" cy="127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8231493" y="6046450"/>
            <a:ext cx="905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UNOR3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50735" y="4451878"/>
            <a:ext cx="103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OV7670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75844" y="3952994"/>
            <a:ext cx="1990924" cy="23977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09829" y="3781637"/>
            <a:ext cx="1122983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43364" y="3799273"/>
            <a:ext cx="105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34496" y="3562142"/>
            <a:ext cx="1638996" cy="121349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0201263" y="3364619"/>
            <a:ext cx="785000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0185007" y="3413338"/>
            <a:ext cx="90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6" y="2086264"/>
            <a:ext cx="1211185" cy="87985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289399" y="1677353"/>
            <a:ext cx="162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터</a:t>
            </a:r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드라이브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31081" y="2960013"/>
            <a:ext cx="1091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MDD10A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21342" y="1831074"/>
            <a:ext cx="1596453" cy="173106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900218" y="1643800"/>
            <a:ext cx="1424944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838924" y="1675964"/>
            <a:ext cx="152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모듈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35783" y="3241598"/>
            <a:ext cx="905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HC-06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732134" y="5224378"/>
            <a:ext cx="1641357" cy="109996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0161859" y="5098421"/>
            <a:ext cx="707373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103111" y="5070656"/>
            <a:ext cx="9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초음파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67938" y="5424388"/>
            <a:ext cx="749782" cy="624473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9732136" y="1854768"/>
            <a:ext cx="1641356" cy="119003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170811" y="1677353"/>
            <a:ext cx="769134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232257" y="1701046"/>
            <a:ext cx="60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모터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369286" y="6012140"/>
            <a:ext cx="1038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HC-SR04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08082" y="2680974"/>
            <a:ext cx="1038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IG-32GM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9992595" y="-598745"/>
            <a:ext cx="4328" cy="885535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9" t="15247" r="11782" b="14686"/>
          <a:stretch/>
        </p:blipFill>
        <p:spPr>
          <a:xfrm flipH="1">
            <a:off x="4936482" y="2131439"/>
            <a:ext cx="1155141" cy="1077015"/>
          </a:xfrm>
          <a:prstGeom prst="rect">
            <a:avLst/>
          </a:prstGeom>
        </p:spPr>
      </p:pic>
      <p:cxnSp>
        <p:nvCxnSpPr>
          <p:cNvPr id="131" name="직선 화살표 연결선 130"/>
          <p:cNvCxnSpPr/>
          <p:nvPr/>
        </p:nvCxnSpPr>
        <p:spPr>
          <a:xfrm>
            <a:off x="8829238" y="2622272"/>
            <a:ext cx="1003939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>
            <a:off x="8889419" y="5555544"/>
            <a:ext cx="1003939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8880764" y="4239450"/>
            <a:ext cx="1003939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8061705" y="3265869"/>
            <a:ext cx="0" cy="46305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719337" y="419646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131332" y="3371502"/>
            <a:ext cx="1316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속도</a:t>
            </a:r>
            <a:r>
              <a:rPr lang="en-US" altLang="ko-KR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 제어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903593" y="5664125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장애물 감지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976692" y="4297989"/>
            <a:ext cx="88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송신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89419" y="2268769"/>
            <a:ext cx="88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모터 제어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46817" y="6048159"/>
            <a:ext cx="851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HM-10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878145" y="4206339"/>
            <a:ext cx="1537345" cy="214435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357721" y="4008817"/>
            <a:ext cx="637998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5374087" y="405261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비콘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6" name="Picture 6" descr="hm-10 png에 대한 이미지 검색결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1" t="25638" r="22611" b="22535"/>
          <a:stretch/>
        </p:blipFill>
        <p:spPr bwMode="auto">
          <a:xfrm>
            <a:off x="4739525" y="4612554"/>
            <a:ext cx="1755062" cy="13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꺾인 연결선 26"/>
          <p:cNvCxnSpPr/>
          <p:nvPr/>
        </p:nvCxnSpPr>
        <p:spPr>
          <a:xfrm rot="5400000">
            <a:off x="8695903" y="-597450"/>
            <a:ext cx="905853" cy="870748"/>
          </a:xfrm>
          <a:prstGeom prst="bentConnector3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2" idx="3"/>
          </p:cNvCxnSpPr>
          <p:nvPr/>
        </p:nvCxnSpPr>
        <p:spPr>
          <a:xfrm>
            <a:off x="3335278" y="2512167"/>
            <a:ext cx="1503646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404227" y="-46549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송수신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4132" y="3786234"/>
            <a:ext cx="642825" cy="605188"/>
          </a:xfrm>
          <a:prstGeom prst="rect">
            <a:avLst/>
          </a:prstGeom>
        </p:spPr>
      </p:pic>
      <p:cxnSp>
        <p:nvCxnSpPr>
          <p:cNvPr id="90" name="직선 화살표 연결선 89"/>
          <p:cNvCxnSpPr/>
          <p:nvPr/>
        </p:nvCxnSpPr>
        <p:spPr>
          <a:xfrm flipH="1">
            <a:off x="6655016" y="4062431"/>
            <a:ext cx="576000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670698" y="1612234"/>
            <a:ext cx="1978963" cy="490496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50" y="1879655"/>
            <a:ext cx="1269144" cy="991191"/>
          </a:xfrm>
          <a:prstGeom prst="rect">
            <a:avLst/>
          </a:prstGeom>
        </p:spPr>
      </p:pic>
      <p:pic>
        <p:nvPicPr>
          <p:cNvPr id="70" name="Picture 4" descr="아두이노 logo png에 대한 이미지 검색결과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80"/>
          <a:stretch/>
        </p:blipFill>
        <p:spPr bwMode="auto">
          <a:xfrm>
            <a:off x="8634441" y="1013453"/>
            <a:ext cx="750159" cy="36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아두이노 logo png에 대한 이미지 검색결과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16" b="-2201"/>
          <a:stretch/>
        </p:blipFill>
        <p:spPr bwMode="auto">
          <a:xfrm>
            <a:off x="6718286" y="966301"/>
            <a:ext cx="1796046" cy="39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4054087" y="3671538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송수신</a:t>
            </a: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3335278" y="5424335"/>
            <a:ext cx="1503646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stCxn id="14" idx="3"/>
            <a:endCxn id="63" idx="1"/>
          </p:cNvCxnSpPr>
          <p:nvPr/>
        </p:nvCxnSpPr>
        <p:spPr>
          <a:xfrm flipV="1">
            <a:off x="3335277" y="2696608"/>
            <a:ext cx="1486065" cy="2498349"/>
          </a:xfrm>
          <a:prstGeom prst="bentConnector3">
            <a:avLst>
              <a:gd name="adj1" fmla="val 48718"/>
            </a:avLst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618312" y="5503025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송수신</a:t>
            </a:r>
          </a:p>
        </p:txBody>
      </p:sp>
    </p:spTree>
    <p:extLst>
      <p:ext uri="{BB962C8B-B14F-4D97-AF65-F5344CB8AC3E}">
        <p14:creationId xmlns:p14="http://schemas.microsoft.com/office/powerpoint/2010/main" val="18389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갤럭시  png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" r="52897"/>
          <a:stretch/>
        </p:blipFill>
        <p:spPr bwMode="auto">
          <a:xfrm>
            <a:off x="473325" y="1245079"/>
            <a:ext cx="2635879" cy="546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09420" y="1657661"/>
            <a:ext cx="2373735" cy="4644407"/>
          </a:xfrm>
          <a:prstGeom prst="roundRect">
            <a:avLst>
              <a:gd name="adj" fmla="val 61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488765" y="1459688"/>
            <a:ext cx="7190022" cy="5125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067257" y="1831074"/>
            <a:ext cx="1929525" cy="150432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304200" y="1637307"/>
            <a:ext cx="1424921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473223" y="3773444"/>
            <a:ext cx="1158327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76579" y="183727"/>
            <a:ext cx="197612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50000"/>
              </a:lnSpc>
              <a:spcAft>
                <a:spcPts val="1000"/>
              </a:spcAft>
            </a:pPr>
            <a:r>
              <a:rPr lang="ko-KR" altLang="en-US" sz="12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08서울남산체 L" panose="02020603020101020101" pitchFamily="18" charset="-127"/>
                <a:ea typeface="08서울남산체 L" panose="02020603020101020101" pitchFamily="18" charset="-127"/>
                <a:cs typeface="맑은 고딕 Semilight" panose="020B0502040204020203" pitchFamily="50" charset="-127"/>
              </a:rPr>
              <a:t>자율주행 스마트 캐리어</a:t>
            </a:r>
            <a:endParaRPr lang="ko-KR" altLang="en-US" sz="12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08서울남산체 L" panose="02020603020101020101" pitchFamily="18" charset="-127"/>
              <a:ea typeface="08서울남산체 L" panose="02020603020101020101" pitchFamily="18" charset="-127"/>
              <a:cs typeface="맑은 고딕 Semilight" panose="020B0502040204020203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5530" y="430453"/>
            <a:ext cx="2399214" cy="31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Aft>
                <a:spcPts val="1000"/>
              </a:spcAft>
            </a:pPr>
            <a:r>
              <a:rPr lang="ko-KR" altLang="en-US" sz="2400" kern="100" smtClean="0">
                <a:ln w="1270">
                  <a:solidFill>
                    <a:schemeClr val="tx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시스템 모듈 설계</a:t>
            </a:r>
            <a:endParaRPr lang="ko-KR" altLang="en-US" sz="2400" kern="100" dirty="0">
              <a:ln w="1270">
                <a:solidFill>
                  <a:schemeClr val="tx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26600" y="-139438"/>
            <a:ext cx="111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smtClean="0">
                <a:gradFill>
                  <a:gsLst>
                    <a:gs pos="27000">
                      <a:srgbClr val="004EA1"/>
                    </a:gs>
                    <a:gs pos="0">
                      <a:srgbClr val="004EA1"/>
                    </a:gs>
                    <a:gs pos="51000">
                      <a:srgbClr val="0086C9"/>
                    </a:gs>
                    <a:gs pos="68000">
                      <a:srgbClr val="00A881"/>
                    </a:gs>
                    <a:gs pos="85000">
                      <a:srgbClr val="8AC352"/>
                    </a:gs>
                  </a:gsLst>
                  <a:lin ang="5400000" scaled="1"/>
                </a:gradFill>
                <a:latin typeface="HY나무L" panose="02030600000101010101" pitchFamily="18" charset="-127"/>
                <a:ea typeface="HY나무L" panose="02030600000101010101" pitchFamily="18" charset="-127"/>
              </a:rPr>
              <a:t>05</a:t>
            </a:r>
            <a:endParaRPr lang="ko-KR" altLang="en-US" sz="6000" b="1" spc="-300">
              <a:gradFill>
                <a:gsLst>
                  <a:gs pos="27000">
                    <a:srgbClr val="004EA1"/>
                  </a:gs>
                  <a:gs pos="0">
                    <a:srgbClr val="004EA1"/>
                  </a:gs>
                  <a:gs pos="51000">
                    <a:srgbClr val="0086C9"/>
                  </a:gs>
                  <a:gs pos="68000">
                    <a:srgbClr val="00A881"/>
                  </a:gs>
                  <a:gs pos="85000">
                    <a:srgbClr val="8AC352"/>
                  </a:gs>
                </a:gsLst>
                <a:lin ang="5400000" scaled="1"/>
              </a:gradFill>
              <a:latin typeface="HY나무L" panose="02030600000101010101" pitchFamily="18" charset="-127"/>
              <a:ea typeface="HY나무L" panose="02030600000101010101" pitchFamily="18" charset="-127"/>
            </a:endParaRPr>
          </a:p>
        </p:txBody>
      </p:sp>
      <p:sp>
        <p:nvSpPr>
          <p:cNvPr id="59" name="AutoShape 2" descr="알림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05" y="2294788"/>
            <a:ext cx="768713" cy="682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Splash </a:t>
            </a:r>
            <a:endParaRPr lang="en-US" altLang="ko-KR" sz="120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48479" y="2294788"/>
            <a:ext cx="768713" cy="682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Passive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Riding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2347" y="4977578"/>
            <a:ext cx="834631" cy="682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 Bluetooth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48478" y="4977578"/>
            <a:ext cx="768713" cy="682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 </a:t>
            </a:r>
            <a:endParaRPr lang="en-US" altLang="ko-KR" sz="120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Riding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화살표 연결선 14"/>
          <p:cNvCxnSpPr>
            <a:cxnSpLocks/>
            <a:stCxn id="10" idx="2"/>
            <a:endCxn id="13" idx="0"/>
          </p:cNvCxnSpPr>
          <p:nvPr/>
        </p:nvCxnSpPr>
        <p:spPr>
          <a:xfrm>
            <a:off x="1139662" y="2976926"/>
            <a:ext cx="1" cy="2000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2"/>
            <a:endCxn id="14" idx="0"/>
          </p:cNvCxnSpPr>
          <p:nvPr/>
        </p:nvCxnSpPr>
        <p:spPr>
          <a:xfrm flipH="1">
            <a:off x="2432835" y="2976926"/>
            <a:ext cx="1" cy="20006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3"/>
            <a:endCxn id="14" idx="1"/>
          </p:cNvCxnSpPr>
          <p:nvPr/>
        </p:nvCxnSpPr>
        <p:spPr>
          <a:xfrm>
            <a:off x="1556978" y="5318647"/>
            <a:ext cx="491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0"/>
            <a:endCxn id="12" idx="2"/>
          </p:cNvCxnSpPr>
          <p:nvPr/>
        </p:nvCxnSpPr>
        <p:spPr>
          <a:xfrm flipV="1">
            <a:off x="1139663" y="2976926"/>
            <a:ext cx="1293173" cy="20006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9705" y="3760882"/>
            <a:ext cx="65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2644" y="4112679"/>
            <a:ext cx="65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20977" y="3766253"/>
            <a:ext cx="65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62478" y="5389871"/>
            <a:ext cx="657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r>
              <a:rPr lang="ko-KR" altLang="en-US" sz="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uno png arduino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774" y="4444959"/>
            <a:ext cx="1643272" cy="127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8231493" y="6046450"/>
            <a:ext cx="905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UNOR3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50735" y="4451878"/>
            <a:ext cx="103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OV7670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75844" y="3952994"/>
            <a:ext cx="1990924" cy="23977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09829" y="3781637"/>
            <a:ext cx="1122983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43364" y="3799273"/>
            <a:ext cx="105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아두이노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34496" y="3562142"/>
            <a:ext cx="1638996" cy="121349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0201263" y="3364619"/>
            <a:ext cx="785000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0185007" y="3413338"/>
            <a:ext cx="90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6" y="2086264"/>
            <a:ext cx="1211185" cy="87985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289399" y="1677353"/>
            <a:ext cx="162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터</a:t>
            </a:r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드라이브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31081" y="2960013"/>
            <a:ext cx="1091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MDD10A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21342" y="1831074"/>
            <a:ext cx="1596453" cy="173106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900218" y="1643800"/>
            <a:ext cx="1424944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838924" y="1675964"/>
            <a:ext cx="152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모듈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35783" y="3241598"/>
            <a:ext cx="905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HC-06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732134" y="5224378"/>
            <a:ext cx="1641357" cy="109996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0161859" y="5098421"/>
            <a:ext cx="707373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103111" y="5070656"/>
            <a:ext cx="98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초음파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67938" y="5424388"/>
            <a:ext cx="749782" cy="624473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9732136" y="1854768"/>
            <a:ext cx="1641356" cy="119003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170811" y="1677353"/>
            <a:ext cx="769134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232257" y="1701046"/>
            <a:ext cx="60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모터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369286" y="6012140"/>
            <a:ext cx="1038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HC-SR04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08082" y="2680974"/>
            <a:ext cx="1038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IG-32GM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9" t="15247" r="11782" b="14686"/>
          <a:stretch/>
        </p:blipFill>
        <p:spPr>
          <a:xfrm flipH="1">
            <a:off x="4936482" y="2131439"/>
            <a:ext cx="1155141" cy="1077015"/>
          </a:xfrm>
          <a:prstGeom prst="rect">
            <a:avLst/>
          </a:prstGeom>
        </p:spPr>
      </p:pic>
      <p:cxnSp>
        <p:nvCxnSpPr>
          <p:cNvPr id="131" name="직선 화살표 연결선 130"/>
          <p:cNvCxnSpPr/>
          <p:nvPr/>
        </p:nvCxnSpPr>
        <p:spPr>
          <a:xfrm>
            <a:off x="8829238" y="2622272"/>
            <a:ext cx="1003939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>
            <a:off x="8889419" y="5555544"/>
            <a:ext cx="1003939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8880764" y="4239450"/>
            <a:ext cx="1003939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8061705" y="3265869"/>
            <a:ext cx="0" cy="46305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6719337" y="419646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131332" y="3371502"/>
            <a:ext cx="1316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속도</a:t>
            </a:r>
            <a:r>
              <a:rPr lang="en-US" altLang="ko-KR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 제어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903593" y="5664125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장애물 감지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976692" y="4297989"/>
            <a:ext cx="88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송신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89419" y="2268769"/>
            <a:ext cx="883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모터 제어</a:t>
            </a:r>
            <a:endParaRPr lang="ko-KR" altLang="en-US" sz="140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46817" y="6048159"/>
            <a:ext cx="851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HM-10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878145" y="4206339"/>
            <a:ext cx="1537345" cy="214435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357721" y="4008817"/>
            <a:ext cx="637998" cy="40460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5374087" y="405261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비콘</a:t>
            </a:r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6" name="Picture 6" descr="hm-10 png에 대한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1" t="25638" r="22611" b="22535"/>
          <a:stretch/>
        </p:blipFill>
        <p:spPr bwMode="auto">
          <a:xfrm>
            <a:off x="4739525" y="4612554"/>
            <a:ext cx="1755062" cy="13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4132" y="3786234"/>
            <a:ext cx="642825" cy="605188"/>
          </a:xfrm>
          <a:prstGeom prst="rect">
            <a:avLst/>
          </a:prstGeom>
        </p:spPr>
      </p:pic>
      <p:cxnSp>
        <p:nvCxnSpPr>
          <p:cNvPr id="90" name="직선 화살표 연결선 89"/>
          <p:cNvCxnSpPr/>
          <p:nvPr/>
        </p:nvCxnSpPr>
        <p:spPr>
          <a:xfrm flipH="1">
            <a:off x="6655016" y="4062431"/>
            <a:ext cx="576000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670698" y="1612234"/>
            <a:ext cx="1978963" cy="490496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50" y="1879655"/>
            <a:ext cx="1269144" cy="991191"/>
          </a:xfrm>
          <a:prstGeom prst="rect">
            <a:avLst/>
          </a:prstGeom>
        </p:spPr>
      </p:pic>
      <p:pic>
        <p:nvPicPr>
          <p:cNvPr id="70" name="Picture 4" descr="아두이노 logo png에 대한 이미지 검색결과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80"/>
          <a:stretch/>
        </p:blipFill>
        <p:spPr bwMode="auto">
          <a:xfrm>
            <a:off x="8634441" y="1013453"/>
            <a:ext cx="750159" cy="36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아두이노 logo png에 대한 이미지 검색결과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16" b="-2201"/>
          <a:stretch/>
        </p:blipFill>
        <p:spPr bwMode="auto">
          <a:xfrm>
            <a:off x="6718286" y="966301"/>
            <a:ext cx="1796046" cy="39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3815198" y="3776270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송수신</a:t>
            </a:r>
          </a:p>
        </p:txBody>
      </p:sp>
      <p:cxnSp>
        <p:nvCxnSpPr>
          <p:cNvPr id="114" name="꺾인 연결선 113"/>
          <p:cNvCxnSpPr>
            <a:stCxn id="14" idx="3"/>
            <a:endCxn id="63" idx="1"/>
          </p:cNvCxnSpPr>
          <p:nvPr/>
        </p:nvCxnSpPr>
        <p:spPr>
          <a:xfrm flipV="1">
            <a:off x="2817191" y="2696608"/>
            <a:ext cx="2004151" cy="2622039"/>
          </a:xfrm>
          <a:prstGeom prst="bentConnector3">
            <a:avLst>
              <a:gd name="adj1" fmla="val 50000"/>
            </a:avLst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123103" y="559476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송수신</a:t>
            </a:r>
          </a:p>
        </p:txBody>
      </p:sp>
      <p:pic>
        <p:nvPicPr>
          <p:cNvPr id="3078" name="Picture 6" descr="안드로이드에 대한 이미지 검색결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08" y="899777"/>
            <a:ext cx="1784281" cy="4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직선 화살표 연결선 114"/>
          <p:cNvCxnSpPr/>
          <p:nvPr/>
        </p:nvCxnSpPr>
        <p:spPr>
          <a:xfrm flipV="1">
            <a:off x="2817191" y="2526193"/>
            <a:ext cx="2004151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240366" y="217804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송수신</a:t>
            </a:r>
          </a:p>
        </p:txBody>
      </p:sp>
      <p:cxnSp>
        <p:nvCxnSpPr>
          <p:cNvPr id="117" name="직선 화살표 연결선 116"/>
          <p:cNvCxnSpPr/>
          <p:nvPr/>
        </p:nvCxnSpPr>
        <p:spPr>
          <a:xfrm flipV="1">
            <a:off x="2817191" y="5533668"/>
            <a:ext cx="2004151" cy="0"/>
          </a:xfrm>
          <a:prstGeom prst="straightConnector1">
            <a:avLst/>
          </a:prstGeom>
          <a:ln w="444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97271" y="3680687"/>
            <a:ext cx="3505200" cy="196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166286" y="163295"/>
            <a:ext cx="1620203" cy="445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자동모드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</a:t>
            </a:r>
          </a:p>
        </p:txBody>
      </p:sp>
      <p:sp>
        <p:nvSpPr>
          <p:cNvPr id="4" name="순서도: 준비 3"/>
          <p:cNvSpPr/>
          <p:nvPr/>
        </p:nvSpPr>
        <p:spPr>
          <a:xfrm>
            <a:off x="7850966" y="818016"/>
            <a:ext cx="2250840" cy="532507"/>
          </a:xfrm>
          <a:prstGeom prst="flowChartPrepa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캐리어와</a:t>
            </a:r>
            <a: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블루투스 연결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09147" y="1630571"/>
            <a:ext cx="1534478" cy="5143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주행 시작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9147" y="2386367"/>
            <a:ext cx="1534478" cy="5143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초음파 센서를 통한</a:t>
            </a:r>
            <a: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장애물 감지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09147" y="3155323"/>
            <a:ext cx="1534478" cy="5143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정지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7471772" y="3886525"/>
            <a:ext cx="3009229" cy="5143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좌우측</a:t>
            </a:r>
            <a: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초음파 세기를 비교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화살표 연결선 9"/>
          <p:cNvCxnSpPr>
            <a:cxnSpLocks/>
            <a:stCxn id="3" idx="4"/>
            <a:endCxn id="4" idx="0"/>
          </p:cNvCxnSpPr>
          <p:nvPr/>
        </p:nvCxnSpPr>
        <p:spPr>
          <a:xfrm flipH="1">
            <a:off x="8976386" y="609065"/>
            <a:ext cx="2" cy="20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68"/>
          <p:cNvCxnSpPr>
            <a:cxnSpLocks/>
            <a:stCxn id="8" idx="3"/>
            <a:endCxn id="12" idx="2"/>
          </p:cNvCxnSpPr>
          <p:nvPr/>
        </p:nvCxnSpPr>
        <p:spPr>
          <a:xfrm flipV="1">
            <a:off x="10481001" y="3404501"/>
            <a:ext cx="528337" cy="7391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0242099" y="2643541"/>
            <a:ext cx="1534478" cy="760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주행  알고리즘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" name="연결선: 꺾임 70"/>
          <p:cNvCxnSpPr>
            <a:cxnSpLocks/>
            <a:stCxn id="12" idx="0"/>
            <a:endCxn id="5" idx="3"/>
          </p:cNvCxnSpPr>
          <p:nvPr/>
        </p:nvCxnSpPr>
        <p:spPr>
          <a:xfrm rot="16200000" flipV="1">
            <a:off x="9998585" y="1632787"/>
            <a:ext cx="755795" cy="12657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71"/>
          <p:cNvCxnSpPr>
            <a:cxnSpLocks/>
            <a:stCxn id="28" idx="0"/>
            <a:endCxn id="5" idx="1"/>
          </p:cNvCxnSpPr>
          <p:nvPr/>
        </p:nvCxnSpPr>
        <p:spPr>
          <a:xfrm rot="5400000" flipH="1" flipV="1">
            <a:off x="7242859" y="1673508"/>
            <a:ext cx="752050" cy="1180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4" idx="2"/>
            <a:endCxn id="5" idx="0"/>
          </p:cNvCxnSpPr>
          <p:nvPr/>
        </p:nvCxnSpPr>
        <p:spPr>
          <a:xfrm>
            <a:off x="8976386" y="1350523"/>
            <a:ext cx="0" cy="28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5" idx="2"/>
            <a:endCxn id="6" idx="0"/>
          </p:cNvCxnSpPr>
          <p:nvPr/>
        </p:nvCxnSpPr>
        <p:spPr>
          <a:xfrm>
            <a:off x="8976386" y="2144921"/>
            <a:ext cx="0" cy="24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6" idx="2"/>
            <a:endCxn id="7" idx="0"/>
          </p:cNvCxnSpPr>
          <p:nvPr/>
        </p:nvCxnSpPr>
        <p:spPr>
          <a:xfrm>
            <a:off x="8976386" y="2900717"/>
            <a:ext cx="0" cy="25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7" idx="2"/>
            <a:endCxn id="8" idx="0"/>
          </p:cNvCxnSpPr>
          <p:nvPr/>
        </p:nvCxnSpPr>
        <p:spPr>
          <a:xfrm>
            <a:off x="8976386" y="3669673"/>
            <a:ext cx="1" cy="21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8" idx="2"/>
            <a:endCxn id="82" idx="0"/>
          </p:cNvCxnSpPr>
          <p:nvPr/>
        </p:nvCxnSpPr>
        <p:spPr>
          <a:xfrm>
            <a:off x="8976387" y="4400875"/>
            <a:ext cx="510" cy="27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82" idx="2"/>
            <a:endCxn id="91" idx="0"/>
          </p:cNvCxnSpPr>
          <p:nvPr/>
        </p:nvCxnSpPr>
        <p:spPr>
          <a:xfrm>
            <a:off x="8976897" y="5275291"/>
            <a:ext cx="2622" cy="21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8171558" y="6258420"/>
            <a:ext cx="1620203" cy="4457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주행 기능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종료</a:t>
            </a:r>
          </a:p>
        </p:txBody>
      </p:sp>
      <p:cxnSp>
        <p:nvCxnSpPr>
          <p:cNvPr id="22" name="직선 화살표 연결선 21"/>
          <p:cNvCxnSpPr>
            <a:cxnSpLocks/>
            <a:stCxn id="91" idx="2"/>
            <a:endCxn id="21" idx="0"/>
          </p:cNvCxnSpPr>
          <p:nvPr/>
        </p:nvCxnSpPr>
        <p:spPr>
          <a:xfrm>
            <a:off x="8979519" y="5998005"/>
            <a:ext cx="2141" cy="26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069944" y="5208922"/>
            <a:ext cx="553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78584" y="4364214"/>
            <a:ext cx="553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62159" y="4634872"/>
            <a:ext cx="643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YES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29431" y="3866408"/>
            <a:ext cx="649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YES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61382" y="2639796"/>
            <a:ext cx="1534478" cy="760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주행 알고리즘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연결선: 꺾임 68"/>
          <p:cNvCxnSpPr>
            <a:cxnSpLocks/>
            <a:endCxn id="28" idx="2"/>
          </p:cNvCxnSpPr>
          <p:nvPr/>
        </p:nvCxnSpPr>
        <p:spPr>
          <a:xfrm rot="10800000">
            <a:off x="7028621" y="3400757"/>
            <a:ext cx="1186232" cy="15372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901588" y="966255"/>
            <a:ext cx="1500198" cy="591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캐리어와 블루투스연결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01087" y="1851009"/>
            <a:ext cx="1501200" cy="591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비콘 센서 지원</a:t>
            </a:r>
            <a:r>
              <a:rPr lang="en-US" altLang="ko-KR" sz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종료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01087" y="2724727"/>
            <a:ext cx="1501200" cy="591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카메라 영상 </a:t>
            </a:r>
            <a:r>
              <a:rPr lang="en-US" altLang="ko-KR" sz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수신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순서도: 판단 33"/>
          <p:cNvSpPr/>
          <p:nvPr/>
        </p:nvSpPr>
        <p:spPr>
          <a:xfrm>
            <a:off x="2722993" y="3552852"/>
            <a:ext cx="1857388" cy="60182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상하 </a:t>
            </a:r>
            <a:r>
              <a:rPr lang="ko-KR" altLang="en-US" sz="110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좌우 </a:t>
            </a:r>
            <a:endParaRPr lang="en-US" altLang="ko-KR" sz="110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</a:t>
            </a:r>
            <a:endParaRPr lang="ko-KR" altLang="en-US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01087" y="4629874"/>
            <a:ext cx="1501200" cy="59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DC </a:t>
            </a:r>
            <a:r>
              <a:rPr lang="ko-KR" altLang="en-US" sz="120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모터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드라이버</a:t>
            </a:r>
            <a:r>
              <a:rPr lang="en-US" altLang="ko-KR" sz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120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주행 속</a:t>
            </a:r>
            <a:r>
              <a:rPr lang="ko-KR" altLang="en-US" sz="12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</a:t>
            </a:r>
            <a:r>
              <a:rPr lang="ko-KR" altLang="en-US" sz="120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조절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003615" y="223518"/>
            <a:ext cx="1296144" cy="4812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수동 모드 실행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003615" y="5602074"/>
            <a:ext cx="1296144" cy="4812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수동 주행</a:t>
            </a:r>
            <a:endParaRPr lang="ko-KR" altLang="en-US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화살표 연결선 37"/>
          <p:cNvCxnSpPr>
            <a:stCxn id="36" idx="4"/>
            <a:endCxn id="31" idx="0"/>
          </p:cNvCxnSpPr>
          <p:nvPr/>
        </p:nvCxnSpPr>
        <p:spPr>
          <a:xfrm>
            <a:off x="3651687" y="704737"/>
            <a:ext cx="0" cy="26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3" idx="2"/>
            <a:endCxn id="34" idx="0"/>
          </p:cNvCxnSpPr>
          <p:nvPr/>
        </p:nvCxnSpPr>
        <p:spPr>
          <a:xfrm>
            <a:off x="3651687" y="3315825"/>
            <a:ext cx="0" cy="23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4" idx="2"/>
            <a:endCxn id="35" idx="0"/>
          </p:cNvCxnSpPr>
          <p:nvPr/>
        </p:nvCxnSpPr>
        <p:spPr>
          <a:xfrm>
            <a:off x="3651687" y="4154672"/>
            <a:ext cx="0" cy="47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32"/>
          <p:cNvCxnSpPr>
            <a:stCxn id="34" idx="1"/>
            <a:endCxn id="31" idx="1"/>
          </p:cNvCxnSpPr>
          <p:nvPr/>
        </p:nvCxnSpPr>
        <p:spPr>
          <a:xfrm rot="10800000" flipH="1">
            <a:off x="2722992" y="1261804"/>
            <a:ext cx="178595" cy="2591958"/>
          </a:xfrm>
          <a:prstGeom prst="bentConnector3">
            <a:avLst>
              <a:gd name="adj1" fmla="val -3029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68476" y="419838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YES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24517" y="3537811"/>
            <a:ext cx="57150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화살표 연결선 43"/>
          <p:cNvCxnSpPr>
            <a:stCxn id="31" idx="2"/>
            <a:endCxn id="32" idx="0"/>
          </p:cNvCxnSpPr>
          <p:nvPr/>
        </p:nvCxnSpPr>
        <p:spPr>
          <a:xfrm>
            <a:off x="3651687" y="1557353"/>
            <a:ext cx="0" cy="29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2" idx="2"/>
            <a:endCxn id="33" idx="0"/>
          </p:cNvCxnSpPr>
          <p:nvPr/>
        </p:nvCxnSpPr>
        <p:spPr>
          <a:xfrm>
            <a:off x="3651687" y="2442107"/>
            <a:ext cx="0" cy="28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5" idx="2"/>
            <a:endCxn id="37" idx="0"/>
          </p:cNvCxnSpPr>
          <p:nvPr/>
        </p:nvCxnSpPr>
        <p:spPr>
          <a:xfrm>
            <a:off x="3651687" y="5220274"/>
            <a:ext cx="0" cy="38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다이아몬드 81"/>
          <p:cNvSpPr/>
          <p:nvPr/>
        </p:nvSpPr>
        <p:spPr>
          <a:xfrm>
            <a:off x="7630471" y="4677061"/>
            <a:ext cx="2692852" cy="598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비콘 신호 </a:t>
            </a:r>
            <a:endParaRPr lang="en-US" altLang="ko-KR" sz="120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2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세기를 비교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501303" y="5487009"/>
            <a:ext cx="956432" cy="510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수동 모드 전환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4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290</Words>
  <Application>Microsoft Office PowerPoint</Application>
  <PresentationFormat>와이드스크린</PresentationFormat>
  <Paragraphs>179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08서울남산체 L</vt:lpstr>
      <vt:lpstr>HY나무L</vt:lpstr>
      <vt:lpstr>나눔고딕 ExtraBold</vt:lpstr>
      <vt:lpstr>나눔스퀘어</vt:lpstr>
      <vt:lpstr>나눔스퀘어 Bold</vt:lpstr>
      <vt:lpstr>나눔스퀘어 ExtraBold</vt:lpstr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박세령</dc:creator>
  <cp:lastModifiedBy>박세령</cp:lastModifiedBy>
  <cp:revision>13</cp:revision>
  <dcterms:created xsi:type="dcterms:W3CDTF">2018-02-13T08:06:10Z</dcterms:created>
  <dcterms:modified xsi:type="dcterms:W3CDTF">2018-02-20T07:57:16Z</dcterms:modified>
</cp:coreProperties>
</file>