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8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1"/>
    <a:srgbClr val="51B0C4"/>
    <a:srgbClr val="52B9C1"/>
    <a:srgbClr val="56CDBD"/>
    <a:srgbClr val="4FA5C5"/>
    <a:srgbClr val="4E9AC6"/>
    <a:srgbClr val="4E90C8"/>
    <a:srgbClr val="FA3237"/>
    <a:srgbClr val="FF2121"/>
    <a:srgbClr val="51A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708" autoAdjust="0"/>
  </p:normalViewPr>
  <p:slideViewPr>
    <p:cSldViewPr snapToGrid="0">
      <p:cViewPr>
        <p:scale>
          <a:sx n="50" d="100"/>
          <a:sy n="50" d="100"/>
        </p:scale>
        <p:origin x="69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7AFA-BFFC-4918-B9B4-A418C6B2EC29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E052B-E398-4B7E-AB16-3C866389A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5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052B-E398-4B7E-AB16-3C866389A4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052B-E398-4B7E-AB16-3C866389A4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6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052B-E398-4B7E-AB16-3C866389A4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9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052B-E398-4B7E-AB16-3C866389A4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0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052B-E398-4B7E-AB16-3C866389A4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7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9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2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D89A-BA58-4F4B-B23E-807A3FF78146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6608-0F79-433B-A40E-F26EC711F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82399" y="1440677"/>
            <a:ext cx="5017359" cy="5018400"/>
          </a:xfrm>
          <a:prstGeom prst="roundRect">
            <a:avLst>
              <a:gd name="adj" fmla="val 1178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91865" y="2697672"/>
            <a:ext cx="2202025" cy="2808514"/>
          </a:xfrm>
          <a:prstGeom prst="roundRect">
            <a:avLst>
              <a:gd name="adj" fmla="val 9662"/>
            </a:avLst>
          </a:prstGeom>
          <a:noFill/>
          <a:ln w="317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00829" y="2192356"/>
            <a:ext cx="980501" cy="541579"/>
          </a:xfrm>
          <a:prstGeom prst="roundRect">
            <a:avLst>
              <a:gd name="adj" fmla="val 8530"/>
            </a:avLst>
          </a:prstGeom>
          <a:noFill/>
          <a:ln w="2413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30502" y="5506186"/>
            <a:ext cx="132202" cy="270727"/>
          </a:xfrm>
          <a:prstGeom prst="roundRect">
            <a:avLst>
              <a:gd name="adj" fmla="val 5860"/>
            </a:avLst>
          </a:prstGeom>
          <a:solidFill>
            <a:schemeClr val="tx1"/>
          </a:solidFill>
          <a:ln w="152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45716" y="3844887"/>
            <a:ext cx="4318612" cy="136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39504" y="5506186"/>
            <a:ext cx="132202" cy="270727"/>
          </a:xfrm>
          <a:prstGeom prst="roundRect">
            <a:avLst>
              <a:gd name="adj" fmla="val 5860"/>
            </a:avLst>
          </a:prstGeom>
          <a:solidFill>
            <a:schemeClr val="tx1"/>
          </a:solidFill>
          <a:ln w="152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62797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97" y="2341798"/>
            <a:ext cx="2329200" cy="23292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97" y="2553677"/>
            <a:ext cx="1933200" cy="19332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2919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19592" y="1124600"/>
            <a:ext cx="12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296084" y="1480247"/>
            <a:ext cx="32725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09" y="2396093"/>
            <a:ext cx="2327308" cy="232730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21" y="2593605"/>
            <a:ext cx="1932284" cy="19322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22663" y="3316073"/>
            <a:ext cx="1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모드 진행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07392" y="1124600"/>
            <a:ext cx="12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283884" y="1480247"/>
            <a:ext cx="32725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02328" y="3272246"/>
            <a:ext cx="1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모드 정지  </a:t>
            </a:r>
          </a:p>
        </p:txBody>
      </p:sp>
      <p:sp>
        <p:nvSpPr>
          <p:cNvPr id="86" name="타원 85"/>
          <p:cNvSpPr/>
          <p:nvPr/>
        </p:nvSpPr>
        <p:spPr>
          <a:xfrm flipH="1">
            <a:off x="9379903" y="1130378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 flipH="1">
            <a:off x="9379903" y="1216897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 flipH="1">
            <a:off x="9379903" y="1318260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flipH="1">
            <a:off x="5390987" y="1130378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 flipH="1">
            <a:off x="5390987" y="1216897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flipH="1">
            <a:off x="5390987" y="1318260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0800000">
            <a:off x="3611093" y="2351331"/>
            <a:ext cx="719137" cy="5238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70662" y="2256563"/>
            <a:ext cx="0" cy="657225"/>
          </a:xfrm>
          <a:prstGeom prst="line">
            <a:avLst/>
          </a:prstGeom>
          <a:ln w="28575">
            <a:solidFill>
              <a:srgbClr val="51B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이등변 삼각형 96"/>
          <p:cNvSpPr/>
          <p:nvPr/>
        </p:nvSpPr>
        <p:spPr>
          <a:xfrm rot="10800000">
            <a:off x="7554443" y="2302029"/>
            <a:ext cx="719137" cy="5238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7914012" y="2207261"/>
            <a:ext cx="0" cy="657225"/>
          </a:xfrm>
          <a:prstGeom prst="line">
            <a:avLst/>
          </a:prstGeom>
          <a:ln w="28575">
            <a:solidFill>
              <a:srgbClr val="FF8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698773" y="5076155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자율 주행을 멈출 경우 전원버튼을 클릭해주세요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74944" y="5076155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자율 주행을 시작 할 경우 전원버튼을 클릭해주세요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453" r="89155"/>
          <a:stretch/>
        </p:blipFill>
        <p:spPr>
          <a:xfrm>
            <a:off x="2311635" y="846304"/>
            <a:ext cx="206140" cy="1786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rcRect l="56872" r="4788"/>
          <a:stretch/>
        </p:blipFill>
        <p:spPr>
          <a:xfrm>
            <a:off x="4479132" y="846304"/>
            <a:ext cx="1069181" cy="1786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l="3453" r="89155"/>
          <a:stretch/>
        </p:blipFill>
        <p:spPr>
          <a:xfrm>
            <a:off x="6297551" y="846304"/>
            <a:ext cx="206140" cy="1786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56872" r="4788"/>
          <a:stretch/>
        </p:blipFill>
        <p:spPr>
          <a:xfrm>
            <a:off x="8465048" y="846304"/>
            <a:ext cx="1069181" cy="1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62797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919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19592" y="1124600"/>
            <a:ext cx="12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296084" y="1480247"/>
            <a:ext cx="32725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07392" y="1124600"/>
            <a:ext cx="12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283884" y="1480247"/>
            <a:ext cx="32725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 flipH="1">
            <a:off x="9379903" y="1130378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 flipH="1">
            <a:off x="9379903" y="1216897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 flipH="1">
            <a:off x="9379903" y="1318260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flipH="1">
            <a:off x="5390987" y="1130378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 flipH="1">
            <a:off x="5390987" y="1216897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flipH="1">
            <a:off x="5390987" y="1318260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698773" y="5076155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자율 주행을 멈출 경우 전원버튼을 클릭해주세요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74944" y="5076155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자율 주행을 시작 할 경우 전원버튼을 클릭해주세요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453" r="89155"/>
          <a:stretch/>
        </p:blipFill>
        <p:spPr>
          <a:xfrm>
            <a:off x="2311635" y="846304"/>
            <a:ext cx="206140" cy="1786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56872" r="4788"/>
          <a:stretch/>
        </p:blipFill>
        <p:spPr>
          <a:xfrm>
            <a:off x="4479132" y="846304"/>
            <a:ext cx="1069181" cy="1786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3453" r="89155"/>
          <a:stretch/>
        </p:blipFill>
        <p:spPr>
          <a:xfrm>
            <a:off x="6297551" y="846304"/>
            <a:ext cx="206140" cy="1786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l="56872" r="4788"/>
          <a:stretch/>
        </p:blipFill>
        <p:spPr>
          <a:xfrm>
            <a:off x="8465048" y="846304"/>
            <a:ext cx="1069181" cy="178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10" y="2341798"/>
            <a:ext cx="2117398" cy="21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62797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919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19592" y="1124600"/>
            <a:ext cx="12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296084" y="1480247"/>
            <a:ext cx="32725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07392" y="1124600"/>
            <a:ext cx="12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283884" y="1480247"/>
            <a:ext cx="32725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 flipH="1">
            <a:off x="9379903" y="1130378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 flipH="1">
            <a:off x="9379903" y="1216897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 flipH="1">
            <a:off x="9379903" y="1318260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flipH="1">
            <a:off x="5390987" y="1130378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 flipH="1">
            <a:off x="5390987" y="1216897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flipH="1">
            <a:off x="5390987" y="1318260"/>
            <a:ext cx="54916" cy="54916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698773" y="5076155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자율 주행을 멈출 경우 전원버튼을 클릭해주세요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74944" y="5076155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자율 주행을 시작 할 경우 전원버튼을 클릭해주세요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453" r="89155"/>
          <a:stretch/>
        </p:blipFill>
        <p:spPr>
          <a:xfrm>
            <a:off x="2311635" y="846304"/>
            <a:ext cx="206140" cy="1786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56872" r="4788"/>
          <a:stretch/>
        </p:blipFill>
        <p:spPr>
          <a:xfrm>
            <a:off x="4479132" y="846304"/>
            <a:ext cx="1069181" cy="1786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3453" r="89155"/>
          <a:stretch/>
        </p:blipFill>
        <p:spPr>
          <a:xfrm>
            <a:off x="6297551" y="846304"/>
            <a:ext cx="206140" cy="1786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l="56872" r="4788"/>
          <a:stretch/>
        </p:blipFill>
        <p:spPr>
          <a:xfrm>
            <a:off x="8465048" y="846304"/>
            <a:ext cx="1069181" cy="17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73" y="2193976"/>
            <a:ext cx="2485548" cy="2494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44" y="2193976"/>
            <a:ext cx="2494081" cy="2503159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3946849" y="2018438"/>
            <a:ext cx="0" cy="657225"/>
          </a:xfrm>
          <a:prstGeom prst="line">
            <a:avLst/>
          </a:prstGeom>
          <a:ln w="28575">
            <a:solidFill>
              <a:srgbClr val="51B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914012" y="2018438"/>
            <a:ext cx="0" cy="657225"/>
          </a:xfrm>
          <a:prstGeom prst="line">
            <a:avLst/>
          </a:prstGeom>
          <a:ln w="28575">
            <a:solidFill>
              <a:srgbClr val="FF8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4" y="1957943"/>
            <a:ext cx="2327308" cy="2327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6" y="2155455"/>
            <a:ext cx="1932284" cy="1932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188" y="2877923"/>
            <a:ext cx="1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모드 진행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34618" y="1913181"/>
            <a:ext cx="719137" cy="5238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94187" y="1818413"/>
            <a:ext cx="0" cy="657225"/>
          </a:xfrm>
          <a:prstGeom prst="line">
            <a:avLst/>
          </a:prstGeom>
          <a:ln w="28575">
            <a:solidFill>
              <a:srgbClr val="51B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513858" y="114300"/>
            <a:ext cx="6657975" cy="66579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20433" y="719137"/>
            <a:ext cx="5448300" cy="5448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6919497" y="68624"/>
            <a:ext cx="1846696" cy="15287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842845" y="-172312"/>
            <a:ext cx="0" cy="1648687"/>
          </a:xfrm>
          <a:prstGeom prst="line">
            <a:avLst/>
          </a:prstGeom>
          <a:ln w="57150">
            <a:solidFill>
              <a:srgbClr val="51B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3285" y="2475638"/>
            <a:ext cx="38391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</a:t>
            </a:r>
            <a:endParaRPr lang="en-US" altLang="ko-KR" sz="6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</a:t>
            </a:r>
            <a:endParaRPr lang="ko-KR" altLang="en-US" sz="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4" y="1957943"/>
            <a:ext cx="2327308" cy="2327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6" y="2155455"/>
            <a:ext cx="1932284" cy="1932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188" y="2877923"/>
            <a:ext cx="1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모드 진행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34618" y="1913181"/>
            <a:ext cx="719137" cy="5238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94187" y="1818413"/>
            <a:ext cx="0" cy="657225"/>
          </a:xfrm>
          <a:prstGeom prst="line">
            <a:avLst/>
          </a:prstGeom>
          <a:ln w="28575">
            <a:solidFill>
              <a:srgbClr val="51B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513858" y="114300"/>
            <a:ext cx="6657975" cy="66579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20433" y="719137"/>
            <a:ext cx="5448300" cy="5448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6919497" y="68624"/>
            <a:ext cx="1846696" cy="15287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842845" y="-172312"/>
            <a:ext cx="0" cy="1648687"/>
          </a:xfrm>
          <a:prstGeom prst="line">
            <a:avLst/>
          </a:prstGeom>
          <a:ln w="57150">
            <a:solidFill>
              <a:srgbClr val="51B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3285" y="2475638"/>
            <a:ext cx="38391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</a:t>
            </a:r>
            <a:endParaRPr lang="en-US" altLang="ko-KR" sz="6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</a:t>
            </a:r>
            <a:endParaRPr lang="ko-KR" altLang="en-US" sz="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2399" y="1335685"/>
            <a:ext cx="5017359" cy="5018400"/>
          </a:xfrm>
          <a:prstGeom prst="roundRect">
            <a:avLst>
              <a:gd name="adj" fmla="val 1178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10" y="1952234"/>
            <a:ext cx="2523535" cy="378530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337199" y="1514819"/>
            <a:ext cx="5017359" cy="4660135"/>
          </a:xfrm>
          <a:prstGeom prst="roundRect">
            <a:avLst>
              <a:gd name="adj" fmla="val 770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17" y="1952234"/>
            <a:ext cx="2408122" cy="38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70973" y="1514819"/>
            <a:ext cx="5028785" cy="4675245"/>
            <a:chOff x="470973" y="1514819"/>
            <a:chExt cx="5028785" cy="467524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82399" y="1514819"/>
              <a:ext cx="5017359" cy="4660135"/>
            </a:xfrm>
            <a:prstGeom prst="roundRect">
              <a:avLst>
                <a:gd name="adj" fmla="val 770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3" y="1514819"/>
              <a:ext cx="5028784" cy="4675245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891865" y="2697672"/>
              <a:ext cx="2202025" cy="2808514"/>
            </a:xfrm>
            <a:prstGeom prst="roundRect">
              <a:avLst>
                <a:gd name="adj" fmla="val 9662"/>
              </a:avLst>
            </a:prstGeom>
            <a:noFill/>
            <a:ln w="317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500829" y="2192356"/>
              <a:ext cx="980501" cy="541579"/>
            </a:xfrm>
            <a:prstGeom prst="roundRect">
              <a:avLst>
                <a:gd name="adj" fmla="val 8530"/>
              </a:avLst>
            </a:prstGeom>
            <a:noFill/>
            <a:ln w="241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130502" y="5506186"/>
              <a:ext cx="132202" cy="270727"/>
            </a:xfrm>
            <a:prstGeom prst="roundRect">
              <a:avLst>
                <a:gd name="adj" fmla="val 43686"/>
              </a:avLst>
            </a:prstGeom>
            <a:solidFill>
              <a:schemeClr val="tx1"/>
            </a:solidFill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41408" y="5506186"/>
              <a:ext cx="132202" cy="270727"/>
            </a:xfrm>
            <a:prstGeom prst="roundRect">
              <a:avLst>
                <a:gd name="adj" fmla="val 43686"/>
              </a:avLst>
            </a:prstGeom>
            <a:solidFill>
              <a:schemeClr val="tx1"/>
            </a:solidFill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10" y="1514819"/>
            <a:ext cx="2523535" cy="3785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9160" y="5401683"/>
            <a:ext cx="2726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CARY</a:t>
            </a:r>
            <a:endParaRPr lang="ko-KR" altLang="en-US" sz="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3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5842770" y="1439011"/>
            <a:ext cx="1802018" cy="119646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5842770" y="1706767"/>
            <a:ext cx="1802018" cy="11964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5400000">
            <a:off x="8246031" y="3501195"/>
            <a:ext cx="1802018" cy="1464222"/>
            <a:chOff x="9835960" y="3347218"/>
            <a:chExt cx="469106" cy="381170"/>
          </a:xfrm>
        </p:grpSpPr>
        <p:sp>
          <p:nvSpPr>
            <p:cNvPr id="5" name="이등변 삼각형 4"/>
            <p:cNvSpPr/>
            <p:nvPr/>
          </p:nvSpPr>
          <p:spPr>
            <a:xfrm>
              <a:off x="9835960" y="3347218"/>
              <a:ext cx="469106" cy="3114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835960" y="3416921"/>
              <a:ext cx="469106" cy="311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 rot="16200000">
            <a:off x="3409182" y="3501203"/>
            <a:ext cx="1802018" cy="1464222"/>
            <a:chOff x="9835960" y="3347218"/>
            <a:chExt cx="469106" cy="381170"/>
          </a:xfrm>
        </p:grpSpPr>
        <p:sp>
          <p:nvSpPr>
            <p:cNvPr id="8" name="이등변 삼각형 7"/>
            <p:cNvSpPr/>
            <p:nvPr/>
          </p:nvSpPr>
          <p:spPr>
            <a:xfrm>
              <a:off x="9835960" y="3347218"/>
              <a:ext cx="469106" cy="3114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835960" y="3416921"/>
              <a:ext cx="469106" cy="311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6404535" y="3587991"/>
            <a:ext cx="0" cy="1382900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050941" y="3587991"/>
            <a:ext cx="0" cy="1382900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51606" r="36170" b="-5489"/>
          <a:stretch/>
        </p:blipFill>
        <p:spPr>
          <a:xfrm>
            <a:off x="5524500" y="2346958"/>
            <a:ext cx="1036320" cy="11963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8" t="48174" r="74856" b="-2057"/>
          <a:stretch/>
        </p:blipFill>
        <p:spPr>
          <a:xfrm rot="5400000">
            <a:off x="4198619" y="2346959"/>
            <a:ext cx="1036320" cy="11963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8" t="48174" r="74856" b="-2057"/>
          <a:stretch/>
        </p:blipFill>
        <p:spPr>
          <a:xfrm>
            <a:off x="6640831" y="2346960"/>
            <a:ext cx="1036320" cy="11963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8" t="48174" r="74856" b="-2057"/>
          <a:stretch/>
        </p:blipFill>
        <p:spPr>
          <a:xfrm flipH="1">
            <a:off x="7943851" y="2346960"/>
            <a:ext cx="1036320" cy="11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57828" y="943799"/>
            <a:ext cx="5017359" cy="501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9" y="1560348"/>
            <a:ext cx="2523535" cy="37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65" y="2730188"/>
            <a:ext cx="1593720" cy="1481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50" y="2730188"/>
            <a:ext cx="1593720" cy="14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16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71319" y="5663168"/>
            <a:ext cx="24671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Copyright ⓒ 2018 KERRY  All Rights Reserved</a:t>
            </a:r>
            <a:endParaRPr lang="ko-KR" altLang="en-US" sz="7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76960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32"/>
          <a:stretch/>
        </p:blipFill>
        <p:spPr>
          <a:xfrm>
            <a:off x="8946230" y="2980031"/>
            <a:ext cx="602323" cy="70704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986633" y="5663168"/>
            <a:ext cx="2467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Copyright ⓒ 2018 KERRY  All Rights Reserved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09049" y="5359851"/>
            <a:ext cx="1022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CARY</a:t>
            </a:r>
            <a:endParaRPr lang="ko-KR" altLang="en-US" sz="110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46" y="850473"/>
            <a:ext cx="3156354" cy="2021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453" r="89155"/>
          <a:stretch/>
        </p:blipFill>
        <p:spPr>
          <a:xfrm>
            <a:off x="1184506" y="846664"/>
            <a:ext cx="206140" cy="1786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6872" r="4788"/>
          <a:stretch/>
        </p:blipFill>
        <p:spPr>
          <a:xfrm>
            <a:off x="3352003" y="846664"/>
            <a:ext cx="1069181" cy="1786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12" y="2960083"/>
            <a:ext cx="630994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175616" y="3886592"/>
            <a:ext cx="3272559" cy="723900"/>
          </a:xfrm>
          <a:prstGeom prst="rect">
            <a:avLst/>
          </a:prstGeom>
          <a:solidFill>
            <a:schemeClr val="accent1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61646" y="831424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7657" y="1632177"/>
            <a:ext cx="228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연동하시려는 캐리를 선택해주세요</a:t>
            </a:r>
            <a:r>
              <a:rPr lang="en-US" altLang="ko-KR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66726" y="3162692"/>
            <a:ext cx="32865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66726" y="3886592"/>
            <a:ext cx="32865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0671" y="2851225"/>
            <a:ext cx="1228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연동 기기</a:t>
            </a:r>
            <a:endParaRPr lang="ko-KR" altLang="en-US" sz="12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1341" y="3353058"/>
            <a:ext cx="1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CARY-2</a:t>
            </a:r>
            <a:endParaRPr lang="ko-KR" altLang="en-US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166726" y="3886592"/>
            <a:ext cx="32865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166726" y="4610492"/>
            <a:ext cx="32865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0091" y="4076957"/>
            <a:ext cx="1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CARY-1</a:t>
            </a:r>
            <a:endParaRPr lang="ko-KR" altLang="en-US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0076" y="3416921"/>
            <a:ext cx="96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연결 안 됨</a:t>
            </a:r>
            <a:endParaRPr lang="ko-KR" altLang="en-US" sz="11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0076" y="4140820"/>
            <a:ext cx="96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연결 됨</a:t>
            </a:r>
            <a:endParaRPr lang="ko-KR" altLang="en-US" sz="11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256261" y="3435513"/>
            <a:ext cx="178258" cy="178258"/>
          </a:xfrm>
          <a:prstGeom prst="ellipse">
            <a:avLst/>
          </a:prstGeom>
          <a:solidFill>
            <a:srgbClr val="FA3237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56261" y="4153063"/>
            <a:ext cx="178258" cy="178258"/>
          </a:xfrm>
          <a:prstGeom prst="ellipse">
            <a:avLst/>
          </a:prstGeom>
          <a:solidFill>
            <a:srgbClr val="3AC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5400000">
            <a:off x="6800446" y="712892"/>
            <a:ext cx="3286529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999767" y="2721801"/>
            <a:ext cx="2924694" cy="19405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5999767" y="2721801"/>
            <a:ext cx="2924694" cy="19405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5999767" y="2729115"/>
            <a:ext cx="2924694" cy="1933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3382" y="348432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화면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0877550" y="1993603"/>
            <a:ext cx="52388" cy="52388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0877550" y="2080122"/>
            <a:ext cx="52388" cy="52388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10877550" y="2181485"/>
            <a:ext cx="52388" cy="52388"/>
          </a:xfrm>
          <a:prstGeom prst="ellipse">
            <a:avLst/>
          </a:prstGeom>
          <a:solidFill>
            <a:srgbClr val="51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39984" y="1971078"/>
            <a:ext cx="228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수동 주행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5828781" y="2330737"/>
            <a:ext cx="5219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61" y="3068173"/>
            <a:ext cx="1848067" cy="10848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456919" y="1695596"/>
            <a:ext cx="981712" cy="23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l="3453" r="89155"/>
          <a:stretch/>
        </p:blipFill>
        <p:spPr>
          <a:xfrm>
            <a:off x="5883483" y="1693339"/>
            <a:ext cx="206140" cy="17862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rcRect l="56872" r="4788"/>
          <a:stretch/>
        </p:blipFill>
        <p:spPr>
          <a:xfrm>
            <a:off x="9948821" y="1685855"/>
            <a:ext cx="1069181" cy="17862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rcRect l="3453" r="89155"/>
          <a:stretch/>
        </p:blipFill>
        <p:spPr>
          <a:xfrm>
            <a:off x="1177501" y="843825"/>
            <a:ext cx="206140" cy="1786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rcRect l="56872" r="4788"/>
          <a:stretch/>
        </p:blipFill>
        <p:spPr>
          <a:xfrm>
            <a:off x="3344998" y="843825"/>
            <a:ext cx="1069181" cy="1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112</Words>
  <Application>Microsoft Office PowerPoint</Application>
  <PresentationFormat>와이드스크린</PresentationFormat>
  <Paragraphs>37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 Light</vt:lpstr>
      <vt:lpstr>나눔바른고딕 UltraLight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박세령</dc:creator>
  <cp:lastModifiedBy>박세령</cp:lastModifiedBy>
  <cp:revision>41</cp:revision>
  <dcterms:created xsi:type="dcterms:W3CDTF">2018-02-10T13:39:01Z</dcterms:created>
  <dcterms:modified xsi:type="dcterms:W3CDTF">2018-02-18T08:00:24Z</dcterms:modified>
</cp:coreProperties>
</file>