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65" r:id="rId8"/>
    <p:sldId id="264" r:id="rId9"/>
    <p:sldId id="260" r:id="rId10"/>
    <p:sldId id="263" r:id="rId11"/>
    <p:sldId id="258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B3A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DB924-EF09-42EA-AC45-B294CE5DF2A8}" v="307" dt="2023-10-08T14:09:19.499"/>
    <p1510:client id="{C75CD8BC-137A-40AB-923C-F03A3F535422}" v="167" dt="2023-10-08T14:22:53.120"/>
    <p1510:client id="{F261A8AE-962D-4E0A-B6B3-ED2F72E1047C}" v="5" dt="2023-10-08T13:23:53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 II, Joseph" userId="S::thompsonj@trine.edu::e79ef489-4cc1-4c13-a41d-7d5ab4fd90f9" providerId="AD" clId="Web-{F261A8AE-962D-4E0A-B6B3-ED2F72E1047C}"/>
    <pc:docChg chg="addSld">
      <pc:chgData name="Thompson II, Joseph" userId="S::thompsonj@trine.edu::e79ef489-4cc1-4c13-a41d-7d5ab4fd90f9" providerId="AD" clId="Web-{F261A8AE-962D-4E0A-B6B3-ED2F72E1047C}" dt="2023-10-08T13:23:53.184" v="4"/>
      <pc:docMkLst>
        <pc:docMk/>
      </pc:docMkLst>
      <pc:sldChg chg="add replId">
        <pc:chgData name="Thompson II, Joseph" userId="S::thompsonj@trine.edu::e79ef489-4cc1-4c13-a41d-7d5ab4fd90f9" providerId="AD" clId="Web-{F261A8AE-962D-4E0A-B6B3-ED2F72E1047C}" dt="2023-10-08T13:23:24.072" v="0"/>
        <pc:sldMkLst>
          <pc:docMk/>
          <pc:sldMk cId="228623523" sldId="259"/>
        </pc:sldMkLst>
      </pc:sldChg>
      <pc:sldChg chg="add replId">
        <pc:chgData name="Thompson II, Joseph" userId="S::thompsonj@trine.edu::e79ef489-4cc1-4c13-a41d-7d5ab4fd90f9" providerId="AD" clId="Web-{F261A8AE-962D-4E0A-B6B3-ED2F72E1047C}" dt="2023-10-08T13:23:29.276" v="1"/>
        <pc:sldMkLst>
          <pc:docMk/>
          <pc:sldMk cId="3377442758" sldId="260"/>
        </pc:sldMkLst>
      </pc:sldChg>
      <pc:sldChg chg="add replId">
        <pc:chgData name="Thompson II, Joseph" userId="S::thompsonj@trine.edu::e79ef489-4cc1-4c13-a41d-7d5ab4fd90f9" providerId="AD" clId="Web-{F261A8AE-962D-4E0A-B6B3-ED2F72E1047C}" dt="2023-10-08T13:23:34.010" v="2"/>
        <pc:sldMkLst>
          <pc:docMk/>
          <pc:sldMk cId="3813778343" sldId="261"/>
        </pc:sldMkLst>
      </pc:sldChg>
      <pc:sldChg chg="add replId">
        <pc:chgData name="Thompson II, Joseph" userId="S::thompsonj@trine.edu::e79ef489-4cc1-4c13-a41d-7d5ab4fd90f9" providerId="AD" clId="Web-{F261A8AE-962D-4E0A-B6B3-ED2F72E1047C}" dt="2023-10-08T13:23:37.964" v="3"/>
        <pc:sldMkLst>
          <pc:docMk/>
          <pc:sldMk cId="3689947833" sldId="262"/>
        </pc:sldMkLst>
      </pc:sldChg>
      <pc:sldChg chg="add replId">
        <pc:chgData name="Thompson II, Joseph" userId="S::thompsonj@trine.edu::e79ef489-4cc1-4c13-a41d-7d5ab4fd90f9" providerId="AD" clId="Web-{F261A8AE-962D-4E0A-B6B3-ED2F72E1047C}" dt="2023-10-08T13:23:53.184" v="4"/>
        <pc:sldMkLst>
          <pc:docMk/>
          <pc:sldMk cId="2255691554" sldId="263"/>
        </pc:sldMkLst>
      </pc:sldChg>
    </pc:docChg>
  </pc:docChgLst>
  <pc:docChgLst>
    <pc:chgData name="thompsonhillcollective" userId="S::thompsonhillcollective_gmail.com#ext#@mytrine.onmicrosoft.com::9c626257-b1d2-46fe-b86b-7991484dc93a" providerId="AD" clId="Web-{C75CD8BC-137A-40AB-923C-F03A3F535422}"/>
    <pc:docChg chg="addSld delSld modSld">
      <pc:chgData name="thompsonhillcollective" userId="S::thompsonhillcollective_gmail.com#ext#@mytrine.onmicrosoft.com::9c626257-b1d2-46fe-b86b-7991484dc93a" providerId="AD" clId="Web-{C75CD8BC-137A-40AB-923C-F03A3F535422}" dt="2023-10-08T14:22:53.120" v="154" actId="1076"/>
      <pc:docMkLst>
        <pc:docMk/>
      </pc:docMkLst>
      <pc:sldChg chg="addSp modSp">
        <pc:chgData name="thompsonhillcollective" userId="S::thompsonhillcollective_gmail.com#ext#@mytrine.onmicrosoft.com::9c626257-b1d2-46fe-b86b-7991484dc93a" providerId="AD" clId="Web-{C75CD8BC-137A-40AB-923C-F03A3F535422}" dt="2023-10-08T14:00:24.233" v="63" actId="14100"/>
        <pc:sldMkLst>
          <pc:docMk/>
          <pc:sldMk cId="0" sldId="256"/>
        </pc:sldMkLst>
        <pc:spChg chg="mod">
          <ac:chgData name="thompsonhillcollective" userId="S::thompsonhillcollective_gmail.com#ext#@mytrine.onmicrosoft.com::9c626257-b1d2-46fe-b86b-7991484dc93a" providerId="AD" clId="Web-{C75CD8BC-137A-40AB-923C-F03A3F535422}" dt="2023-10-08T13:48:38.006" v="16" actId="20577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thompsonhillcollective" userId="S::thompsonhillcollective_gmail.com#ext#@mytrine.onmicrosoft.com::9c626257-b1d2-46fe-b86b-7991484dc93a" providerId="AD" clId="Web-{C75CD8BC-137A-40AB-923C-F03A3F535422}" dt="2023-10-08T14:00:10.654" v="61" actId="1076"/>
          <ac:spMkLst>
            <pc:docMk/>
            <pc:sldMk cId="0" sldId="256"/>
            <ac:spMk id="34819" creationId="{00000000-0000-0000-0000-000000000000}"/>
          </ac:spMkLst>
        </pc:spChg>
        <pc:picChg chg="add mod ord modCrop">
          <ac:chgData name="thompsonhillcollective" userId="S::thompsonhillcollective_gmail.com#ext#@mytrine.onmicrosoft.com::9c626257-b1d2-46fe-b86b-7991484dc93a" providerId="AD" clId="Web-{C75CD8BC-137A-40AB-923C-F03A3F535422}" dt="2023-10-08T14:00:24.233" v="63" actId="14100"/>
          <ac:picMkLst>
            <pc:docMk/>
            <pc:sldMk cId="0" sldId="256"/>
            <ac:picMk id="2" creationId="{1CA05203-72BA-F09D-2F9A-3FCDA0A0D452}"/>
          </ac:picMkLst>
        </pc:picChg>
      </pc:sldChg>
      <pc:sldChg chg="addSp modSp">
        <pc:chgData name="thompsonhillcollective" userId="S::thompsonhillcollective_gmail.com#ext#@mytrine.onmicrosoft.com::9c626257-b1d2-46fe-b86b-7991484dc93a" providerId="AD" clId="Web-{C75CD8BC-137A-40AB-923C-F03A3F535422}" dt="2023-10-08T13:59:18.825" v="59"/>
        <pc:sldMkLst>
          <pc:docMk/>
          <pc:sldMk cId="0" sldId="257"/>
        </pc:sldMkLst>
        <pc:spChg chg="add mod ord">
          <ac:chgData name="thompsonhillcollective" userId="S::thompsonhillcollective_gmail.com#ext#@mytrine.onmicrosoft.com::9c626257-b1d2-46fe-b86b-7991484dc93a" providerId="AD" clId="Web-{C75CD8BC-137A-40AB-923C-F03A3F535422}" dt="2023-10-08T13:58:32.854" v="53" actId="14100"/>
          <ac:spMkLst>
            <pc:docMk/>
            <pc:sldMk cId="0" sldId="257"/>
            <ac:spMk id="3" creationId="{386A5C11-CD87-472F-3358-CAE1B3224AD6}"/>
          </ac:spMkLst>
        </pc:spChg>
        <pc:spChg chg="mod">
          <ac:chgData name="thompsonhillcollective" userId="S::thompsonhillcollective_gmail.com#ext#@mytrine.onmicrosoft.com::9c626257-b1d2-46fe-b86b-7991484dc93a" providerId="AD" clId="Web-{C75CD8BC-137A-40AB-923C-F03A3F535422}" dt="2023-10-08T13:59:18.825" v="59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thompsonhillcollective" userId="S::thompsonhillcollective_gmail.com#ext#@mytrine.onmicrosoft.com::9c626257-b1d2-46fe-b86b-7991484dc93a" providerId="AD" clId="Web-{C75CD8BC-137A-40AB-923C-F03A3F535422}" dt="2023-10-08T13:53:34.673" v="34" actId="14100"/>
          <ac:spMkLst>
            <pc:docMk/>
            <pc:sldMk cId="0" sldId="257"/>
            <ac:spMk id="36867" creationId="{00000000-0000-0000-0000-000000000000}"/>
          </ac:spMkLst>
        </pc:spChg>
        <pc:picChg chg="mod">
          <ac:chgData name="thompsonhillcollective" userId="S::thompsonhillcollective_gmail.com#ext#@mytrine.onmicrosoft.com::9c626257-b1d2-46fe-b86b-7991484dc93a" providerId="AD" clId="Web-{C75CD8BC-137A-40AB-923C-F03A3F535422}" dt="2023-10-08T13:53:21.516" v="33" actId="14100"/>
          <ac:picMkLst>
            <pc:docMk/>
            <pc:sldMk cId="0" sldId="257"/>
            <ac:picMk id="2" creationId="{C655EFDE-B7AA-F1E0-99C2-0898D1338D32}"/>
          </ac:picMkLst>
        </pc:picChg>
      </pc:sldChg>
      <pc:sldChg chg="addSp modSp">
        <pc:chgData name="thompsonhillcollective" userId="S::thompsonhillcollective_gmail.com#ext#@mytrine.onmicrosoft.com::9c626257-b1d2-46fe-b86b-7991484dc93a" providerId="AD" clId="Web-{C75CD8BC-137A-40AB-923C-F03A3F535422}" dt="2023-10-08T14:08:13.858" v="93" actId="14100"/>
        <pc:sldMkLst>
          <pc:docMk/>
          <pc:sldMk cId="228623523" sldId="259"/>
        </pc:sldMkLst>
        <pc:spChg chg="mod">
          <ac:chgData name="thompsonhillcollective" userId="S::thompsonhillcollective_gmail.com#ext#@mytrine.onmicrosoft.com::9c626257-b1d2-46fe-b86b-7991484dc93a" providerId="AD" clId="Web-{C75CD8BC-137A-40AB-923C-F03A3F535422}" dt="2023-10-08T14:05:13.227" v="82" actId="20577"/>
          <ac:spMkLst>
            <pc:docMk/>
            <pc:sldMk cId="228623523" sldId="259"/>
            <ac:spMk id="36867" creationId="{00000000-0000-0000-0000-000000000000}"/>
          </ac:spMkLst>
        </pc:spChg>
        <pc:picChg chg="add mod ord">
          <ac:chgData name="thompsonhillcollective" userId="S::thompsonhillcollective_gmail.com#ext#@mytrine.onmicrosoft.com::9c626257-b1d2-46fe-b86b-7991484dc93a" providerId="AD" clId="Web-{C75CD8BC-137A-40AB-923C-F03A3F535422}" dt="2023-10-08T14:08:13.858" v="93" actId="14100"/>
          <ac:picMkLst>
            <pc:docMk/>
            <pc:sldMk cId="228623523" sldId="259"/>
            <ac:picMk id="2" creationId="{93604C35-B043-B7E9-FC9C-DDC8BFA29549}"/>
          </ac:picMkLst>
        </pc:picChg>
      </pc:sldChg>
      <pc:sldChg chg="addSp modSp">
        <pc:chgData name="thompsonhillcollective" userId="S::thompsonhillcollective_gmail.com#ext#@mytrine.onmicrosoft.com::9c626257-b1d2-46fe-b86b-7991484dc93a" providerId="AD" clId="Web-{C75CD8BC-137A-40AB-923C-F03A3F535422}" dt="2023-10-08T14:22:53.120" v="154" actId="1076"/>
        <pc:sldMkLst>
          <pc:docMk/>
          <pc:sldMk cId="3877161852" sldId="264"/>
        </pc:sldMkLst>
        <pc:spChg chg="mod">
          <ac:chgData name="thompsonhillcollective" userId="S::thompsonhillcollective_gmail.com#ext#@mytrine.onmicrosoft.com::9c626257-b1d2-46fe-b86b-7991484dc93a" providerId="AD" clId="Web-{C75CD8BC-137A-40AB-923C-F03A3F535422}" dt="2023-10-08T14:22:16.666" v="150" actId="20577"/>
          <ac:spMkLst>
            <pc:docMk/>
            <pc:sldMk cId="3877161852" sldId="264"/>
            <ac:spMk id="36867" creationId="{00000000-0000-0000-0000-000000000000}"/>
          </ac:spMkLst>
        </pc:spChg>
        <pc:picChg chg="add mod">
          <ac:chgData name="thompsonhillcollective" userId="S::thompsonhillcollective_gmail.com#ext#@mytrine.onmicrosoft.com::9c626257-b1d2-46fe-b86b-7991484dc93a" providerId="AD" clId="Web-{C75CD8BC-137A-40AB-923C-F03A3F535422}" dt="2023-10-08T14:22:53.120" v="154" actId="1076"/>
          <ac:picMkLst>
            <pc:docMk/>
            <pc:sldMk cId="3877161852" sldId="264"/>
            <ac:picMk id="2" creationId="{6D500AC3-ED6D-8109-FC38-545BD901F74B}"/>
          </ac:picMkLst>
        </pc:picChg>
      </pc:sldChg>
      <pc:sldChg chg="addSp delSp modSp add del">
        <pc:chgData name="thompsonhillcollective" userId="S::thompsonhillcollective_gmail.com#ext#@mytrine.onmicrosoft.com::9c626257-b1d2-46fe-b86b-7991484dc93a" providerId="AD" clId="Web-{C75CD8BC-137A-40AB-923C-F03A3F535422}" dt="2023-10-08T14:18:24.377" v="134" actId="14100"/>
        <pc:sldMkLst>
          <pc:docMk/>
          <pc:sldMk cId="235520748" sldId="265"/>
        </pc:sldMkLst>
        <pc:spChg chg="mod">
          <ac:chgData name="thompsonhillcollective" userId="S::thompsonhillcollective_gmail.com#ext#@mytrine.onmicrosoft.com::9c626257-b1d2-46fe-b86b-7991484dc93a" providerId="AD" clId="Web-{C75CD8BC-137A-40AB-923C-F03A3F535422}" dt="2023-10-08T14:15:58.466" v="106" actId="20577"/>
          <ac:spMkLst>
            <pc:docMk/>
            <pc:sldMk cId="235520748" sldId="265"/>
            <ac:spMk id="3" creationId="{4729A6CF-3B03-B268-C10E-9C6EA795D414}"/>
          </ac:spMkLst>
        </pc:spChg>
        <pc:picChg chg="add del mod">
          <ac:chgData name="thompsonhillcollective" userId="S::thompsonhillcollective_gmail.com#ext#@mytrine.onmicrosoft.com::9c626257-b1d2-46fe-b86b-7991484dc93a" providerId="AD" clId="Web-{C75CD8BC-137A-40AB-923C-F03A3F535422}" dt="2023-10-08T14:10:11.768" v="96"/>
          <ac:picMkLst>
            <pc:docMk/>
            <pc:sldMk cId="235520748" sldId="265"/>
            <ac:picMk id="2" creationId="{C5283B27-31DC-1C53-F992-F86DDCB30F8B}"/>
          </ac:picMkLst>
        </pc:picChg>
        <pc:picChg chg="add mod">
          <ac:chgData name="thompsonhillcollective" userId="S::thompsonhillcollective_gmail.com#ext#@mytrine.onmicrosoft.com::9c626257-b1d2-46fe-b86b-7991484dc93a" providerId="AD" clId="Web-{C75CD8BC-137A-40AB-923C-F03A3F535422}" dt="2023-10-08T14:18:24.377" v="134" actId="14100"/>
          <ac:picMkLst>
            <pc:docMk/>
            <pc:sldMk cId="235520748" sldId="265"/>
            <ac:picMk id="4" creationId="{0E91E11B-CC59-63B6-E78B-B1C0F08B18A9}"/>
          </ac:picMkLst>
        </pc:picChg>
        <pc:picChg chg="add mod">
          <ac:chgData name="thompsonhillcollective" userId="S::thompsonhillcollective_gmail.com#ext#@mytrine.onmicrosoft.com::9c626257-b1d2-46fe-b86b-7991484dc93a" providerId="AD" clId="Web-{C75CD8BC-137A-40AB-923C-F03A3F535422}" dt="2023-10-08T14:18:18.565" v="132" actId="1076"/>
          <ac:picMkLst>
            <pc:docMk/>
            <pc:sldMk cId="235520748" sldId="265"/>
            <ac:picMk id="5" creationId="{DD0FEC59-0183-BE2F-AB44-C36786954326}"/>
          </ac:picMkLst>
        </pc:picChg>
        <pc:picChg chg="add del mod">
          <ac:chgData name="thompsonhillcollective" userId="S::thompsonhillcollective_gmail.com#ext#@mytrine.onmicrosoft.com::9c626257-b1d2-46fe-b86b-7991484dc93a" providerId="AD" clId="Web-{C75CD8BC-137A-40AB-923C-F03A3F535422}" dt="2023-10-08T14:17:24.891" v="120"/>
          <ac:picMkLst>
            <pc:docMk/>
            <pc:sldMk cId="235520748" sldId="265"/>
            <ac:picMk id="6" creationId="{069D0F4B-409E-CF8A-6DDE-DFEA76BFCA0A}"/>
          </ac:picMkLst>
        </pc:picChg>
        <pc:picChg chg="add mod">
          <ac:chgData name="thompsonhillcollective" userId="S::thompsonhillcollective_gmail.com#ext#@mytrine.onmicrosoft.com::9c626257-b1d2-46fe-b86b-7991484dc93a" providerId="AD" clId="Web-{C75CD8BC-137A-40AB-923C-F03A3F535422}" dt="2023-10-08T14:18:14.064" v="131" actId="1076"/>
          <ac:picMkLst>
            <pc:docMk/>
            <pc:sldMk cId="235520748" sldId="265"/>
            <ac:picMk id="7" creationId="{7C47C641-BF7A-A119-1E06-3DD631306BF2}"/>
          </ac:picMkLst>
        </pc:picChg>
      </pc:sldChg>
    </pc:docChg>
  </pc:docChgLst>
  <pc:docChgLst>
    <pc:chgData name="Thompson II, Joseph" userId="S::thompsonj@trine.edu::e79ef489-4cc1-4c13-a41d-7d5ab4fd90f9" providerId="AD" clId="Web-{95FDB924-EF09-42EA-AC45-B294CE5DF2A8}"/>
    <pc:docChg chg="addSld delSld modSld">
      <pc:chgData name="Thompson II, Joseph" userId="S::thompsonj@trine.edu::e79ef489-4cc1-4c13-a41d-7d5ab4fd90f9" providerId="AD" clId="Web-{95FDB924-EF09-42EA-AC45-B294CE5DF2A8}" dt="2023-10-08T14:09:18.280" v="304" actId="20577"/>
      <pc:docMkLst>
        <pc:docMk/>
      </pc:docMkLst>
      <pc:sldChg chg="delSp modSp">
        <pc:chgData name="Thompson II, Joseph" userId="S::thompsonj@trine.edu::e79ef489-4cc1-4c13-a41d-7d5ab4fd90f9" providerId="AD" clId="Web-{95FDB924-EF09-42EA-AC45-B294CE5DF2A8}" dt="2023-10-08T13:50:28.205" v="65" actId="1076"/>
        <pc:sldMkLst>
          <pc:docMk/>
          <pc:sldMk cId="0" sldId="256"/>
        </pc:sldMkLst>
        <pc:spChg chg="del">
          <ac:chgData name="Thompson II, Joseph" userId="S::thompsonj@trine.edu::e79ef489-4cc1-4c13-a41d-7d5ab4fd90f9" providerId="AD" clId="Web-{95FDB924-EF09-42EA-AC45-B294CE5DF2A8}" dt="2023-10-08T13:50:20.470" v="64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Thompson II, Joseph" userId="S::thompsonj@trine.edu::e79ef489-4cc1-4c13-a41d-7d5ab4fd90f9" providerId="AD" clId="Web-{95FDB924-EF09-42EA-AC45-B294CE5DF2A8}" dt="2023-10-08T13:50:28.205" v="65" actId="1076"/>
          <ac:spMkLst>
            <pc:docMk/>
            <pc:sldMk cId="0" sldId="256"/>
            <ac:spMk id="34819" creationId="{00000000-0000-0000-0000-000000000000}"/>
          </ac:spMkLst>
        </pc:spChg>
      </pc:sldChg>
      <pc:sldChg chg="addSp delSp modSp mod modClrScheme chgLayout">
        <pc:chgData name="Thompson II, Joseph" userId="S::thompsonj@trine.edu::e79ef489-4cc1-4c13-a41d-7d5ab4fd90f9" providerId="AD" clId="Web-{95FDB924-EF09-42EA-AC45-B294CE5DF2A8}" dt="2023-10-08T13:54:06.095" v="70" actId="20577"/>
        <pc:sldMkLst>
          <pc:docMk/>
          <pc:sldMk cId="0" sldId="257"/>
        </pc:sldMkLst>
        <pc:spChg chg="add del">
          <ac:chgData name="Thompson II, Joseph" userId="S::thompsonj@trine.edu::e79ef489-4cc1-4c13-a41d-7d5ab4fd90f9" providerId="AD" clId="Web-{95FDB924-EF09-42EA-AC45-B294CE5DF2A8}" dt="2023-10-08T13:41:52.669" v="55"/>
          <ac:spMkLst>
            <pc:docMk/>
            <pc:sldMk cId="0" sldId="257"/>
            <ac:spMk id="3" creationId="{25C495EE-F0EE-8090-B69D-403391EDF66F}"/>
          </ac:spMkLst>
        </pc:spChg>
        <pc:spChg chg="mod">
          <ac:chgData name="Thompson II, Joseph" userId="S::thompsonj@trine.edu::e79ef489-4cc1-4c13-a41d-7d5ab4fd90f9" providerId="AD" clId="Web-{95FDB924-EF09-42EA-AC45-B294CE5DF2A8}" dt="2023-10-08T13:46:07.297" v="62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Thompson II, Joseph" userId="S::thompsonj@trine.edu::e79ef489-4cc1-4c13-a41d-7d5ab4fd90f9" providerId="AD" clId="Web-{95FDB924-EF09-42EA-AC45-B294CE5DF2A8}" dt="2023-10-08T13:54:06.095" v="70" actId="20577"/>
          <ac:spMkLst>
            <pc:docMk/>
            <pc:sldMk cId="0" sldId="257"/>
            <ac:spMk id="36867" creationId="{00000000-0000-0000-0000-000000000000}"/>
          </ac:spMkLst>
        </pc:spChg>
        <pc:spChg chg="add del mod">
          <ac:chgData name="Thompson II, Joseph" userId="S::thompsonj@trine.edu::e79ef489-4cc1-4c13-a41d-7d5ab4fd90f9" providerId="AD" clId="Web-{95FDB924-EF09-42EA-AC45-B294CE5DF2A8}" dt="2023-10-08T13:36:45.539" v="38"/>
          <ac:spMkLst>
            <pc:docMk/>
            <pc:sldMk cId="0" sldId="257"/>
            <ac:spMk id="36872" creationId="{223232C8-C10F-EE99-4619-208D166CAAC1}"/>
          </ac:spMkLst>
        </pc:spChg>
        <pc:picChg chg="add mod ord">
          <ac:chgData name="Thompson II, Joseph" userId="S::thompsonj@trine.edu::e79ef489-4cc1-4c13-a41d-7d5ab4fd90f9" providerId="AD" clId="Web-{95FDB924-EF09-42EA-AC45-B294CE5DF2A8}" dt="2023-10-08T13:36:59.212" v="41" actId="14100"/>
          <ac:picMkLst>
            <pc:docMk/>
            <pc:sldMk cId="0" sldId="257"/>
            <ac:picMk id="2" creationId="{C655EFDE-B7AA-F1E0-99C2-0898D1338D32}"/>
          </ac:picMkLst>
        </pc:picChg>
      </pc:sldChg>
      <pc:sldChg chg="modSp">
        <pc:chgData name="Thompson II, Joseph" userId="S::thompsonj@trine.edu::e79ef489-4cc1-4c13-a41d-7d5ab4fd90f9" providerId="AD" clId="Web-{95FDB924-EF09-42EA-AC45-B294CE5DF2A8}" dt="2023-10-08T14:06:21.472" v="208" actId="14100"/>
        <pc:sldMkLst>
          <pc:docMk/>
          <pc:sldMk cId="228623523" sldId="259"/>
        </pc:sldMkLst>
        <pc:spChg chg="mod">
          <ac:chgData name="Thompson II, Joseph" userId="S::thompsonj@trine.edu::e79ef489-4cc1-4c13-a41d-7d5ab4fd90f9" providerId="AD" clId="Web-{95FDB924-EF09-42EA-AC45-B294CE5DF2A8}" dt="2023-10-08T13:54:48.847" v="74" actId="20577"/>
          <ac:spMkLst>
            <pc:docMk/>
            <pc:sldMk cId="228623523" sldId="259"/>
            <ac:spMk id="4098" creationId="{00000000-0000-0000-0000-000000000000}"/>
          </ac:spMkLst>
        </pc:spChg>
        <pc:spChg chg="mod">
          <ac:chgData name="Thompson II, Joseph" userId="S::thompsonj@trine.edu::e79ef489-4cc1-4c13-a41d-7d5ab4fd90f9" providerId="AD" clId="Web-{95FDB924-EF09-42EA-AC45-B294CE5DF2A8}" dt="2023-10-08T13:59:37.179" v="168" actId="20577"/>
          <ac:spMkLst>
            <pc:docMk/>
            <pc:sldMk cId="228623523" sldId="259"/>
            <ac:spMk id="36867" creationId="{00000000-0000-0000-0000-000000000000}"/>
          </ac:spMkLst>
        </pc:spChg>
        <pc:picChg chg="mod">
          <ac:chgData name="Thompson II, Joseph" userId="S::thompsonj@trine.edu::e79ef489-4cc1-4c13-a41d-7d5ab4fd90f9" providerId="AD" clId="Web-{95FDB924-EF09-42EA-AC45-B294CE5DF2A8}" dt="2023-10-08T14:06:21.472" v="208" actId="14100"/>
          <ac:picMkLst>
            <pc:docMk/>
            <pc:sldMk cId="228623523" sldId="259"/>
            <ac:picMk id="2" creationId="{93604C35-B043-B7E9-FC9C-DDC8BFA29549}"/>
          </ac:picMkLst>
        </pc:picChg>
      </pc:sldChg>
      <pc:sldChg chg="add del replId">
        <pc:chgData name="Thompson II, Joseph" userId="S::thompsonj@trine.edu::e79ef489-4cc1-4c13-a41d-7d5ab4fd90f9" providerId="AD" clId="Web-{95FDB924-EF09-42EA-AC45-B294CE5DF2A8}" dt="2023-10-08T13:52:37.479" v="66"/>
        <pc:sldMkLst>
          <pc:docMk/>
          <pc:sldMk cId="2298784544" sldId="264"/>
        </pc:sldMkLst>
      </pc:sldChg>
      <pc:sldChg chg="modSp add replId">
        <pc:chgData name="Thompson II, Joseph" userId="S::thompsonj@trine.edu::e79ef489-4cc1-4c13-a41d-7d5ab4fd90f9" providerId="AD" clId="Web-{95FDB924-EF09-42EA-AC45-B294CE5DF2A8}" dt="2023-10-08T13:58:55.176" v="136" actId="20577"/>
        <pc:sldMkLst>
          <pc:docMk/>
          <pc:sldMk cId="3877161852" sldId="264"/>
        </pc:sldMkLst>
        <pc:spChg chg="mod">
          <ac:chgData name="Thompson II, Joseph" userId="S::thompsonj@trine.edu::e79ef489-4cc1-4c13-a41d-7d5ab4fd90f9" providerId="AD" clId="Web-{95FDB924-EF09-42EA-AC45-B294CE5DF2A8}" dt="2023-10-08T13:58:55.176" v="136" actId="20577"/>
          <ac:spMkLst>
            <pc:docMk/>
            <pc:sldMk cId="3877161852" sldId="264"/>
            <ac:spMk id="36867" creationId="{00000000-0000-0000-0000-000000000000}"/>
          </ac:spMkLst>
        </pc:spChg>
      </pc:sldChg>
      <pc:sldChg chg="addSp delSp modSp add replId">
        <pc:chgData name="Thompson II, Joseph" userId="S::thompsonj@trine.edu::e79ef489-4cc1-4c13-a41d-7d5ab4fd90f9" providerId="AD" clId="Web-{95FDB924-EF09-42EA-AC45-B294CE5DF2A8}" dt="2023-10-08T14:09:18.280" v="304" actId="20577"/>
        <pc:sldMkLst>
          <pc:docMk/>
          <pc:sldMk cId="235520748" sldId="265"/>
        </pc:sldMkLst>
        <pc:spChg chg="add mod">
          <ac:chgData name="Thompson II, Joseph" userId="S::thompsonj@trine.edu::e79ef489-4cc1-4c13-a41d-7d5ab4fd90f9" providerId="AD" clId="Web-{95FDB924-EF09-42EA-AC45-B294CE5DF2A8}" dt="2023-10-08T14:09:18.280" v="304" actId="20577"/>
          <ac:spMkLst>
            <pc:docMk/>
            <pc:sldMk cId="235520748" sldId="265"/>
            <ac:spMk id="3" creationId="{4729A6CF-3B03-B268-C10E-9C6EA795D414}"/>
          </ac:spMkLst>
        </pc:spChg>
        <pc:spChg chg="mod">
          <ac:chgData name="Thompson II, Joseph" userId="S::thompsonj@trine.edu::e79ef489-4cc1-4c13-a41d-7d5ab4fd90f9" providerId="AD" clId="Web-{95FDB924-EF09-42EA-AC45-B294CE5DF2A8}" dt="2023-10-08T14:00:07.337" v="171" actId="20577"/>
          <ac:spMkLst>
            <pc:docMk/>
            <pc:sldMk cId="235520748" sldId="265"/>
            <ac:spMk id="4098" creationId="{00000000-0000-0000-0000-000000000000}"/>
          </ac:spMkLst>
        </pc:spChg>
        <pc:spChg chg="del mod">
          <ac:chgData name="Thompson II, Joseph" userId="S::thompsonj@trine.edu::e79ef489-4cc1-4c13-a41d-7d5ab4fd90f9" providerId="AD" clId="Web-{95FDB924-EF09-42EA-AC45-B294CE5DF2A8}" dt="2023-10-08T14:08:04.119" v="227"/>
          <ac:spMkLst>
            <pc:docMk/>
            <pc:sldMk cId="235520748" sldId="265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9DC3F8-34B8-4F0F-935B-F70FC3501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167E37-BD9F-4AED-9814-DA6AACAD04CD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4F0567-A497-4C9E-B0E2-7E60DF5A07D2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8474C-7E3A-439D-A788-9FA1C03CA5B5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8474C-7E3A-439D-A788-9FA1C03CA5B5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8474C-7E3A-439D-A788-9FA1C03CA5B5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8474C-7E3A-439D-A788-9FA1C03CA5B5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8474C-7E3A-439D-A788-9FA1C03CA5B5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8474C-7E3A-439D-A788-9FA1C03CA5B5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4F0567-A497-4C9E-B0E2-7E60DF5A07D2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4F0567-A497-4C9E-B0E2-7E60DF5A07D2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2708275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2900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981075"/>
            <a:ext cx="2124075" cy="5472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7950" y="981075"/>
            <a:ext cx="6219825" cy="5472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388" y="1989138"/>
            <a:ext cx="41354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67225" y="1989138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81075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989138"/>
            <a:ext cx="8424862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fish with black text&#10;&#10;Description automatically generated">
            <a:extLst>
              <a:ext uri="{FF2B5EF4-FFF2-40B4-BE49-F238E27FC236}">
                <a16:creationId xmlns:a16="http://schemas.microsoft.com/office/drawing/2014/main" id="{1CA05203-72BA-F09D-2F9A-3FCDA0A0D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475" b="-4865"/>
          <a:stretch/>
        </p:blipFill>
        <p:spPr>
          <a:xfrm>
            <a:off x="367967" y="2352839"/>
            <a:ext cx="4286991" cy="2289992"/>
          </a:xfrm>
          <a:prstGeom prst="rect">
            <a:avLst/>
          </a:prstGeom>
        </p:spPr>
      </p:pic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8816" y="4303437"/>
            <a:ext cx="5436245" cy="6879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Brought to you by: TRINE UNIVERSITY</a:t>
            </a:r>
            <a:endParaRPr lang="uk-UA" sz="1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080808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080808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>
              <a:solidFill>
                <a:srgbClr val="080808"/>
              </a:solidFill>
            </a:endParaRPr>
          </a:p>
          <a:p>
            <a:pPr eaLnBrk="1" hangingPunct="1"/>
            <a:r>
              <a:rPr lang="en-US" sz="2000">
                <a:solidFill>
                  <a:srgbClr val="080808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>
              <a:solidFill>
                <a:srgbClr val="080808"/>
              </a:solidFill>
            </a:endParaRPr>
          </a:p>
          <a:p>
            <a:pPr eaLnBrk="1" hangingPunct="1"/>
            <a:r>
              <a:rPr lang="en-US" sz="2000">
                <a:solidFill>
                  <a:srgbClr val="080808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36899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A5C11-CD87-472F-3358-CAE1B3224AD6}"/>
              </a:ext>
            </a:extLst>
          </p:cNvPr>
          <p:cNvSpPr txBox="1"/>
          <p:nvPr/>
        </p:nvSpPr>
        <p:spPr>
          <a:xfrm>
            <a:off x="274402" y="270276"/>
            <a:ext cx="3917974" cy="835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4" y="631190"/>
            <a:ext cx="4293199" cy="112584"/>
          </a:xfrm>
          <a:noFill/>
          <a:ln w="571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rgbClr val="1F1111"/>
                </a:solidFill>
                <a:latin typeface="Browallia New"/>
                <a:ea typeface="Calibri"/>
                <a:cs typeface="Calibri"/>
              </a:rPr>
              <a:t>Fingerling Frenzy  </a:t>
            </a:r>
            <a:br>
              <a:rPr lang="en-US" sz="2400" b="1">
                <a:solidFill>
                  <a:srgbClr val="1F1111"/>
                </a:solidFill>
                <a:latin typeface="Browallia New"/>
                <a:ea typeface="Calibri"/>
                <a:cs typeface="Calibri"/>
              </a:rPr>
            </a:br>
            <a:r>
              <a:rPr lang="en-US" sz="2400" b="1">
                <a:solidFill>
                  <a:srgbClr val="1F1111"/>
                </a:solidFill>
                <a:latin typeface="Browallia New"/>
                <a:ea typeface="Calibri"/>
                <a:cs typeface="Calibri"/>
              </a:rPr>
              <a:t>A Coral Triangle Card Game</a:t>
            </a:r>
            <a:endParaRPr lang="uk-UA" sz="2400" b="1">
              <a:solidFill>
                <a:srgbClr val="1F1111"/>
              </a:solidFill>
              <a:latin typeface="HGGothicE"/>
              <a:ea typeface="Calibri"/>
              <a:cs typeface="Calibri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388" y="1989138"/>
            <a:ext cx="4135437" cy="466211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/>
              <a:t>"Fingerling Frenzy" is an immersive educational game that transports players into the biodiverse but threatened ecosystem of the Coral Triangle. </a:t>
            </a:r>
            <a:endParaRPr lang="en-US"/>
          </a:p>
          <a:p>
            <a:pPr>
              <a:lnSpc>
                <a:spcPct val="90000"/>
              </a:lnSpc>
              <a:defRPr/>
            </a:pPr>
            <a:r>
              <a:rPr lang="en-US" sz="1800"/>
              <a:t>This two-player game consists of a deck of cards of specific fish along with a computer-based scoring system.</a:t>
            </a:r>
            <a:endParaRPr lang="en-US"/>
          </a:p>
          <a:p>
            <a:pPr>
              <a:lnSpc>
                <a:spcPct val="90000"/>
              </a:lnSpc>
              <a:defRPr/>
            </a:pPr>
            <a:r>
              <a:rPr lang="en-US" sz="1800"/>
              <a:t> In each round, the number of fish a player has is determined by the location on a map and fish characteristics including tolerance to pollution, size, and eating habits. </a:t>
            </a:r>
            <a:endParaRPr lang="en-US"/>
          </a:p>
          <a:p>
            <a:pPr>
              <a:lnSpc>
                <a:spcPct val="90000"/>
              </a:lnSpc>
              <a:defRPr/>
            </a:pPr>
            <a:r>
              <a:rPr lang="en-US" sz="1800"/>
              <a:t>The first player to have a school of 100 fish wins.  </a:t>
            </a:r>
            <a:endParaRPr lang="en-US">
              <a:cs typeface="Arial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1800"/>
          </a:p>
        </p:txBody>
      </p:sp>
      <p:pic>
        <p:nvPicPr>
          <p:cNvPr id="2" name="Content Placeholder 1" descr="cardlogoforpresentation.png">
            <a:extLst>
              <a:ext uri="{FF2B5EF4-FFF2-40B4-BE49-F238E27FC236}">
                <a16:creationId xmlns:a16="http://schemas.microsoft.com/office/drawing/2014/main" id="{C655EFDE-B7AA-F1E0-99C2-0898D1338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69880" y="1991508"/>
            <a:ext cx="4485625" cy="454879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fish and turtle swimming in the water&#10;&#10;Description automatically generated">
            <a:extLst>
              <a:ext uri="{FF2B5EF4-FFF2-40B4-BE49-F238E27FC236}">
                <a16:creationId xmlns:a16="http://schemas.microsoft.com/office/drawing/2014/main" id="{93604C35-B043-B7E9-FC9C-DDC8BFA2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821"/>
            <a:ext cx="9143999" cy="513550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6480175" cy="620712"/>
          </a:xfrm>
        </p:spPr>
        <p:txBody>
          <a:bodyPr/>
          <a:lstStyle/>
          <a:p>
            <a:r>
              <a:rPr lang="en-US" sz="36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Motivation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488237" cy="44640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3200">
                <a:solidFill>
                  <a:srgbClr val="FFFFFF"/>
                </a:solidFill>
                <a:latin typeface="Arial"/>
                <a:ea typeface="굴림"/>
                <a:cs typeface="Arial"/>
              </a:rPr>
              <a:t>Coral reefs contain over 800 different species and a quarter of all ocean animals. </a:t>
            </a:r>
            <a:endParaRPr lang="en-US" altLang="ko-KR" sz="3200">
              <a:solidFill>
                <a:srgbClr val="FFFFFF"/>
              </a:solidFill>
              <a:latin typeface="Arial"/>
              <a:ea typeface="굴림" charset="-127"/>
              <a:cs typeface="Arial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>
              <a:solidFill>
                <a:srgbClr val="FFFFFF"/>
              </a:solidFill>
              <a:latin typeface="Arial"/>
              <a:ea typeface="굴림" charset="-127"/>
              <a:cs typeface="Arial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>
              <a:solidFill>
                <a:srgbClr val="FFFFFF"/>
              </a:solidFill>
              <a:latin typeface="Arial"/>
              <a:ea typeface="굴림"/>
              <a:cs typeface="Arial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ko-KR" sz="2000">
              <a:solidFill>
                <a:srgbClr val="FFFFFF"/>
              </a:solidFill>
              <a:latin typeface="Arial"/>
              <a:ea typeface="굴림" charset="-127"/>
              <a:cs typeface="Arial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6480175" cy="620712"/>
          </a:xfrm>
        </p:spPr>
        <p:txBody>
          <a:bodyPr/>
          <a:lstStyle/>
          <a:p>
            <a:r>
              <a:rPr lang="en-US" sz="36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Motivation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A6CF-3B03-B268-C10E-9C6EA795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These animals are an important part of our ecosystem that keeps the planet and its inhabitants alive.</a:t>
            </a:r>
          </a:p>
          <a:p>
            <a:endParaRPr lang="en-US">
              <a:cs typeface="Arial"/>
            </a:endParaRPr>
          </a:p>
          <a:p>
            <a:pPr marL="457200" lvl="1" indent="0">
              <a:buNone/>
            </a:pPr>
            <a:endParaRPr lang="en-US" b="0">
              <a:cs typeface="Arial"/>
            </a:endParaRPr>
          </a:p>
        </p:txBody>
      </p:sp>
      <p:pic>
        <p:nvPicPr>
          <p:cNvPr id="4" name="Picture 3" descr="A fish swimming in the water&#10;&#10;Description automatically generated">
            <a:extLst>
              <a:ext uri="{FF2B5EF4-FFF2-40B4-BE49-F238E27FC236}">
                <a16:creationId xmlns:a16="http://schemas.microsoft.com/office/drawing/2014/main" id="{0E91E11B-CC59-63B6-E78B-B1C0F08B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7" y="3494861"/>
            <a:ext cx="3324088" cy="2684368"/>
          </a:xfrm>
          <a:prstGeom prst="rect">
            <a:avLst/>
          </a:prstGeom>
        </p:spPr>
      </p:pic>
      <p:pic>
        <p:nvPicPr>
          <p:cNvPr id="5" name="Picture 4" descr="A yellow and black fish with sharp blades&#10;&#10;Description automatically generated">
            <a:extLst>
              <a:ext uri="{FF2B5EF4-FFF2-40B4-BE49-F238E27FC236}">
                <a16:creationId xmlns:a16="http://schemas.microsoft.com/office/drawing/2014/main" id="{DD0FEC59-0183-BE2F-AB44-C36786954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42" y="3493881"/>
            <a:ext cx="2675283" cy="2686327"/>
          </a:xfrm>
          <a:prstGeom prst="rect">
            <a:avLst/>
          </a:prstGeom>
        </p:spPr>
      </p:pic>
      <p:pic>
        <p:nvPicPr>
          <p:cNvPr id="7" name="Picture 6" descr="A close up of a fish&#10;&#10;Description automatically generated">
            <a:extLst>
              <a:ext uri="{FF2B5EF4-FFF2-40B4-BE49-F238E27FC236}">
                <a16:creationId xmlns:a16="http://schemas.microsoft.com/office/drawing/2014/main" id="{7C47C641-BF7A-A119-1E06-3DD631306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402" y="3493882"/>
            <a:ext cx="2410239" cy="26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6480175" cy="620712"/>
          </a:xfrm>
        </p:spPr>
        <p:txBody>
          <a:bodyPr/>
          <a:lstStyle/>
          <a:p>
            <a:r>
              <a:rPr lang="en-US" sz="36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Motivation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488237" cy="44640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3200">
                <a:solidFill>
                  <a:srgbClr val="FFFFFF"/>
                </a:solidFill>
                <a:latin typeface="Arial"/>
                <a:ea typeface="굴림"/>
                <a:cs typeface="Arial"/>
              </a:rPr>
              <a:t>From 2009-2018, 14% of coral reef habitats were lost on this planet.</a:t>
            </a:r>
            <a:endParaRPr lang="en-US" altLang="ko-KR" sz="3200">
              <a:solidFill>
                <a:srgbClr val="FFFFFF"/>
              </a:solidFill>
              <a:latin typeface="Arial"/>
              <a:ea typeface="굴림" charset="-127"/>
              <a:cs typeface="Arial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200">
              <a:solidFill>
                <a:srgbClr val="FFFFFF"/>
              </a:solidFill>
              <a:latin typeface="Arial"/>
              <a:ea typeface="굴림"/>
              <a:cs typeface="Arial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200">
              <a:solidFill>
                <a:srgbClr val="FFFFFF"/>
              </a:solidFill>
              <a:latin typeface="Arial"/>
              <a:ea typeface="굴림"/>
              <a:cs typeface="Arial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ko-KR" sz="2800">
              <a:solidFill>
                <a:srgbClr val="FFFFFF"/>
              </a:solidFill>
              <a:latin typeface="Arial"/>
              <a:ea typeface="굴림"/>
              <a:cs typeface="Arial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ko-KR" sz="2000">
              <a:latin typeface="+mj-lt"/>
              <a:ea typeface="굴림" charset="-127"/>
              <a:cs typeface="Arial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  <a:ea typeface="굴림" charset="-127"/>
              <a:cs typeface="Arial"/>
            </a:endParaRPr>
          </a:p>
          <a:p>
            <a:pPr>
              <a:lnSpc>
                <a:spcPct val="90000"/>
              </a:lnSpc>
              <a:defRPr/>
            </a:pPr>
            <a:endParaRPr lang="en-US" sz="2000">
              <a:latin typeface="+mj-lt"/>
              <a:cs typeface="Arial"/>
            </a:endParaRPr>
          </a:p>
        </p:txBody>
      </p:sp>
      <p:pic>
        <p:nvPicPr>
          <p:cNvPr id="2" name="Picture 1" descr="A close up of corals&#10;&#10;Description automatically generated">
            <a:extLst>
              <a:ext uri="{FF2B5EF4-FFF2-40B4-BE49-F238E27FC236}">
                <a16:creationId xmlns:a16="http://schemas.microsoft.com/office/drawing/2014/main" id="{6D500AC3-ED6D-8109-FC38-545BD901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48" y="2921000"/>
            <a:ext cx="5554869" cy="3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6480175" cy="620712"/>
          </a:xfrm>
        </p:spPr>
        <p:txBody>
          <a:bodyPr/>
          <a:lstStyle/>
          <a:p>
            <a:pPr eaLnBrk="1" hangingPunct="1"/>
            <a:r>
              <a:rPr lang="en-US" sz="3600" b="1"/>
              <a:t>Second Slide Master</a:t>
            </a:r>
            <a:endParaRPr lang="uk-UA" sz="36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488237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+mj-lt"/>
                <a:ea typeface="굴림" charset="-127"/>
              </a:rPr>
              <a:t>Use our amazing, awesome pre-made presentation design templates to transform your boring, sleep-inducing presentation into an aggressive, professional, energetic, jaw-dropping presentation in nearly no time at all.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The PowerPoint Templates (</a:t>
            </a:r>
            <a:r>
              <a:rPr lang="en-US" sz="2000" err="1">
                <a:latin typeface="+mj-lt"/>
              </a:rPr>
              <a:t>ppt</a:t>
            </a:r>
            <a:r>
              <a:rPr lang="en-US" sz="2000">
                <a:latin typeface="+mj-lt"/>
              </a:rPr>
              <a:t>) our creative graphics designers have developed are masterfully thought out, with superior backgrounds, awesome graphics, and text formatting.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Our design templates have been specifically optimized for use in Microsoft PowerPoint, making them easy-to-use for even a novice user.</a:t>
            </a:r>
            <a:endParaRPr lang="uk-UA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4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6480175" cy="620712"/>
          </a:xfrm>
        </p:spPr>
        <p:txBody>
          <a:bodyPr/>
          <a:lstStyle/>
          <a:p>
            <a:pPr eaLnBrk="1" hangingPunct="1"/>
            <a:r>
              <a:rPr lang="en-US" sz="3600" b="1"/>
              <a:t>Second Slide Master</a:t>
            </a:r>
            <a:endParaRPr lang="uk-UA" sz="36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488237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+mj-lt"/>
                <a:ea typeface="굴림" charset="-127"/>
              </a:rPr>
              <a:t>Use our amazing, awesome pre-made presentation design templates to transform your boring, sleep-inducing presentation into an aggressive, professional, energetic, jaw-dropping presentation in nearly no time at all.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The PowerPoint Templates (</a:t>
            </a:r>
            <a:r>
              <a:rPr lang="en-US" sz="2000" err="1">
                <a:latin typeface="+mj-lt"/>
              </a:rPr>
              <a:t>ppt</a:t>
            </a:r>
            <a:r>
              <a:rPr lang="en-US" sz="2000">
                <a:latin typeface="+mj-lt"/>
              </a:rPr>
              <a:t>) our creative graphics designers have developed are masterfully thought out, with superior backgrounds, awesome graphics, and text formatting.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Our design templates have been specifically optimized for use in Microsoft PowerPoint, making them easy-to-use for even a novice user.</a:t>
            </a:r>
            <a:endParaRPr lang="uk-UA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6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080808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080808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>
              <a:solidFill>
                <a:srgbClr val="080808"/>
              </a:solidFill>
            </a:endParaRPr>
          </a:p>
          <a:p>
            <a:pPr eaLnBrk="1" hangingPunct="1"/>
            <a:r>
              <a:rPr lang="en-US" sz="2000">
                <a:solidFill>
                  <a:srgbClr val="080808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>
              <a:solidFill>
                <a:srgbClr val="080808"/>
              </a:solidFill>
            </a:endParaRPr>
          </a:p>
          <a:p>
            <a:pPr eaLnBrk="1" hangingPunct="1"/>
            <a:r>
              <a:rPr lang="en-US" sz="2000">
                <a:solidFill>
                  <a:srgbClr val="080808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080808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080808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>
              <a:solidFill>
                <a:srgbClr val="080808"/>
              </a:solidFill>
            </a:endParaRPr>
          </a:p>
          <a:p>
            <a:pPr eaLnBrk="1" hangingPunct="1"/>
            <a:r>
              <a:rPr lang="en-US" sz="2000">
                <a:solidFill>
                  <a:srgbClr val="080808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>
              <a:solidFill>
                <a:srgbClr val="080808"/>
              </a:solidFill>
            </a:endParaRPr>
          </a:p>
          <a:p>
            <a:pPr eaLnBrk="1" hangingPunct="1"/>
            <a:r>
              <a:rPr lang="en-US" sz="2000">
                <a:solidFill>
                  <a:srgbClr val="080808"/>
                </a:solidFill>
              </a:rPr>
              <a:t>Download this template as well as our others at http://poweredtemplate.com/nature-ppt-powerpoint-templates.html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3813778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434f42-8662-4999-ab3a-0d2af721ca79">
      <Terms xmlns="http://schemas.microsoft.com/office/infopath/2007/PartnerControls"/>
    </lcf76f155ced4ddcb4097134ff3c332f>
    <TaxCatchAll xmlns="87fa5bd5-3e12-4577-8029-5302b939611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DCC3D87A19A499AAE3564E20286F4" ma:contentTypeVersion="10" ma:contentTypeDescription="Create a new document." ma:contentTypeScope="" ma:versionID="845bcbbc237c1b9bc00359a3be5037aa">
  <xsd:schema xmlns:xsd="http://www.w3.org/2001/XMLSchema" xmlns:xs="http://www.w3.org/2001/XMLSchema" xmlns:p="http://schemas.microsoft.com/office/2006/metadata/properties" xmlns:ns2="26434f42-8662-4999-ab3a-0d2af721ca79" xmlns:ns3="87fa5bd5-3e12-4577-8029-5302b9396111" targetNamespace="http://schemas.microsoft.com/office/2006/metadata/properties" ma:root="true" ma:fieldsID="5d06d87e458ee9ae55ea16a5b7133123" ns2:_="" ns3:_="">
    <xsd:import namespace="26434f42-8662-4999-ab3a-0d2af721ca79"/>
    <xsd:import namespace="87fa5bd5-3e12-4577-8029-5302b93961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4f42-8662-4999-ab3a-0d2af721ca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345cb46-7433-4fea-b209-2875d279ae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a5bd5-3e12-4577-8029-5302b939611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c794439-5ddd-49f8-b177-4ca2e8a971dc}" ma:internalName="TaxCatchAll" ma:showField="CatchAllData" ma:web="87fa5bd5-3e12-4577-8029-5302b9396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F65D0-E9D0-47E9-904D-415650AD65A7}">
  <ds:schemaRefs>
    <ds:schemaRef ds:uri="26434f42-8662-4999-ab3a-0d2af721ca79"/>
    <ds:schemaRef ds:uri="87fa5bd5-3e12-4577-8029-5302b939611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874724-44CC-439B-8307-98AE8CD83329}">
  <ds:schemaRefs>
    <ds:schemaRef ds:uri="26434f42-8662-4999-ab3a-0d2af721ca79"/>
    <ds:schemaRef ds:uri="87fa5bd5-3e12-4577-8029-5302b93961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FF56C8-A800-40CE-AB6B-8CF7B44E0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Application>Microsoft Office PowerPoint</Application>
  <PresentationFormat>On-screen Show (4:3)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Fingerling Frenzy   A Coral Triangle Card Game</vt:lpstr>
      <vt:lpstr>Motivation</vt:lpstr>
      <vt:lpstr>Motivation 2</vt:lpstr>
      <vt:lpstr>Motivation</vt:lpstr>
      <vt:lpstr>Second Slide Master</vt:lpstr>
      <vt:lpstr>Second Slide Master</vt:lpstr>
      <vt:lpstr>Print Slide Master</vt:lpstr>
      <vt:lpstr>Print Slide Master</vt:lpstr>
      <vt:lpstr>Print Slide Master</vt:lpstr>
    </vt:vector>
  </TitlesOfParts>
  <Company>Trine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Fingerling Frenzy</dc:title>
  <dc:creator>Thompson II, Joseph</dc:creator>
  <cp:revision>1</cp:revision>
  <dcterms:created xsi:type="dcterms:W3CDTF">2023-10-08T11:59:39Z</dcterms:created>
  <dcterms:modified xsi:type="dcterms:W3CDTF">2023-10-08T14:23:01Z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0x010100D5BDCC3D87A19A499AAE3564E20286F4</vt:lpwstr>
  </property>
  <property fmtid="{D5CDD505-2E9C-101B-9397-08002B2CF9AE}" pid="3" name="MediaServiceImageTags">
    <vt:lpwstr/>
  </property>
</Properties>
</file>