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160"/>
    <a:srgbClr val="A97263"/>
    <a:srgbClr val="5EEC3C"/>
    <a:srgbClr val="A40062"/>
    <a:srgbClr val="9EFF29"/>
    <a:srgbClr val="A4660C"/>
    <a:srgbClr val="952F69"/>
    <a:srgbClr val="FF856D"/>
    <a:srgbClr val="FF2549"/>
    <a:srgbClr val="00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438" y="2131142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192" y="380509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0" y="224334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15845"/>
            <a:ext cx="8246070" cy="3122012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065" y="450782"/>
            <a:ext cx="58477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9065" y="1214307"/>
            <a:ext cx="5847733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50" y="2197511"/>
            <a:ext cx="8203575" cy="1364225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600" y="3575231"/>
            <a:ext cx="8188953" cy="763525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DCC3D87A19A499AAE3564E20286F4" ma:contentTypeVersion="10" ma:contentTypeDescription="Create a new document." ma:contentTypeScope="" ma:versionID="845bcbbc237c1b9bc00359a3be5037aa">
  <xsd:schema xmlns:xsd="http://www.w3.org/2001/XMLSchema" xmlns:xs="http://www.w3.org/2001/XMLSchema" xmlns:p="http://schemas.microsoft.com/office/2006/metadata/properties" xmlns:ns2="26434f42-8662-4999-ab3a-0d2af721ca79" xmlns:ns3="87fa5bd5-3e12-4577-8029-5302b9396111" targetNamespace="http://schemas.microsoft.com/office/2006/metadata/properties" ma:root="true" ma:fieldsID="5d06d87e458ee9ae55ea16a5b7133123" ns2:_="" ns3:_="">
    <xsd:import namespace="26434f42-8662-4999-ab3a-0d2af721ca79"/>
    <xsd:import namespace="87fa5bd5-3e12-4577-8029-5302b93961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34f42-8662-4999-ab3a-0d2af721ca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345cb46-7433-4fea-b209-2875d279ae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a5bd5-3e12-4577-8029-5302b939611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c794439-5ddd-49f8-b177-4ca2e8a971dc}" ma:internalName="TaxCatchAll" ma:showField="CatchAllData" ma:web="87fa5bd5-3e12-4577-8029-5302b9396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434f42-8662-4999-ab3a-0d2af721ca79">
      <Terms xmlns="http://schemas.microsoft.com/office/infopath/2007/PartnerControls"/>
    </lcf76f155ced4ddcb4097134ff3c332f>
    <TaxCatchAll xmlns="87fa5bd5-3e12-4577-8029-5302b9396111" xsi:nil="true"/>
  </documentManagement>
</p:properties>
</file>

<file path=customXml/itemProps1.xml><?xml version="1.0" encoding="utf-8"?>
<ds:datastoreItem xmlns:ds="http://schemas.openxmlformats.org/officeDocument/2006/customXml" ds:itemID="{428CA621-784F-4AB6-9D00-7F6BE62FB273}"/>
</file>

<file path=customXml/itemProps2.xml><?xml version="1.0" encoding="utf-8"?>
<ds:datastoreItem xmlns:ds="http://schemas.openxmlformats.org/officeDocument/2006/customXml" ds:itemID="{095F4E02-20A0-480A-BD18-81F73B1F6FD5}"/>
</file>

<file path=customXml/itemProps3.xml><?xml version="1.0" encoding="utf-8"?>
<ds:datastoreItem xmlns:ds="http://schemas.openxmlformats.org/officeDocument/2006/customXml" ds:itemID="{B42530B5-DB19-45BD-B034-25C1608A710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2018-05-16T20:33:57Z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0x010100D5BDCC3D87A19A499AAE3564E20286F4</vt:lpwstr>
  </property>
</Properties>
</file>