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Averia Libre"/>
      <p:regular r:id="rId49"/>
      <p:bold r:id="rId50"/>
      <p:italic r:id="rId51"/>
      <p:boldItalic r:id="rId52"/>
    </p:embeddedFont>
    <p:embeddedFont>
      <p:font typeface="Work Sans"/>
      <p:regular r:id="rId53"/>
      <p:bold r:id="rId54"/>
      <p:italic r:id="rId55"/>
      <p:boldItalic r:id="rId56"/>
    </p:embeddedFont>
    <p:embeddedFont>
      <p:font typeface="Work Sans Regular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DD6C84-8DDF-46C9-ABAC-F74212CD6197}">
  <a:tblStyle styleId="{87DD6C84-8DDF-46C9-ABAC-F74212CD61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100B87-EBC8-4998-B6D6-EB5529FC66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slide" Target="slides/slide37.xml"/><Relationship Id="rId47" Type="http://schemas.openxmlformats.org/officeDocument/2006/relationships/font" Target="fonts/Montserrat-italic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AveriaLibre-bold.fntdata"/><Relationship Id="rId55" Type="http://schemas.openxmlformats.org/officeDocument/2006/relationships/font" Target="fonts/WorkSans-italic.fntdata"/><Relationship Id="rId6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font" Target="fonts/Montserrat-regular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font" Target="fonts/WorkSans-regular.fntdata"/><Relationship Id="rId11" Type="http://schemas.openxmlformats.org/officeDocument/2006/relationships/slide" Target="slides/slide6.xml"/><Relationship Id="rId58" Type="http://schemas.openxmlformats.org/officeDocument/2006/relationships/font" Target="fonts/WorkSansRegular-bold.fntdata"/><Relationship Id="rId5" Type="http://schemas.openxmlformats.org/officeDocument/2006/relationships/notesMaster" Target="notesMasters/notesMaster1.xml"/><Relationship Id="rId61" Type="http://schemas.openxmlformats.org/officeDocument/2006/relationships/customXml" Target="../customXml/item1.xml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font" Target="fonts/Montserrat-boldItalic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font" Target="fonts/WorkSans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AveriaLibre-italic.fntdata"/><Relationship Id="rId3" Type="http://schemas.openxmlformats.org/officeDocument/2006/relationships/tableStyles" Target="tableStyles.xml"/><Relationship Id="rId46" Type="http://schemas.openxmlformats.org/officeDocument/2006/relationships/font" Target="fonts/Montserrat-bold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WorkSansRegular-italic.fntdata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54" Type="http://schemas.openxmlformats.org/officeDocument/2006/relationships/font" Target="fonts/WorkSans-bold.fntdata"/><Relationship Id="rId62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AveriaLibre-regular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font" Target="fonts/WorkSansRegular-regular.fntdata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0" Type="http://schemas.openxmlformats.org/officeDocument/2006/relationships/font" Target="fonts/WorkSansRegular-boldItalic.fntdata"/><Relationship Id="rId52" Type="http://schemas.openxmlformats.org/officeDocument/2006/relationships/font" Target="fonts/AveriaLibre-boldItalic.fntdata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fa7ee2b82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fa7ee2b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fa7ee2b8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fa7ee2b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fa7ee2b82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dfa7ee2b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fa7ee2b82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fa7ee2b8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fa7ee2b82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fa7ee2b8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a7ee2b82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a7ee2b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fa7ee2b82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fa7ee2b8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fa7ee2b82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fa7ee2b8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dfa7ee2b82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dfa7ee2b8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fa7ee2b82_0_3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fa7ee2b8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7ccea6d0e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77ccea6d0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937200" y="572425"/>
            <a:ext cx="7269600" cy="334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3" name="Google Shape;13;p2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ilhouette">
  <p:cSld name="BLANK_1"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0" y="3594994"/>
            <a:ext cx="9139238" cy="1544254"/>
          </a:xfrm>
          <a:custGeom>
            <a:rect b="b" l="l" r="r" t="t"/>
            <a:pathLst>
              <a:path extrusionOk="0" h="2059006" w="12185650">
                <a:moveTo>
                  <a:pt x="11403267" y="415878"/>
                </a:moveTo>
                <a:cubicBezTo>
                  <a:pt x="11179619" y="489089"/>
                  <a:pt x="10917619" y="451088"/>
                  <a:pt x="10704258" y="555449"/>
                </a:cubicBezTo>
                <a:cubicBezTo>
                  <a:pt x="10562145" y="612546"/>
                  <a:pt x="10266870" y="472404"/>
                  <a:pt x="10099294" y="608105"/>
                </a:cubicBezTo>
                <a:cubicBezTo>
                  <a:pt x="9868789" y="580318"/>
                  <a:pt x="9878568" y="583173"/>
                  <a:pt x="9684448" y="701173"/>
                </a:cubicBezTo>
                <a:cubicBezTo>
                  <a:pt x="8750300" y="1088355"/>
                  <a:pt x="8411210" y="1082963"/>
                  <a:pt x="8153400" y="934320"/>
                </a:cubicBezTo>
                <a:cubicBezTo>
                  <a:pt x="8022907" y="853432"/>
                  <a:pt x="7895781" y="879380"/>
                  <a:pt x="7803579" y="869737"/>
                </a:cubicBezTo>
                <a:cubicBezTo>
                  <a:pt x="7754620" y="799381"/>
                  <a:pt x="7654163" y="724774"/>
                  <a:pt x="7542403" y="765883"/>
                </a:cubicBezTo>
                <a:cubicBezTo>
                  <a:pt x="7396353" y="549803"/>
                  <a:pt x="6636766" y="962551"/>
                  <a:pt x="6350064" y="866311"/>
                </a:cubicBezTo>
                <a:cubicBezTo>
                  <a:pt x="4739259" y="380161"/>
                  <a:pt x="4614926" y="1740849"/>
                  <a:pt x="2717864" y="538003"/>
                </a:cubicBezTo>
                <a:cubicBezTo>
                  <a:pt x="2245297" y="238243"/>
                  <a:pt x="1743266" y="365125"/>
                  <a:pt x="1625600" y="192311"/>
                </a:cubicBezTo>
                <a:cubicBezTo>
                  <a:pt x="1435100" y="-73571"/>
                  <a:pt x="334645" y="360938"/>
                  <a:pt x="204597" y="273579"/>
                </a:cubicBezTo>
                <a:cubicBezTo>
                  <a:pt x="146050" y="234690"/>
                  <a:pt x="72771" y="202779"/>
                  <a:pt x="0" y="228282"/>
                </a:cubicBezTo>
                <a:lnTo>
                  <a:pt x="0" y="2059007"/>
                </a:lnTo>
                <a:lnTo>
                  <a:pt x="12185650" y="2059007"/>
                </a:lnTo>
                <a:lnTo>
                  <a:pt x="12185650" y="93787"/>
                </a:lnTo>
                <a:cubicBezTo>
                  <a:pt x="11882310" y="127728"/>
                  <a:pt x="11591544" y="196562"/>
                  <a:pt x="11403267" y="415878"/>
                </a:cubicBezTo>
                <a:close/>
                <a:moveTo>
                  <a:pt x="2154746" y="248076"/>
                </a:moveTo>
                <a:cubicBezTo>
                  <a:pt x="2214118" y="270217"/>
                  <a:pt x="2196910" y="214452"/>
                  <a:pt x="2155698" y="237608"/>
                </a:cubicBezTo>
                <a:cubicBezTo>
                  <a:pt x="2162048" y="233992"/>
                  <a:pt x="2056702" y="219908"/>
                  <a:pt x="2023682" y="243952"/>
                </a:cubicBezTo>
                <a:cubicBezTo>
                  <a:pt x="2073847" y="269963"/>
                  <a:pt x="2155571" y="249281"/>
                  <a:pt x="2154746" y="248076"/>
                </a:cubicBezTo>
                <a:close/>
                <a:moveTo>
                  <a:pt x="2242439" y="161098"/>
                </a:moveTo>
                <a:cubicBezTo>
                  <a:pt x="2301748" y="183239"/>
                  <a:pt x="2284603" y="127537"/>
                  <a:pt x="2243392" y="150630"/>
                </a:cubicBezTo>
                <a:cubicBezTo>
                  <a:pt x="2249742" y="147014"/>
                  <a:pt x="2144395" y="132993"/>
                  <a:pt x="2111375" y="156974"/>
                </a:cubicBezTo>
                <a:cubicBezTo>
                  <a:pt x="2161540" y="183239"/>
                  <a:pt x="2243265" y="162113"/>
                  <a:pt x="2242439" y="161098"/>
                </a:cubicBezTo>
                <a:close/>
                <a:moveTo>
                  <a:pt x="2320925" y="245538"/>
                </a:moveTo>
                <a:cubicBezTo>
                  <a:pt x="2371090" y="272057"/>
                  <a:pt x="2452815" y="251184"/>
                  <a:pt x="2451989" y="249916"/>
                </a:cubicBezTo>
                <a:cubicBezTo>
                  <a:pt x="2511298" y="272057"/>
                  <a:pt x="2494153" y="216355"/>
                  <a:pt x="2452942" y="239448"/>
                </a:cubicBezTo>
                <a:cubicBezTo>
                  <a:pt x="2459355" y="235832"/>
                  <a:pt x="2353945" y="221811"/>
                  <a:pt x="2320925" y="245538"/>
                </a:cubicBezTo>
                <a:close/>
                <a:moveTo>
                  <a:pt x="2013839" y="97657"/>
                </a:moveTo>
                <a:cubicBezTo>
                  <a:pt x="2073148" y="119798"/>
                  <a:pt x="2056003" y="64096"/>
                  <a:pt x="2014792" y="87189"/>
                </a:cubicBezTo>
                <a:cubicBezTo>
                  <a:pt x="2021142" y="83573"/>
                  <a:pt x="1915795" y="69552"/>
                  <a:pt x="1882775" y="93533"/>
                </a:cubicBezTo>
                <a:cubicBezTo>
                  <a:pt x="1932940" y="119798"/>
                  <a:pt x="2014664" y="98672"/>
                  <a:pt x="2013839" y="97657"/>
                </a:cubicBezTo>
                <a:close/>
                <a:moveTo>
                  <a:pt x="2477389" y="110345"/>
                </a:moveTo>
                <a:cubicBezTo>
                  <a:pt x="2536698" y="132486"/>
                  <a:pt x="2519553" y="76784"/>
                  <a:pt x="2478342" y="99877"/>
                </a:cubicBezTo>
                <a:cubicBezTo>
                  <a:pt x="2484692" y="96261"/>
                  <a:pt x="2379345" y="82240"/>
                  <a:pt x="2346325" y="106221"/>
                </a:cubicBezTo>
                <a:cubicBezTo>
                  <a:pt x="2396490" y="132486"/>
                  <a:pt x="2478215" y="111360"/>
                  <a:pt x="2477389" y="110345"/>
                </a:cubicBezTo>
                <a:close/>
                <a:moveTo>
                  <a:pt x="2350389" y="34216"/>
                </a:moveTo>
                <a:cubicBezTo>
                  <a:pt x="2409698" y="56357"/>
                  <a:pt x="2392553" y="655"/>
                  <a:pt x="2351342" y="23748"/>
                </a:cubicBezTo>
                <a:cubicBezTo>
                  <a:pt x="2357692" y="20131"/>
                  <a:pt x="2252345" y="6111"/>
                  <a:pt x="2219325" y="30092"/>
                </a:cubicBezTo>
                <a:cubicBezTo>
                  <a:pt x="2269490" y="56357"/>
                  <a:pt x="2351215" y="35231"/>
                  <a:pt x="2350389" y="34216"/>
                </a:cubicBezTo>
                <a:close/>
                <a:moveTo>
                  <a:pt x="11420602" y="237608"/>
                </a:moveTo>
                <a:cubicBezTo>
                  <a:pt x="11379327" y="214452"/>
                  <a:pt x="11362182" y="270217"/>
                  <a:pt x="11421491" y="248076"/>
                </a:cubicBezTo>
                <a:cubicBezTo>
                  <a:pt x="11420729" y="249281"/>
                  <a:pt x="11502390" y="270217"/>
                  <a:pt x="11552619" y="243635"/>
                </a:cubicBezTo>
                <a:cubicBezTo>
                  <a:pt x="11519598" y="219908"/>
                  <a:pt x="11414125" y="233992"/>
                  <a:pt x="11420602" y="237608"/>
                </a:cubicBezTo>
                <a:close/>
                <a:moveTo>
                  <a:pt x="11333797" y="161098"/>
                </a:moveTo>
                <a:cubicBezTo>
                  <a:pt x="11333035" y="162367"/>
                  <a:pt x="11414760" y="183239"/>
                  <a:pt x="11464925" y="156721"/>
                </a:cubicBezTo>
                <a:cubicBezTo>
                  <a:pt x="11431905" y="132993"/>
                  <a:pt x="11326431" y="147014"/>
                  <a:pt x="11332908" y="150377"/>
                </a:cubicBezTo>
                <a:cubicBezTo>
                  <a:pt x="11291697" y="127537"/>
                  <a:pt x="11274489" y="183239"/>
                  <a:pt x="11333797" y="161098"/>
                </a:cubicBezTo>
                <a:close/>
                <a:moveTo>
                  <a:pt x="11124247" y="249916"/>
                </a:moveTo>
                <a:cubicBezTo>
                  <a:pt x="11123485" y="251184"/>
                  <a:pt x="11205210" y="272057"/>
                  <a:pt x="11255375" y="245538"/>
                </a:cubicBezTo>
                <a:cubicBezTo>
                  <a:pt x="11222355" y="221811"/>
                  <a:pt x="11116881" y="235832"/>
                  <a:pt x="11123358" y="239194"/>
                </a:cubicBezTo>
                <a:cubicBezTo>
                  <a:pt x="11082147" y="216355"/>
                  <a:pt x="11064939" y="272057"/>
                  <a:pt x="11124247" y="249916"/>
                </a:cubicBezTo>
                <a:close/>
                <a:moveTo>
                  <a:pt x="11562397" y="97657"/>
                </a:moveTo>
                <a:cubicBezTo>
                  <a:pt x="11561635" y="98925"/>
                  <a:pt x="11643360" y="119798"/>
                  <a:pt x="11693525" y="93279"/>
                </a:cubicBezTo>
                <a:cubicBezTo>
                  <a:pt x="11660505" y="69552"/>
                  <a:pt x="11555031" y="83573"/>
                  <a:pt x="11561508" y="86935"/>
                </a:cubicBezTo>
                <a:cubicBezTo>
                  <a:pt x="11520297" y="64096"/>
                  <a:pt x="11503089" y="119798"/>
                  <a:pt x="11562397" y="97657"/>
                </a:cubicBezTo>
                <a:close/>
                <a:moveTo>
                  <a:pt x="10794047" y="370454"/>
                </a:moveTo>
                <a:cubicBezTo>
                  <a:pt x="10793285" y="371723"/>
                  <a:pt x="10875010" y="392595"/>
                  <a:pt x="10925175" y="366077"/>
                </a:cubicBezTo>
                <a:cubicBezTo>
                  <a:pt x="10892155" y="342350"/>
                  <a:pt x="10786681" y="356370"/>
                  <a:pt x="10793158" y="359733"/>
                </a:cubicBezTo>
                <a:cubicBezTo>
                  <a:pt x="10751947" y="336894"/>
                  <a:pt x="10734739" y="392595"/>
                  <a:pt x="10794047" y="370454"/>
                </a:cubicBezTo>
                <a:close/>
                <a:moveTo>
                  <a:pt x="11111547" y="72280"/>
                </a:moveTo>
                <a:cubicBezTo>
                  <a:pt x="11110785" y="73549"/>
                  <a:pt x="11192510" y="94421"/>
                  <a:pt x="11242675" y="67903"/>
                </a:cubicBezTo>
                <a:cubicBezTo>
                  <a:pt x="11209655" y="44176"/>
                  <a:pt x="11104181" y="58196"/>
                  <a:pt x="11110658" y="61559"/>
                </a:cubicBezTo>
                <a:cubicBezTo>
                  <a:pt x="11069447" y="38720"/>
                  <a:pt x="11052239" y="94421"/>
                  <a:pt x="11111547" y="72280"/>
                </a:cubicBezTo>
                <a:close/>
                <a:moveTo>
                  <a:pt x="4381500" y="898476"/>
                </a:moveTo>
                <a:cubicBezTo>
                  <a:pt x="4440365" y="935525"/>
                  <a:pt x="4423283" y="842394"/>
                  <a:pt x="4382389" y="881029"/>
                </a:cubicBezTo>
                <a:cubicBezTo>
                  <a:pt x="4388739" y="874685"/>
                  <a:pt x="4284218" y="851466"/>
                  <a:pt x="4251452" y="891180"/>
                </a:cubicBezTo>
                <a:cubicBezTo>
                  <a:pt x="4301236" y="935525"/>
                  <a:pt x="4382262" y="900569"/>
                  <a:pt x="4381500" y="898476"/>
                </a:cubicBezTo>
                <a:close/>
                <a:moveTo>
                  <a:pt x="4547362" y="769817"/>
                </a:moveTo>
                <a:cubicBezTo>
                  <a:pt x="4606227" y="806803"/>
                  <a:pt x="4589145" y="713671"/>
                  <a:pt x="4548251" y="752307"/>
                </a:cubicBezTo>
                <a:cubicBezTo>
                  <a:pt x="4554601" y="746280"/>
                  <a:pt x="4450080" y="722807"/>
                  <a:pt x="4417314" y="762458"/>
                </a:cubicBezTo>
                <a:cubicBezTo>
                  <a:pt x="4467098" y="806803"/>
                  <a:pt x="4548124" y="771847"/>
                  <a:pt x="4547362" y="769817"/>
                </a:cubicBezTo>
                <a:close/>
                <a:moveTo>
                  <a:pt x="7537768" y="607280"/>
                </a:moveTo>
                <a:cubicBezTo>
                  <a:pt x="7596632" y="644267"/>
                  <a:pt x="7579614" y="551198"/>
                  <a:pt x="7538720" y="589770"/>
                </a:cubicBezTo>
                <a:cubicBezTo>
                  <a:pt x="7545070" y="583744"/>
                  <a:pt x="7440486" y="560270"/>
                  <a:pt x="7407719" y="599921"/>
                </a:cubicBezTo>
                <a:cubicBezTo>
                  <a:pt x="7457504" y="644267"/>
                  <a:pt x="7538594" y="609310"/>
                  <a:pt x="7537768" y="607280"/>
                </a:cubicBezTo>
                <a:close/>
                <a:moveTo>
                  <a:pt x="7372668" y="493086"/>
                </a:moveTo>
                <a:cubicBezTo>
                  <a:pt x="7431532" y="530072"/>
                  <a:pt x="7414514" y="437004"/>
                  <a:pt x="7373620" y="475576"/>
                </a:cubicBezTo>
                <a:cubicBezTo>
                  <a:pt x="7379970" y="469550"/>
                  <a:pt x="7275386" y="446076"/>
                  <a:pt x="7242619" y="485727"/>
                </a:cubicBezTo>
                <a:cubicBezTo>
                  <a:pt x="7292404" y="530072"/>
                  <a:pt x="7373494" y="495116"/>
                  <a:pt x="7372668" y="493086"/>
                </a:cubicBezTo>
                <a:close/>
                <a:moveTo>
                  <a:pt x="267018" y="144159"/>
                </a:moveTo>
                <a:cubicBezTo>
                  <a:pt x="266700" y="146189"/>
                  <a:pt x="347536" y="181145"/>
                  <a:pt x="397320" y="136737"/>
                </a:cubicBezTo>
                <a:cubicBezTo>
                  <a:pt x="364617" y="97086"/>
                  <a:pt x="259969" y="120559"/>
                  <a:pt x="266383" y="126586"/>
                </a:cubicBezTo>
                <a:cubicBezTo>
                  <a:pt x="225488" y="88077"/>
                  <a:pt x="208471" y="181145"/>
                  <a:pt x="267272" y="144159"/>
                </a:cubicBezTo>
                <a:close/>
                <a:moveTo>
                  <a:pt x="432118" y="29965"/>
                </a:moveTo>
                <a:cubicBezTo>
                  <a:pt x="431800" y="31995"/>
                  <a:pt x="512636" y="66951"/>
                  <a:pt x="562420" y="22542"/>
                </a:cubicBezTo>
                <a:cubicBezTo>
                  <a:pt x="529717" y="-17109"/>
                  <a:pt x="425069" y="6365"/>
                  <a:pt x="431482" y="12392"/>
                </a:cubicBezTo>
                <a:cubicBezTo>
                  <a:pt x="390589" y="-26117"/>
                  <a:pt x="373571" y="66951"/>
                  <a:pt x="432371" y="29965"/>
                </a:cubicBezTo>
                <a:close/>
                <a:moveTo>
                  <a:pt x="6858318" y="708786"/>
                </a:moveTo>
                <a:cubicBezTo>
                  <a:pt x="6917182" y="745773"/>
                  <a:pt x="6900164" y="652704"/>
                  <a:pt x="6859270" y="691276"/>
                </a:cubicBezTo>
                <a:cubicBezTo>
                  <a:pt x="6865620" y="685250"/>
                  <a:pt x="6761036" y="661776"/>
                  <a:pt x="6728269" y="701427"/>
                </a:cubicBezTo>
                <a:cubicBezTo>
                  <a:pt x="6778054" y="745773"/>
                  <a:pt x="6859144" y="710816"/>
                  <a:pt x="6858318" y="708786"/>
                </a:cubicBezTo>
                <a:close/>
                <a:moveTo>
                  <a:pt x="8778875" y="791260"/>
                </a:moveTo>
                <a:cubicBezTo>
                  <a:pt x="8778049" y="793354"/>
                  <a:pt x="8859139" y="828246"/>
                  <a:pt x="8908923" y="783901"/>
                </a:cubicBezTo>
                <a:cubicBezTo>
                  <a:pt x="8876157" y="744250"/>
                  <a:pt x="8771572" y="767723"/>
                  <a:pt x="8777922" y="773814"/>
                </a:cubicBezTo>
                <a:cubicBezTo>
                  <a:pt x="8737029" y="735432"/>
                  <a:pt x="8720010" y="828246"/>
                  <a:pt x="8778875" y="791514"/>
                </a:cubicBezTo>
                <a:close/>
                <a:moveTo>
                  <a:pt x="8861425" y="702442"/>
                </a:moveTo>
                <a:cubicBezTo>
                  <a:pt x="8860599" y="704536"/>
                  <a:pt x="8941689" y="739429"/>
                  <a:pt x="8991473" y="695083"/>
                </a:cubicBezTo>
                <a:cubicBezTo>
                  <a:pt x="8958707" y="655432"/>
                  <a:pt x="8854122" y="678906"/>
                  <a:pt x="8860472" y="684996"/>
                </a:cubicBezTo>
                <a:cubicBezTo>
                  <a:pt x="8819579" y="646614"/>
                  <a:pt x="8802560" y="739429"/>
                  <a:pt x="8861425" y="702696"/>
                </a:cubicBezTo>
                <a:close/>
                <a:moveTo>
                  <a:pt x="5501069" y="637098"/>
                </a:moveTo>
                <a:cubicBezTo>
                  <a:pt x="5500561" y="640587"/>
                  <a:pt x="5558663" y="699461"/>
                  <a:pt x="5594350" y="624410"/>
                </a:cubicBezTo>
                <a:cubicBezTo>
                  <a:pt x="5570855" y="557543"/>
                  <a:pt x="5495862" y="597130"/>
                  <a:pt x="5500434" y="607280"/>
                </a:cubicBezTo>
                <a:cubicBezTo>
                  <a:pt x="5471097" y="542761"/>
                  <a:pt x="5458905" y="699461"/>
                  <a:pt x="5501069" y="637098"/>
                </a:cubicBezTo>
                <a:close/>
                <a:moveTo>
                  <a:pt x="5608130" y="542761"/>
                </a:moveTo>
                <a:cubicBezTo>
                  <a:pt x="5607749" y="545108"/>
                  <a:pt x="5646674" y="584505"/>
                  <a:pt x="5670550" y="534450"/>
                </a:cubicBezTo>
                <a:cubicBezTo>
                  <a:pt x="5654866" y="490041"/>
                  <a:pt x="5604637" y="516242"/>
                  <a:pt x="5607685" y="523030"/>
                </a:cubicBezTo>
                <a:cubicBezTo>
                  <a:pt x="5588000" y="479319"/>
                  <a:pt x="5579936" y="584442"/>
                  <a:pt x="5608130" y="542761"/>
                </a:cubicBezTo>
                <a:close/>
                <a:moveTo>
                  <a:pt x="5727256" y="681317"/>
                </a:moveTo>
                <a:cubicBezTo>
                  <a:pt x="5726875" y="683664"/>
                  <a:pt x="5765737" y="723061"/>
                  <a:pt x="5789613" y="673006"/>
                </a:cubicBezTo>
                <a:cubicBezTo>
                  <a:pt x="5773928" y="628597"/>
                  <a:pt x="5723763" y="654798"/>
                  <a:pt x="5726811" y="661586"/>
                </a:cubicBezTo>
                <a:cubicBezTo>
                  <a:pt x="5707190" y="617938"/>
                  <a:pt x="5698998" y="722997"/>
                  <a:pt x="5727256" y="681253"/>
                </a:cubicBezTo>
                <a:close/>
              </a:path>
            </a:pathLst>
          </a:custGeom>
          <a:solidFill>
            <a:srgbClr val="00285F">
              <a:alpha val="379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0" y="3738672"/>
            <a:ext cx="9139238" cy="610951"/>
          </a:xfrm>
          <a:custGeom>
            <a:rect b="b" l="l" r="r" t="t"/>
            <a:pathLst>
              <a:path extrusionOk="0" h="814602" w="12185650">
                <a:moveTo>
                  <a:pt x="12185650" y="237974"/>
                </a:moveTo>
                <a:cubicBezTo>
                  <a:pt x="10111232" y="-231998"/>
                  <a:pt x="8566150" y="1108388"/>
                  <a:pt x="6149975" y="368917"/>
                </a:cubicBezTo>
                <a:cubicBezTo>
                  <a:pt x="3733800" y="-370554"/>
                  <a:pt x="2226882" y="249965"/>
                  <a:pt x="0" y="135199"/>
                </a:cubicBezTo>
                <a:lnTo>
                  <a:pt x="0" y="397275"/>
                </a:lnTo>
                <a:cubicBezTo>
                  <a:pt x="2142935" y="744109"/>
                  <a:pt x="3989896" y="-132713"/>
                  <a:pt x="6300216" y="564380"/>
                </a:cubicBezTo>
                <a:cubicBezTo>
                  <a:pt x="8610536" y="1261472"/>
                  <a:pt x="10223500" y="235690"/>
                  <a:pt x="12185650" y="655545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3573844"/>
            <a:ext cx="9139238" cy="323487"/>
          </a:xfrm>
          <a:custGeom>
            <a:rect b="b" l="l" r="r" t="t"/>
            <a:pathLst>
              <a:path extrusionOk="0" h="431316" w="12185650">
                <a:moveTo>
                  <a:pt x="12185650" y="96061"/>
                </a:moveTo>
                <a:cubicBezTo>
                  <a:pt x="10111232" y="-187395"/>
                  <a:pt x="9074150" y="697484"/>
                  <a:pt x="6657975" y="251555"/>
                </a:cubicBezTo>
                <a:cubicBezTo>
                  <a:pt x="4241800" y="-194374"/>
                  <a:pt x="2226882" y="103039"/>
                  <a:pt x="0" y="34078"/>
                </a:cubicBezTo>
                <a:lnTo>
                  <a:pt x="0" y="192110"/>
                </a:lnTo>
                <a:cubicBezTo>
                  <a:pt x="2142935" y="401466"/>
                  <a:pt x="3989896" y="-127507"/>
                  <a:pt x="6300216" y="292855"/>
                </a:cubicBezTo>
                <a:cubicBezTo>
                  <a:pt x="8610536" y="713217"/>
                  <a:pt x="10223500" y="18154"/>
                  <a:pt x="12185650" y="271349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4769" y="3044533"/>
            <a:ext cx="9139238" cy="487028"/>
          </a:xfrm>
          <a:custGeom>
            <a:rect b="b" l="l" r="r" t="t"/>
            <a:pathLst>
              <a:path extrusionOk="0" h="649371" w="12185650">
                <a:moveTo>
                  <a:pt x="0" y="238052"/>
                </a:moveTo>
                <a:cubicBezTo>
                  <a:pt x="4102100" y="-24912"/>
                  <a:pt x="4512056" y="919728"/>
                  <a:pt x="7966075" y="278844"/>
                </a:cubicBezTo>
                <a:cubicBezTo>
                  <a:pt x="10287000" y="-151795"/>
                  <a:pt x="11601450" y="464"/>
                  <a:pt x="12185650" y="178417"/>
                </a:cubicBezTo>
                <a:lnTo>
                  <a:pt x="12185650" y="531150"/>
                </a:lnTo>
                <a:cubicBezTo>
                  <a:pt x="11544300" y="355735"/>
                  <a:pt x="10394950" y="159067"/>
                  <a:pt x="7815834" y="492578"/>
                </a:cubicBezTo>
                <a:cubicBezTo>
                  <a:pt x="4108450" y="971940"/>
                  <a:pt x="2419350" y="159067"/>
                  <a:pt x="0" y="580571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118772" y="2833152"/>
            <a:ext cx="279835" cy="813031"/>
          </a:xfrm>
          <a:custGeom>
            <a:rect b="b" l="l" r="r" t="t"/>
            <a:pathLst>
              <a:path extrusionOk="0" h="855822" w="294563">
                <a:moveTo>
                  <a:pt x="52653" y="653128"/>
                </a:moveTo>
                <a:cubicBezTo>
                  <a:pt x="-18912" y="653128"/>
                  <a:pt x="-16880" y="764150"/>
                  <a:pt x="54812" y="764150"/>
                </a:cubicBezTo>
                <a:cubicBezTo>
                  <a:pt x="126503" y="764150"/>
                  <a:pt x="124345" y="653128"/>
                  <a:pt x="52653" y="653128"/>
                </a:cubicBezTo>
                <a:close/>
                <a:moveTo>
                  <a:pt x="180478" y="348610"/>
                </a:moveTo>
                <a:cubicBezTo>
                  <a:pt x="131964" y="348610"/>
                  <a:pt x="133298" y="423915"/>
                  <a:pt x="181939" y="423915"/>
                </a:cubicBezTo>
                <a:cubicBezTo>
                  <a:pt x="230580" y="423915"/>
                  <a:pt x="229056" y="348610"/>
                  <a:pt x="180478" y="348610"/>
                </a:cubicBezTo>
                <a:close/>
                <a:moveTo>
                  <a:pt x="88340" y="515270"/>
                </a:moveTo>
                <a:cubicBezTo>
                  <a:pt x="124090" y="515270"/>
                  <a:pt x="123075" y="459696"/>
                  <a:pt x="87261" y="459696"/>
                </a:cubicBezTo>
                <a:cubicBezTo>
                  <a:pt x="51446" y="459696"/>
                  <a:pt x="52462" y="515270"/>
                  <a:pt x="88340" y="515270"/>
                </a:cubicBezTo>
                <a:close/>
                <a:moveTo>
                  <a:pt x="189432" y="570274"/>
                </a:moveTo>
                <a:cubicBezTo>
                  <a:pt x="153682" y="570274"/>
                  <a:pt x="154634" y="625848"/>
                  <a:pt x="190511" y="625848"/>
                </a:cubicBezTo>
                <a:cubicBezTo>
                  <a:pt x="226389" y="625848"/>
                  <a:pt x="225246" y="570274"/>
                  <a:pt x="189432" y="570274"/>
                </a:cubicBezTo>
                <a:close/>
                <a:moveTo>
                  <a:pt x="79513" y="260427"/>
                </a:moveTo>
                <a:cubicBezTo>
                  <a:pt x="93801" y="260427"/>
                  <a:pt x="93420" y="238159"/>
                  <a:pt x="79069" y="238159"/>
                </a:cubicBezTo>
                <a:cubicBezTo>
                  <a:pt x="64718" y="238159"/>
                  <a:pt x="65162" y="260427"/>
                  <a:pt x="79513" y="260427"/>
                </a:cubicBezTo>
                <a:close/>
                <a:moveTo>
                  <a:pt x="190511" y="192481"/>
                </a:moveTo>
                <a:cubicBezTo>
                  <a:pt x="204799" y="192481"/>
                  <a:pt x="204418" y="170277"/>
                  <a:pt x="190067" y="170277"/>
                </a:cubicBezTo>
                <a:cubicBezTo>
                  <a:pt x="175716" y="170277"/>
                  <a:pt x="175843" y="192481"/>
                  <a:pt x="190511" y="192481"/>
                </a:cubicBezTo>
                <a:close/>
                <a:moveTo>
                  <a:pt x="130440" y="127"/>
                </a:moveTo>
                <a:cubicBezTo>
                  <a:pt x="116153" y="127"/>
                  <a:pt x="116534" y="22331"/>
                  <a:pt x="130885" y="22331"/>
                </a:cubicBezTo>
                <a:cubicBezTo>
                  <a:pt x="145236" y="22331"/>
                  <a:pt x="144474" y="0"/>
                  <a:pt x="130123" y="0"/>
                </a:cubicBezTo>
                <a:close/>
                <a:moveTo>
                  <a:pt x="283730" y="468006"/>
                </a:moveTo>
                <a:cubicBezTo>
                  <a:pt x="269442" y="468006"/>
                  <a:pt x="269823" y="490211"/>
                  <a:pt x="284174" y="490211"/>
                </a:cubicBezTo>
                <a:cubicBezTo>
                  <a:pt x="298525" y="490211"/>
                  <a:pt x="297763" y="467879"/>
                  <a:pt x="283412" y="467879"/>
                </a:cubicBezTo>
                <a:close/>
                <a:moveTo>
                  <a:pt x="113105" y="833618"/>
                </a:moveTo>
                <a:cubicBezTo>
                  <a:pt x="98818" y="833618"/>
                  <a:pt x="99198" y="855823"/>
                  <a:pt x="113550" y="855823"/>
                </a:cubicBezTo>
                <a:cubicBezTo>
                  <a:pt x="127900" y="855823"/>
                  <a:pt x="127456" y="833618"/>
                  <a:pt x="113105" y="833618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3862322" y="3912457"/>
            <a:ext cx="157454" cy="497698"/>
          </a:xfrm>
          <a:custGeom>
            <a:rect b="b" l="l" r="r" t="t"/>
            <a:pathLst>
              <a:path extrusionOk="0" h="663597" w="209939">
                <a:moveTo>
                  <a:pt x="38172" y="498143"/>
                </a:moveTo>
                <a:cubicBezTo>
                  <a:pt x="-13708" y="498143"/>
                  <a:pt x="-12247" y="578650"/>
                  <a:pt x="39759" y="578650"/>
                </a:cubicBezTo>
                <a:cubicBezTo>
                  <a:pt x="91766" y="578650"/>
                  <a:pt x="90178" y="498143"/>
                  <a:pt x="38172" y="498143"/>
                </a:cubicBezTo>
                <a:close/>
                <a:moveTo>
                  <a:pt x="174062" y="329389"/>
                </a:moveTo>
                <a:cubicBezTo>
                  <a:pt x="127263" y="329389"/>
                  <a:pt x="128532" y="402029"/>
                  <a:pt x="175459" y="402029"/>
                </a:cubicBezTo>
                <a:cubicBezTo>
                  <a:pt x="222385" y="402029"/>
                  <a:pt x="220925" y="329452"/>
                  <a:pt x="174062" y="329452"/>
                </a:cubicBezTo>
                <a:close/>
                <a:moveTo>
                  <a:pt x="39378" y="373797"/>
                </a:moveTo>
                <a:cubicBezTo>
                  <a:pt x="65286" y="373797"/>
                  <a:pt x="64778" y="333576"/>
                  <a:pt x="38553" y="333576"/>
                </a:cubicBezTo>
                <a:cubicBezTo>
                  <a:pt x="12327" y="333576"/>
                  <a:pt x="13344" y="373480"/>
                  <a:pt x="39378" y="373480"/>
                </a:cubicBezTo>
                <a:close/>
                <a:moveTo>
                  <a:pt x="144280" y="244314"/>
                </a:moveTo>
                <a:cubicBezTo>
                  <a:pt x="170188" y="244314"/>
                  <a:pt x="169680" y="204092"/>
                  <a:pt x="143519" y="204092"/>
                </a:cubicBezTo>
                <a:cubicBezTo>
                  <a:pt x="117357" y="204092"/>
                  <a:pt x="118309" y="243997"/>
                  <a:pt x="144280" y="243997"/>
                </a:cubicBezTo>
                <a:close/>
                <a:moveTo>
                  <a:pt x="131580" y="460014"/>
                </a:moveTo>
                <a:cubicBezTo>
                  <a:pt x="127142" y="460408"/>
                  <a:pt x="123865" y="464322"/>
                  <a:pt x="124265" y="468756"/>
                </a:cubicBezTo>
                <a:cubicBezTo>
                  <a:pt x="124608" y="472639"/>
                  <a:pt x="127694" y="475716"/>
                  <a:pt x="131580" y="476065"/>
                </a:cubicBezTo>
                <a:cubicBezTo>
                  <a:pt x="136178" y="476014"/>
                  <a:pt x="139854" y="472246"/>
                  <a:pt x="139804" y="467659"/>
                </a:cubicBezTo>
                <a:cubicBezTo>
                  <a:pt x="139753" y="463066"/>
                  <a:pt x="135987" y="459392"/>
                  <a:pt x="131390" y="459443"/>
                </a:cubicBezTo>
                <a:close/>
                <a:moveTo>
                  <a:pt x="128278" y="647483"/>
                </a:moveTo>
                <a:cubicBezTo>
                  <a:pt x="123827" y="647483"/>
                  <a:pt x="120214" y="651093"/>
                  <a:pt x="120214" y="655540"/>
                </a:cubicBezTo>
                <a:cubicBezTo>
                  <a:pt x="120214" y="659987"/>
                  <a:pt x="123827" y="663597"/>
                  <a:pt x="128278" y="663597"/>
                </a:cubicBezTo>
                <a:cubicBezTo>
                  <a:pt x="132730" y="663597"/>
                  <a:pt x="136343" y="659987"/>
                  <a:pt x="136343" y="655540"/>
                </a:cubicBezTo>
                <a:cubicBezTo>
                  <a:pt x="136343" y="651093"/>
                  <a:pt x="132730" y="647483"/>
                  <a:pt x="128278" y="647483"/>
                </a:cubicBezTo>
                <a:close/>
                <a:moveTo>
                  <a:pt x="69985" y="173323"/>
                </a:moveTo>
                <a:cubicBezTo>
                  <a:pt x="74411" y="172854"/>
                  <a:pt x="77624" y="168882"/>
                  <a:pt x="77148" y="164454"/>
                </a:cubicBezTo>
                <a:cubicBezTo>
                  <a:pt x="76735" y="160565"/>
                  <a:pt x="73579" y="157533"/>
                  <a:pt x="69668" y="157272"/>
                </a:cubicBezTo>
                <a:cubicBezTo>
                  <a:pt x="65242" y="157742"/>
                  <a:pt x="62029" y="161713"/>
                  <a:pt x="62505" y="166142"/>
                </a:cubicBezTo>
                <a:cubicBezTo>
                  <a:pt x="62918" y="170030"/>
                  <a:pt x="66074" y="173063"/>
                  <a:pt x="69985" y="173323"/>
                </a:cubicBezTo>
                <a:close/>
                <a:moveTo>
                  <a:pt x="115959" y="2"/>
                </a:moveTo>
                <a:cubicBezTo>
                  <a:pt x="111508" y="90"/>
                  <a:pt x="107965" y="3770"/>
                  <a:pt x="108054" y="8217"/>
                </a:cubicBezTo>
                <a:cubicBezTo>
                  <a:pt x="108142" y="12664"/>
                  <a:pt x="111825" y="16205"/>
                  <a:pt x="116277" y="16116"/>
                </a:cubicBezTo>
                <a:cubicBezTo>
                  <a:pt x="120728" y="16027"/>
                  <a:pt x="124272" y="12347"/>
                  <a:pt x="124182" y="7900"/>
                </a:cubicBezTo>
                <a:cubicBezTo>
                  <a:pt x="124094" y="3453"/>
                  <a:pt x="120411" y="-87"/>
                  <a:pt x="115959" y="2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8787080" y="2227613"/>
            <a:ext cx="318406" cy="1145469"/>
          </a:xfrm>
          <a:custGeom>
            <a:rect b="b" l="l" r="r" t="t"/>
            <a:pathLst>
              <a:path extrusionOk="0" h="968684" w="269265">
                <a:moveTo>
                  <a:pt x="38148" y="421313"/>
                </a:moveTo>
                <a:cubicBezTo>
                  <a:pt x="-13731" y="421313"/>
                  <a:pt x="-12207" y="501820"/>
                  <a:pt x="39736" y="501820"/>
                </a:cubicBezTo>
                <a:cubicBezTo>
                  <a:pt x="91679" y="501820"/>
                  <a:pt x="90155" y="421313"/>
                  <a:pt x="38148" y="421313"/>
                </a:cubicBezTo>
                <a:close/>
                <a:moveTo>
                  <a:pt x="113586" y="341695"/>
                </a:moveTo>
                <a:cubicBezTo>
                  <a:pt x="150099" y="341695"/>
                  <a:pt x="149083" y="284978"/>
                  <a:pt x="112444" y="284978"/>
                </a:cubicBezTo>
                <a:cubicBezTo>
                  <a:pt x="75804" y="284978"/>
                  <a:pt x="76946" y="341695"/>
                  <a:pt x="113586" y="341695"/>
                </a:cubicBezTo>
                <a:close/>
                <a:moveTo>
                  <a:pt x="81265" y="686181"/>
                </a:moveTo>
                <a:cubicBezTo>
                  <a:pt x="21384" y="686181"/>
                  <a:pt x="23035" y="779122"/>
                  <a:pt x="83043" y="779122"/>
                </a:cubicBezTo>
                <a:cubicBezTo>
                  <a:pt x="143050" y="779122"/>
                  <a:pt x="141272" y="686435"/>
                  <a:pt x="81265" y="686435"/>
                </a:cubicBezTo>
                <a:close/>
                <a:moveTo>
                  <a:pt x="229537" y="649258"/>
                </a:moveTo>
                <a:cubicBezTo>
                  <a:pt x="177658" y="649258"/>
                  <a:pt x="179119" y="729765"/>
                  <a:pt x="231061" y="729765"/>
                </a:cubicBezTo>
                <a:cubicBezTo>
                  <a:pt x="283004" y="729765"/>
                  <a:pt x="281481" y="649512"/>
                  <a:pt x="229537" y="649512"/>
                </a:cubicBezTo>
                <a:close/>
                <a:moveTo>
                  <a:pt x="137335" y="515206"/>
                </a:moveTo>
                <a:cubicBezTo>
                  <a:pt x="111364" y="515206"/>
                  <a:pt x="111935" y="555428"/>
                  <a:pt x="138097" y="555428"/>
                </a:cubicBezTo>
                <a:cubicBezTo>
                  <a:pt x="164259" y="555428"/>
                  <a:pt x="163307" y="515460"/>
                  <a:pt x="137335" y="515460"/>
                </a:cubicBezTo>
                <a:close/>
                <a:moveTo>
                  <a:pt x="124635" y="866671"/>
                </a:moveTo>
                <a:cubicBezTo>
                  <a:pt x="98727" y="866671"/>
                  <a:pt x="99235" y="906956"/>
                  <a:pt x="125461" y="906956"/>
                </a:cubicBezTo>
                <a:cubicBezTo>
                  <a:pt x="151686" y="906956"/>
                  <a:pt x="150924" y="866925"/>
                  <a:pt x="124953" y="866925"/>
                </a:cubicBezTo>
                <a:close/>
                <a:moveTo>
                  <a:pt x="128001" y="635174"/>
                </a:moveTo>
                <a:cubicBezTo>
                  <a:pt x="123556" y="635174"/>
                  <a:pt x="119936" y="638783"/>
                  <a:pt x="119936" y="643231"/>
                </a:cubicBezTo>
                <a:cubicBezTo>
                  <a:pt x="119936" y="647678"/>
                  <a:pt x="123556" y="651288"/>
                  <a:pt x="128001" y="651288"/>
                </a:cubicBezTo>
                <a:cubicBezTo>
                  <a:pt x="132383" y="650596"/>
                  <a:pt x="135431" y="646466"/>
                  <a:pt x="134732" y="642076"/>
                </a:cubicBezTo>
                <a:cubicBezTo>
                  <a:pt x="134160" y="638739"/>
                  <a:pt x="131621" y="636087"/>
                  <a:pt x="128319" y="635428"/>
                </a:cubicBezTo>
                <a:close/>
                <a:moveTo>
                  <a:pt x="122096" y="420044"/>
                </a:moveTo>
                <a:cubicBezTo>
                  <a:pt x="126540" y="420044"/>
                  <a:pt x="130160" y="416435"/>
                  <a:pt x="130160" y="411988"/>
                </a:cubicBezTo>
                <a:cubicBezTo>
                  <a:pt x="130160" y="407540"/>
                  <a:pt x="126540" y="403930"/>
                  <a:pt x="122096" y="403930"/>
                </a:cubicBezTo>
                <a:cubicBezTo>
                  <a:pt x="117587" y="404019"/>
                  <a:pt x="113967" y="407749"/>
                  <a:pt x="114095" y="412273"/>
                </a:cubicBezTo>
                <a:cubicBezTo>
                  <a:pt x="114158" y="416790"/>
                  <a:pt x="117904" y="420387"/>
                  <a:pt x="122413" y="420298"/>
                </a:cubicBezTo>
                <a:close/>
                <a:moveTo>
                  <a:pt x="78915" y="213480"/>
                </a:moveTo>
                <a:cubicBezTo>
                  <a:pt x="83360" y="213480"/>
                  <a:pt x="86980" y="209870"/>
                  <a:pt x="86980" y="205423"/>
                </a:cubicBezTo>
                <a:cubicBezTo>
                  <a:pt x="86980" y="200975"/>
                  <a:pt x="83360" y="197366"/>
                  <a:pt x="78915" y="197366"/>
                </a:cubicBezTo>
                <a:cubicBezTo>
                  <a:pt x="74407" y="197454"/>
                  <a:pt x="70787" y="201185"/>
                  <a:pt x="70851" y="205708"/>
                </a:cubicBezTo>
                <a:cubicBezTo>
                  <a:pt x="70978" y="210225"/>
                  <a:pt x="74724" y="213822"/>
                  <a:pt x="79233" y="213734"/>
                </a:cubicBezTo>
                <a:close/>
                <a:moveTo>
                  <a:pt x="100506" y="77779"/>
                </a:moveTo>
                <a:cubicBezTo>
                  <a:pt x="104950" y="77779"/>
                  <a:pt x="108570" y="74169"/>
                  <a:pt x="108570" y="69722"/>
                </a:cubicBezTo>
                <a:cubicBezTo>
                  <a:pt x="108570" y="65275"/>
                  <a:pt x="104950" y="61665"/>
                  <a:pt x="100506" y="61665"/>
                </a:cubicBezTo>
                <a:cubicBezTo>
                  <a:pt x="95996" y="61754"/>
                  <a:pt x="92377" y="65490"/>
                  <a:pt x="92504" y="70007"/>
                </a:cubicBezTo>
                <a:cubicBezTo>
                  <a:pt x="92568" y="74525"/>
                  <a:pt x="96314" y="78121"/>
                  <a:pt x="100823" y="78033"/>
                </a:cubicBezTo>
                <a:close/>
                <a:moveTo>
                  <a:pt x="72756" y="16114"/>
                </a:moveTo>
                <a:cubicBezTo>
                  <a:pt x="77201" y="16114"/>
                  <a:pt x="80821" y="12504"/>
                  <a:pt x="80821" y="8057"/>
                </a:cubicBezTo>
                <a:cubicBezTo>
                  <a:pt x="80821" y="3610"/>
                  <a:pt x="77201" y="0"/>
                  <a:pt x="72756" y="0"/>
                </a:cubicBezTo>
                <a:cubicBezTo>
                  <a:pt x="68247" y="89"/>
                  <a:pt x="64628" y="3819"/>
                  <a:pt x="64755" y="8343"/>
                </a:cubicBezTo>
                <a:cubicBezTo>
                  <a:pt x="64819" y="12859"/>
                  <a:pt x="68565" y="16457"/>
                  <a:pt x="73073" y="16368"/>
                </a:cubicBezTo>
                <a:close/>
                <a:moveTo>
                  <a:pt x="119047" y="179539"/>
                </a:moveTo>
                <a:cubicBezTo>
                  <a:pt x="123492" y="179450"/>
                  <a:pt x="127048" y="175770"/>
                  <a:pt x="126921" y="171323"/>
                </a:cubicBezTo>
                <a:cubicBezTo>
                  <a:pt x="126858" y="166876"/>
                  <a:pt x="123175" y="163336"/>
                  <a:pt x="118730" y="163425"/>
                </a:cubicBezTo>
                <a:cubicBezTo>
                  <a:pt x="114221" y="163602"/>
                  <a:pt x="110665" y="167409"/>
                  <a:pt x="110856" y="171926"/>
                </a:cubicBezTo>
                <a:cubicBezTo>
                  <a:pt x="111046" y="176449"/>
                  <a:pt x="114857" y="179970"/>
                  <a:pt x="119365" y="179792"/>
                </a:cubicBezTo>
                <a:close/>
                <a:moveTo>
                  <a:pt x="137526" y="120983"/>
                </a:moveTo>
                <a:cubicBezTo>
                  <a:pt x="141970" y="120983"/>
                  <a:pt x="145590" y="117373"/>
                  <a:pt x="145590" y="112925"/>
                </a:cubicBezTo>
                <a:cubicBezTo>
                  <a:pt x="145590" y="108478"/>
                  <a:pt x="141970" y="104868"/>
                  <a:pt x="137526" y="104868"/>
                </a:cubicBezTo>
                <a:cubicBezTo>
                  <a:pt x="133017" y="104957"/>
                  <a:pt x="129398" y="108694"/>
                  <a:pt x="129461" y="113211"/>
                </a:cubicBezTo>
                <a:cubicBezTo>
                  <a:pt x="129588" y="117728"/>
                  <a:pt x="133335" y="121325"/>
                  <a:pt x="137844" y="121236"/>
                </a:cubicBezTo>
                <a:close/>
                <a:moveTo>
                  <a:pt x="57325" y="601931"/>
                </a:moveTo>
                <a:cubicBezTo>
                  <a:pt x="61771" y="601461"/>
                  <a:pt x="64946" y="597490"/>
                  <a:pt x="64501" y="593062"/>
                </a:cubicBezTo>
                <a:cubicBezTo>
                  <a:pt x="64057" y="589172"/>
                  <a:pt x="60945" y="586140"/>
                  <a:pt x="57008" y="585880"/>
                </a:cubicBezTo>
                <a:cubicBezTo>
                  <a:pt x="52499" y="586058"/>
                  <a:pt x="49007" y="589845"/>
                  <a:pt x="49133" y="594349"/>
                </a:cubicBezTo>
                <a:cubicBezTo>
                  <a:pt x="49324" y="598854"/>
                  <a:pt x="53134" y="602362"/>
                  <a:pt x="57643" y="602184"/>
                </a:cubicBezTo>
                <a:close/>
                <a:moveTo>
                  <a:pt x="161910" y="792254"/>
                </a:moveTo>
                <a:cubicBezTo>
                  <a:pt x="157465" y="792254"/>
                  <a:pt x="153846" y="795864"/>
                  <a:pt x="153846" y="800311"/>
                </a:cubicBezTo>
                <a:cubicBezTo>
                  <a:pt x="153846" y="804759"/>
                  <a:pt x="157465" y="808368"/>
                  <a:pt x="161910" y="808368"/>
                </a:cubicBezTo>
                <a:cubicBezTo>
                  <a:pt x="166291" y="807423"/>
                  <a:pt x="169021" y="803128"/>
                  <a:pt x="168070" y="798783"/>
                </a:cubicBezTo>
                <a:cubicBezTo>
                  <a:pt x="167434" y="795813"/>
                  <a:pt x="165148" y="793466"/>
                  <a:pt x="162227" y="792699"/>
                </a:cubicBezTo>
                <a:close/>
                <a:moveTo>
                  <a:pt x="50848" y="835394"/>
                </a:moveTo>
                <a:cubicBezTo>
                  <a:pt x="46403" y="835394"/>
                  <a:pt x="42783" y="839004"/>
                  <a:pt x="42783" y="843452"/>
                </a:cubicBezTo>
                <a:cubicBezTo>
                  <a:pt x="42783" y="847899"/>
                  <a:pt x="46403" y="851508"/>
                  <a:pt x="50848" y="851508"/>
                </a:cubicBezTo>
                <a:cubicBezTo>
                  <a:pt x="55230" y="850563"/>
                  <a:pt x="57960" y="846268"/>
                  <a:pt x="57008" y="841923"/>
                </a:cubicBezTo>
                <a:cubicBezTo>
                  <a:pt x="56373" y="838953"/>
                  <a:pt x="54087" y="836606"/>
                  <a:pt x="51166" y="835839"/>
                </a:cubicBezTo>
                <a:close/>
                <a:moveTo>
                  <a:pt x="131049" y="952570"/>
                </a:moveTo>
                <a:cubicBezTo>
                  <a:pt x="126604" y="952570"/>
                  <a:pt x="122984" y="956180"/>
                  <a:pt x="122984" y="960627"/>
                </a:cubicBezTo>
                <a:cubicBezTo>
                  <a:pt x="122984" y="965075"/>
                  <a:pt x="126604" y="968685"/>
                  <a:pt x="131049" y="968685"/>
                </a:cubicBezTo>
                <a:cubicBezTo>
                  <a:pt x="135431" y="967739"/>
                  <a:pt x="138161" y="963444"/>
                  <a:pt x="137208" y="959098"/>
                </a:cubicBezTo>
                <a:cubicBezTo>
                  <a:pt x="136573" y="956130"/>
                  <a:pt x="134287" y="953782"/>
                  <a:pt x="131366" y="953014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0" y="3646179"/>
            <a:ext cx="9139238" cy="1502660"/>
          </a:xfrm>
          <a:custGeom>
            <a:rect b="b" l="l" r="r" t="t"/>
            <a:pathLst>
              <a:path extrusionOk="0" h="2003547" w="12185650">
                <a:moveTo>
                  <a:pt x="11845354" y="476199"/>
                </a:moveTo>
                <a:lnTo>
                  <a:pt x="11839448" y="479625"/>
                </a:lnTo>
                <a:cubicBezTo>
                  <a:pt x="11681460" y="425383"/>
                  <a:pt x="11414633" y="519085"/>
                  <a:pt x="11450066" y="716515"/>
                </a:cubicBezTo>
                <a:cubicBezTo>
                  <a:pt x="11417554" y="735547"/>
                  <a:pt x="11384788" y="753374"/>
                  <a:pt x="11351831" y="770693"/>
                </a:cubicBezTo>
                <a:cubicBezTo>
                  <a:pt x="11356594" y="765301"/>
                  <a:pt x="11361293" y="759972"/>
                  <a:pt x="11366309" y="754769"/>
                </a:cubicBezTo>
                <a:cubicBezTo>
                  <a:pt x="11370056" y="733453"/>
                  <a:pt x="11371834" y="703382"/>
                  <a:pt x="11341354" y="707189"/>
                </a:cubicBezTo>
                <a:cubicBezTo>
                  <a:pt x="11316716" y="737323"/>
                  <a:pt x="11298999" y="772533"/>
                  <a:pt x="11260265" y="791566"/>
                </a:cubicBezTo>
                <a:cubicBezTo>
                  <a:pt x="11264138" y="772533"/>
                  <a:pt x="11252136" y="758322"/>
                  <a:pt x="11238992" y="749314"/>
                </a:cubicBezTo>
                <a:cubicBezTo>
                  <a:pt x="11229911" y="814912"/>
                  <a:pt x="11178349" y="756165"/>
                  <a:pt x="11218672" y="734278"/>
                </a:cubicBezTo>
                <a:cubicBezTo>
                  <a:pt x="11254232" y="729774"/>
                  <a:pt x="11331384" y="788013"/>
                  <a:pt x="11286109" y="713850"/>
                </a:cubicBezTo>
                <a:cubicBezTo>
                  <a:pt x="11288840" y="692470"/>
                  <a:pt x="11264519" y="713850"/>
                  <a:pt x="11251502" y="689742"/>
                </a:cubicBezTo>
                <a:cubicBezTo>
                  <a:pt x="11267948" y="677879"/>
                  <a:pt x="11331131" y="665000"/>
                  <a:pt x="11278489" y="652185"/>
                </a:cubicBezTo>
                <a:cubicBezTo>
                  <a:pt x="11365230" y="637213"/>
                  <a:pt x="11345481" y="586270"/>
                  <a:pt x="11268075" y="623256"/>
                </a:cubicBezTo>
                <a:cubicBezTo>
                  <a:pt x="11313287" y="562035"/>
                  <a:pt x="11296904" y="506651"/>
                  <a:pt x="11237531" y="587158"/>
                </a:cubicBezTo>
                <a:cubicBezTo>
                  <a:pt x="11226736" y="595088"/>
                  <a:pt x="11174794" y="707696"/>
                  <a:pt x="11174984" y="660750"/>
                </a:cubicBezTo>
                <a:cubicBezTo>
                  <a:pt x="11180128" y="648062"/>
                  <a:pt x="11210734" y="626428"/>
                  <a:pt x="11188446" y="618181"/>
                </a:cubicBezTo>
                <a:cubicBezTo>
                  <a:pt x="11205845" y="583415"/>
                  <a:pt x="11193462" y="549981"/>
                  <a:pt x="11162602" y="594073"/>
                </a:cubicBezTo>
                <a:cubicBezTo>
                  <a:pt x="11156252" y="574470"/>
                  <a:pt x="11144123" y="560068"/>
                  <a:pt x="11146472" y="540846"/>
                </a:cubicBezTo>
                <a:cubicBezTo>
                  <a:pt x="11033061" y="486159"/>
                  <a:pt x="11146472" y="621670"/>
                  <a:pt x="11131550" y="666015"/>
                </a:cubicBezTo>
                <a:cubicBezTo>
                  <a:pt x="11069574" y="604858"/>
                  <a:pt x="11119866" y="699576"/>
                  <a:pt x="11122089" y="727363"/>
                </a:cubicBezTo>
                <a:cubicBezTo>
                  <a:pt x="11101705" y="722097"/>
                  <a:pt x="11098784" y="727363"/>
                  <a:pt x="11103039" y="747347"/>
                </a:cubicBezTo>
                <a:lnTo>
                  <a:pt x="11098847" y="748235"/>
                </a:lnTo>
                <a:cubicBezTo>
                  <a:pt x="11061636" y="651614"/>
                  <a:pt x="11032299" y="729774"/>
                  <a:pt x="11068241" y="787125"/>
                </a:cubicBezTo>
                <a:cubicBezTo>
                  <a:pt x="11071987" y="812501"/>
                  <a:pt x="11033887" y="781478"/>
                  <a:pt x="11037633" y="803239"/>
                </a:cubicBezTo>
                <a:cubicBezTo>
                  <a:pt x="11038586" y="816435"/>
                  <a:pt x="11047667" y="830836"/>
                  <a:pt x="11039475" y="842889"/>
                </a:cubicBezTo>
                <a:cubicBezTo>
                  <a:pt x="11005185" y="845871"/>
                  <a:pt x="11001819" y="883302"/>
                  <a:pt x="10976737" y="901319"/>
                </a:cubicBezTo>
                <a:cubicBezTo>
                  <a:pt x="10978579" y="887996"/>
                  <a:pt x="10994009" y="883873"/>
                  <a:pt x="10987278" y="867505"/>
                </a:cubicBezTo>
                <a:cubicBezTo>
                  <a:pt x="10995851" y="832929"/>
                  <a:pt x="11008487" y="795689"/>
                  <a:pt x="11046333" y="785983"/>
                </a:cubicBezTo>
                <a:cubicBezTo>
                  <a:pt x="11045634" y="778560"/>
                  <a:pt x="11050080" y="763080"/>
                  <a:pt x="11038586" y="763588"/>
                </a:cubicBezTo>
                <a:cubicBezTo>
                  <a:pt x="11033887" y="768073"/>
                  <a:pt x="11027219" y="769869"/>
                  <a:pt x="11020933" y="768346"/>
                </a:cubicBezTo>
                <a:cubicBezTo>
                  <a:pt x="11009947" y="774182"/>
                  <a:pt x="10995533" y="776784"/>
                  <a:pt x="10984674" y="769615"/>
                </a:cubicBezTo>
                <a:cubicBezTo>
                  <a:pt x="10980420" y="769615"/>
                  <a:pt x="10976166" y="770503"/>
                  <a:pt x="10973118" y="766696"/>
                </a:cubicBezTo>
                <a:cubicBezTo>
                  <a:pt x="10975022" y="764984"/>
                  <a:pt x="10976229" y="763207"/>
                  <a:pt x="10978515" y="764159"/>
                </a:cubicBezTo>
                <a:cubicBezTo>
                  <a:pt x="10955020" y="728569"/>
                  <a:pt x="10999724" y="706110"/>
                  <a:pt x="11030458" y="701225"/>
                </a:cubicBezTo>
                <a:lnTo>
                  <a:pt x="11029823" y="701225"/>
                </a:lnTo>
                <a:lnTo>
                  <a:pt x="11030521" y="701225"/>
                </a:lnTo>
                <a:lnTo>
                  <a:pt x="11030521" y="701225"/>
                </a:lnTo>
                <a:cubicBezTo>
                  <a:pt x="11066399" y="681178"/>
                  <a:pt x="11024933" y="670393"/>
                  <a:pt x="11002201" y="675849"/>
                </a:cubicBezTo>
                <a:cubicBezTo>
                  <a:pt x="11045127" y="625730"/>
                  <a:pt x="11032744" y="604350"/>
                  <a:pt x="10975467" y="644128"/>
                </a:cubicBezTo>
                <a:cubicBezTo>
                  <a:pt x="10955592" y="608411"/>
                  <a:pt x="11051667" y="547570"/>
                  <a:pt x="10965497" y="574787"/>
                </a:cubicBezTo>
                <a:cubicBezTo>
                  <a:pt x="10952797" y="560512"/>
                  <a:pt x="10983595" y="527269"/>
                  <a:pt x="10958258" y="528855"/>
                </a:cubicBezTo>
                <a:cubicBezTo>
                  <a:pt x="10941494" y="523272"/>
                  <a:pt x="10952544" y="480513"/>
                  <a:pt x="10915841" y="498975"/>
                </a:cubicBezTo>
                <a:cubicBezTo>
                  <a:pt x="10895457" y="494343"/>
                  <a:pt x="10911967" y="516484"/>
                  <a:pt x="10913364" y="526127"/>
                </a:cubicBezTo>
                <a:lnTo>
                  <a:pt x="10896791" y="523082"/>
                </a:lnTo>
                <a:cubicBezTo>
                  <a:pt x="10895584" y="533550"/>
                  <a:pt x="10900981" y="540084"/>
                  <a:pt x="10907840" y="547380"/>
                </a:cubicBezTo>
                <a:cubicBezTo>
                  <a:pt x="10881995" y="557721"/>
                  <a:pt x="10885170" y="507856"/>
                  <a:pt x="10865803" y="535771"/>
                </a:cubicBezTo>
                <a:cubicBezTo>
                  <a:pt x="10700703" y="449046"/>
                  <a:pt x="10948988" y="653771"/>
                  <a:pt x="10917619" y="703446"/>
                </a:cubicBezTo>
                <a:cubicBezTo>
                  <a:pt x="10935589" y="713152"/>
                  <a:pt x="10924477" y="824935"/>
                  <a:pt x="10892219" y="791629"/>
                </a:cubicBezTo>
                <a:lnTo>
                  <a:pt x="10893298" y="791629"/>
                </a:lnTo>
                <a:cubicBezTo>
                  <a:pt x="10877868" y="777926"/>
                  <a:pt x="10853293" y="751407"/>
                  <a:pt x="10857865" y="728949"/>
                </a:cubicBezTo>
                <a:cubicBezTo>
                  <a:pt x="10837355" y="724191"/>
                  <a:pt x="10855198" y="698307"/>
                  <a:pt x="10832465" y="706491"/>
                </a:cubicBezTo>
                <a:cubicBezTo>
                  <a:pt x="10834624" y="671154"/>
                  <a:pt x="10816399" y="681558"/>
                  <a:pt x="10795571" y="696213"/>
                </a:cubicBezTo>
                <a:cubicBezTo>
                  <a:pt x="10785221" y="660052"/>
                  <a:pt x="10812399" y="534692"/>
                  <a:pt x="10755757" y="643367"/>
                </a:cubicBezTo>
                <a:cubicBezTo>
                  <a:pt x="10748772" y="622241"/>
                  <a:pt x="10743057" y="621670"/>
                  <a:pt x="10729278" y="640512"/>
                </a:cubicBezTo>
                <a:cubicBezTo>
                  <a:pt x="10716260" y="622114"/>
                  <a:pt x="10752582" y="561528"/>
                  <a:pt x="10714419" y="575675"/>
                </a:cubicBezTo>
                <a:cubicBezTo>
                  <a:pt x="10694098" y="533613"/>
                  <a:pt x="10793540" y="361371"/>
                  <a:pt x="10706989" y="423924"/>
                </a:cubicBezTo>
                <a:cubicBezTo>
                  <a:pt x="10682859" y="415232"/>
                  <a:pt x="10701147" y="457230"/>
                  <a:pt x="10685462" y="466112"/>
                </a:cubicBezTo>
                <a:cubicBezTo>
                  <a:pt x="10640123" y="421259"/>
                  <a:pt x="10655744" y="485779"/>
                  <a:pt x="10656633" y="514073"/>
                </a:cubicBezTo>
                <a:cubicBezTo>
                  <a:pt x="10642918" y="520989"/>
                  <a:pt x="10652316" y="528665"/>
                  <a:pt x="10653268" y="538943"/>
                </a:cubicBezTo>
                <a:cubicBezTo>
                  <a:pt x="10615676" y="541226"/>
                  <a:pt x="10653268" y="515850"/>
                  <a:pt x="10611866" y="494534"/>
                </a:cubicBezTo>
                <a:cubicBezTo>
                  <a:pt x="10592816" y="479371"/>
                  <a:pt x="10581640" y="422401"/>
                  <a:pt x="10549065" y="439467"/>
                </a:cubicBezTo>
                <a:cubicBezTo>
                  <a:pt x="10546588" y="471568"/>
                  <a:pt x="10561765" y="492186"/>
                  <a:pt x="10575354" y="520227"/>
                </a:cubicBezTo>
                <a:cubicBezTo>
                  <a:pt x="10452608" y="487238"/>
                  <a:pt x="10546652" y="551948"/>
                  <a:pt x="10598785" y="566286"/>
                </a:cubicBezTo>
                <a:cubicBezTo>
                  <a:pt x="10587038" y="566286"/>
                  <a:pt x="10536872" y="562987"/>
                  <a:pt x="10554335" y="583922"/>
                </a:cubicBezTo>
                <a:cubicBezTo>
                  <a:pt x="10562463" y="589759"/>
                  <a:pt x="10597959" y="589124"/>
                  <a:pt x="10588181" y="602510"/>
                </a:cubicBezTo>
                <a:cubicBezTo>
                  <a:pt x="10583164" y="615833"/>
                  <a:pt x="10603484" y="629727"/>
                  <a:pt x="10571924" y="630425"/>
                </a:cubicBezTo>
                <a:cubicBezTo>
                  <a:pt x="10520744" y="721336"/>
                  <a:pt x="10602976" y="651170"/>
                  <a:pt x="10648124" y="648252"/>
                </a:cubicBezTo>
                <a:cubicBezTo>
                  <a:pt x="10647299" y="662970"/>
                  <a:pt x="10667174" y="662272"/>
                  <a:pt x="10677081" y="668743"/>
                </a:cubicBezTo>
                <a:cubicBezTo>
                  <a:pt x="10672445" y="678133"/>
                  <a:pt x="10661968" y="683335"/>
                  <a:pt x="10673969" y="690694"/>
                </a:cubicBezTo>
                <a:cubicBezTo>
                  <a:pt x="10687114" y="689108"/>
                  <a:pt x="10698290" y="699068"/>
                  <a:pt x="10709529" y="704905"/>
                </a:cubicBezTo>
                <a:lnTo>
                  <a:pt x="10708831" y="705349"/>
                </a:lnTo>
                <a:cubicBezTo>
                  <a:pt x="10720705" y="715626"/>
                  <a:pt x="10740581" y="731233"/>
                  <a:pt x="10727881" y="747601"/>
                </a:cubicBezTo>
                <a:cubicBezTo>
                  <a:pt x="10727881" y="749758"/>
                  <a:pt x="10727881" y="751915"/>
                  <a:pt x="10727881" y="753945"/>
                </a:cubicBezTo>
                <a:lnTo>
                  <a:pt x="10724070" y="753945"/>
                </a:lnTo>
                <a:cubicBezTo>
                  <a:pt x="10724070" y="753057"/>
                  <a:pt x="10724070" y="752169"/>
                  <a:pt x="10723562" y="751280"/>
                </a:cubicBezTo>
                <a:cubicBezTo>
                  <a:pt x="10711752" y="757624"/>
                  <a:pt x="10696194" y="751661"/>
                  <a:pt x="10686923" y="743160"/>
                </a:cubicBezTo>
                <a:lnTo>
                  <a:pt x="10691685" y="739100"/>
                </a:lnTo>
                <a:cubicBezTo>
                  <a:pt x="10684446" y="729012"/>
                  <a:pt x="10667238" y="727997"/>
                  <a:pt x="10661269" y="717720"/>
                </a:cubicBezTo>
                <a:cubicBezTo>
                  <a:pt x="10642219" y="741447"/>
                  <a:pt x="10633837" y="677498"/>
                  <a:pt x="10615612" y="721653"/>
                </a:cubicBezTo>
                <a:cubicBezTo>
                  <a:pt x="10610532" y="713533"/>
                  <a:pt x="10606532" y="695008"/>
                  <a:pt x="10596562" y="706047"/>
                </a:cubicBezTo>
                <a:cubicBezTo>
                  <a:pt x="10572496" y="733580"/>
                  <a:pt x="10531729" y="633280"/>
                  <a:pt x="10514012" y="618561"/>
                </a:cubicBezTo>
                <a:cubicBezTo>
                  <a:pt x="10450512" y="630552"/>
                  <a:pt x="10539031" y="732184"/>
                  <a:pt x="10572496" y="759020"/>
                </a:cubicBezTo>
                <a:cubicBezTo>
                  <a:pt x="10565130" y="770884"/>
                  <a:pt x="10588879" y="771074"/>
                  <a:pt x="10597070" y="776530"/>
                </a:cubicBezTo>
                <a:cubicBezTo>
                  <a:pt x="10573830" y="795563"/>
                  <a:pt x="10557066" y="743794"/>
                  <a:pt x="10550779" y="790868"/>
                </a:cubicBezTo>
                <a:cubicBezTo>
                  <a:pt x="10480929" y="801018"/>
                  <a:pt x="10537507" y="811930"/>
                  <a:pt x="10508996" y="823413"/>
                </a:cubicBezTo>
                <a:cubicBezTo>
                  <a:pt x="10498265" y="827410"/>
                  <a:pt x="10500487" y="855768"/>
                  <a:pt x="10495153" y="867251"/>
                </a:cubicBezTo>
                <a:cubicBezTo>
                  <a:pt x="10520553" y="864777"/>
                  <a:pt x="10529506" y="890978"/>
                  <a:pt x="10548620" y="884507"/>
                </a:cubicBezTo>
                <a:cubicBezTo>
                  <a:pt x="10574719" y="830899"/>
                  <a:pt x="10812844" y="752803"/>
                  <a:pt x="10766869" y="835150"/>
                </a:cubicBezTo>
                <a:cubicBezTo>
                  <a:pt x="10730738" y="860526"/>
                  <a:pt x="10695051" y="862112"/>
                  <a:pt x="10750423" y="896244"/>
                </a:cubicBezTo>
                <a:cubicBezTo>
                  <a:pt x="10785475" y="929233"/>
                  <a:pt x="10803954" y="800384"/>
                  <a:pt x="10859580" y="857735"/>
                </a:cubicBezTo>
                <a:cubicBezTo>
                  <a:pt x="10811637" y="864079"/>
                  <a:pt x="10887964" y="907980"/>
                  <a:pt x="10873486" y="932342"/>
                </a:cubicBezTo>
                <a:cubicBezTo>
                  <a:pt x="10352342" y="1052119"/>
                  <a:pt x="9796272" y="634168"/>
                  <a:pt x="9313545" y="939891"/>
                </a:cubicBezTo>
                <a:cubicBezTo>
                  <a:pt x="9320276" y="921557"/>
                  <a:pt x="9299575" y="922762"/>
                  <a:pt x="9294051" y="914515"/>
                </a:cubicBezTo>
                <a:cubicBezTo>
                  <a:pt x="9303004" y="883492"/>
                  <a:pt x="9263444" y="870106"/>
                  <a:pt x="9263317" y="907282"/>
                </a:cubicBezTo>
                <a:lnTo>
                  <a:pt x="9261602" y="907282"/>
                </a:lnTo>
                <a:cubicBezTo>
                  <a:pt x="9255252" y="888250"/>
                  <a:pt x="9236202" y="894911"/>
                  <a:pt x="9220009" y="892754"/>
                </a:cubicBezTo>
                <a:cubicBezTo>
                  <a:pt x="9224772" y="797592"/>
                  <a:pt x="9164003" y="910772"/>
                  <a:pt x="9181909" y="954229"/>
                </a:cubicBezTo>
                <a:cubicBezTo>
                  <a:pt x="9175559" y="991913"/>
                  <a:pt x="9148826" y="956195"/>
                  <a:pt x="9144762" y="1015957"/>
                </a:cubicBezTo>
                <a:cubicBezTo>
                  <a:pt x="9142603" y="1007710"/>
                  <a:pt x="9148445" y="998511"/>
                  <a:pt x="9137459" y="996925"/>
                </a:cubicBezTo>
                <a:cubicBezTo>
                  <a:pt x="9187180" y="937354"/>
                  <a:pt x="9075356" y="995846"/>
                  <a:pt x="9134793" y="904999"/>
                </a:cubicBezTo>
                <a:cubicBezTo>
                  <a:pt x="9195181" y="853484"/>
                  <a:pt x="9285160" y="789662"/>
                  <a:pt x="9139555" y="840986"/>
                </a:cubicBezTo>
                <a:cubicBezTo>
                  <a:pt x="9147556" y="803619"/>
                  <a:pt x="9163304" y="709599"/>
                  <a:pt x="9108821" y="788267"/>
                </a:cubicBezTo>
                <a:cubicBezTo>
                  <a:pt x="9085390" y="789789"/>
                  <a:pt x="9103106" y="813643"/>
                  <a:pt x="9097645" y="828235"/>
                </a:cubicBezTo>
                <a:cubicBezTo>
                  <a:pt x="9048750" y="811867"/>
                  <a:pt x="9072753" y="794420"/>
                  <a:pt x="9040495" y="776340"/>
                </a:cubicBezTo>
                <a:cubicBezTo>
                  <a:pt x="8963787" y="777736"/>
                  <a:pt x="9070848" y="874610"/>
                  <a:pt x="9058402" y="912611"/>
                </a:cubicBezTo>
                <a:cubicBezTo>
                  <a:pt x="9045131" y="902842"/>
                  <a:pt x="9014714" y="800257"/>
                  <a:pt x="9002331" y="868202"/>
                </a:cubicBezTo>
                <a:cubicBezTo>
                  <a:pt x="8996807" y="922382"/>
                  <a:pt x="9063419" y="960446"/>
                  <a:pt x="9028303" y="1009233"/>
                </a:cubicBezTo>
                <a:cubicBezTo>
                  <a:pt x="9005126" y="969455"/>
                  <a:pt x="8980297" y="928852"/>
                  <a:pt x="8981313" y="881589"/>
                </a:cubicBezTo>
                <a:cubicBezTo>
                  <a:pt x="8976931" y="843080"/>
                  <a:pt x="8968613" y="782430"/>
                  <a:pt x="8927338" y="828806"/>
                </a:cubicBezTo>
                <a:cubicBezTo>
                  <a:pt x="8875776" y="844475"/>
                  <a:pt x="8958517" y="870106"/>
                  <a:pt x="8926767" y="901509"/>
                </a:cubicBezTo>
                <a:cubicBezTo>
                  <a:pt x="8907717" y="831724"/>
                  <a:pt x="8824595" y="848663"/>
                  <a:pt x="8868918" y="912929"/>
                </a:cubicBezTo>
                <a:cubicBezTo>
                  <a:pt x="8793734" y="970026"/>
                  <a:pt x="8842184" y="931454"/>
                  <a:pt x="8780907" y="931200"/>
                </a:cubicBezTo>
                <a:cubicBezTo>
                  <a:pt x="8758809" y="930438"/>
                  <a:pt x="8746045" y="937544"/>
                  <a:pt x="8744585" y="963999"/>
                </a:cubicBezTo>
                <a:cubicBezTo>
                  <a:pt x="8702167" y="949217"/>
                  <a:pt x="8716455" y="1038987"/>
                  <a:pt x="8747443" y="1022365"/>
                </a:cubicBezTo>
                <a:cubicBezTo>
                  <a:pt x="8767001" y="1011643"/>
                  <a:pt x="8795956" y="999209"/>
                  <a:pt x="8807323" y="1025664"/>
                </a:cubicBezTo>
                <a:cubicBezTo>
                  <a:pt x="8723058" y="1035941"/>
                  <a:pt x="8752015" y="1059986"/>
                  <a:pt x="8810943" y="1078764"/>
                </a:cubicBezTo>
                <a:cubicBezTo>
                  <a:pt x="8854313" y="1092785"/>
                  <a:pt x="8897176" y="1118859"/>
                  <a:pt x="8946324" y="1107820"/>
                </a:cubicBezTo>
                <a:cubicBezTo>
                  <a:pt x="8946324" y="1108582"/>
                  <a:pt x="8946896" y="1109343"/>
                  <a:pt x="8947214" y="1110104"/>
                </a:cubicBezTo>
                <a:cubicBezTo>
                  <a:pt x="8919655" y="1152039"/>
                  <a:pt x="8703373" y="1037083"/>
                  <a:pt x="8808403" y="1132943"/>
                </a:cubicBezTo>
                <a:cubicBezTo>
                  <a:pt x="8701977" y="1177352"/>
                  <a:pt x="8894953" y="1166884"/>
                  <a:pt x="8924925" y="1169104"/>
                </a:cubicBezTo>
                <a:cubicBezTo>
                  <a:pt x="8915209" y="1190421"/>
                  <a:pt x="8930513" y="1195877"/>
                  <a:pt x="8949944" y="1199176"/>
                </a:cubicBezTo>
                <a:cubicBezTo>
                  <a:pt x="8364728" y="1633621"/>
                  <a:pt x="7608316" y="1830226"/>
                  <a:pt x="6885306" y="1738426"/>
                </a:cubicBezTo>
                <a:cubicBezTo>
                  <a:pt x="6859906" y="1598285"/>
                  <a:pt x="6616446" y="1763803"/>
                  <a:pt x="6770434" y="1556096"/>
                </a:cubicBezTo>
                <a:cubicBezTo>
                  <a:pt x="6815519" y="1497032"/>
                  <a:pt x="6726428" y="1424836"/>
                  <a:pt x="6811581" y="1387596"/>
                </a:cubicBezTo>
                <a:lnTo>
                  <a:pt x="6790500" y="1391720"/>
                </a:lnTo>
                <a:cubicBezTo>
                  <a:pt x="6808089" y="1367612"/>
                  <a:pt x="6810185" y="1345027"/>
                  <a:pt x="6796215" y="1322949"/>
                </a:cubicBezTo>
                <a:cubicBezTo>
                  <a:pt x="6777545" y="1366978"/>
                  <a:pt x="6752209" y="1401236"/>
                  <a:pt x="6703822" y="1409927"/>
                </a:cubicBezTo>
                <a:cubicBezTo>
                  <a:pt x="6727889" y="1347184"/>
                  <a:pt x="6681724" y="1367232"/>
                  <a:pt x="6666802" y="1409357"/>
                </a:cubicBezTo>
                <a:cubicBezTo>
                  <a:pt x="6652769" y="1450276"/>
                  <a:pt x="6650419" y="1412465"/>
                  <a:pt x="6635052" y="1395653"/>
                </a:cubicBezTo>
                <a:cubicBezTo>
                  <a:pt x="6639878" y="1384487"/>
                  <a:pt x="6644132" y="1355432"/>
                  <a:pt x="6662230" y="1375352"/>
                </a:cubicBezTo>
                <a:cubicBezTo>
                  <a:pt x="6663436" y="1370340"/>
                  <a:pt x="6664389" y="1366343"/>
                  <a:pt x="6665786" y="1360190"/>
                </a:cubicBezTo>
                <a:cubicBezTo>
                  <a:pt x="6680582" y="1357081"/>
                  <a:pt x="6731382" y="1356066"/>
                  <a:pt x="6702997" y="1327581"/>
                </a:cubicBezTo>
                <a:cubicBezTo>
                  <a:pt x="6754241" y="1329294"/>
                  <a:pt x="6729031" y="1278604"/>
                  <a:pt x="6695123" y="1314512"/>
                </a:cubicBezTo>
                <a:cubicBezTo>
                  <a:pt x="6705410" y="1306074"/>
                  <a:pt x="6703251" y="1289706"/>
                  <a:pt x="6695821" y="1279873"/>
                </a:cubicBezTo>
                <a:cubicBezTo>
                  <a:pt x="6682295" y="1288564"/>
                  <a:pt x="6691631" y="1304615"/>
                  <a:pt x="6677469" y="1315146"/>
                </a:cubicBezTo>
                <a:cubicBezTo>
                  <a:pt x="6681089" y="1296114"/>
                  <a:pt x="6684328" y="1277462"/>
                  <a:pt x="6680582" y="1258810"/>
                </a:cubicBezTo>
                <a:cubicBezTo>
                  <a:pt x="6732397" y="1184838"/>
                  <a:pt x="6875463" y="1195369"/>
                  <a:pt x="6893941" y="1101349"/>
                </a:cubicBezTo>
                <a:lnTo>
                  <a:pt x="6883210" y="1111309"/>
                </a:lnTo>
                <a:lnTo>
                  <a:pt x="6881178" y="1110104"/>
                </a:lnTo>
                <a:cubicBezTo>
                  <a:pt x="6884734" y="1086631"/>
                  <a:pt x="6898259" y="1073942"/>
                  <a:pt x="6920993" y="1071151"/>
                </a:cubicBezTo>
                <a:cubicBezTo>
                  <a:pt x="6891592" y="1029026"/>
                  <a:pt x="6823583" y="995022"/>
                  <a:pt x="6785483" y="1046409"/>
                </a:cubicBezTo>
                <a:cubicBezTo>
                  <a:pt x="6785102" y="1042159"/>
                  <a:pt x="6784912" y="1040065"/>
                  <a:pt x="6784657" y="1036512"/>
                </a:cubicBezTo>
                <a:cubicBezTo>
                  <a:pt x="6775387" y="1037591"/>
                  <a:pt x="6778307" y="1054529"/>
                  <a:pt x="6765227" y="1049201"/>
                </a:cubicBezTo>
                <a:cubicBezTo>
                  <a:pt x="6793675" y="994260"/>
                  <a:pt x="6912419" y="971675"/>
                  <a:pt x="6917119" y="893452"/>
                </a:cubicBezTo>
                <a:cubicBezTo>
                  <a:pt x="6904419" y="870677"/>
                  <a:pt x="6886257" y="909503"/>
                  <a:pt x="6879463" y="920161"/>
                </a:cubicBezTo>
                <a:cubicBezTo>
                  <a:pt x="6849174" y="942239"/>
                  <a:pt x="6800977" y="952516"/>
                  <a:pt x="6775958" y="990327"/>
                </a:cubicBezTo>
                <a:cubicBezTo>
                  <a:pt x="6777292" y="1001048"/>
                  <a:pt x="6774181" y="1011840"/>
                  <a:pt x="6767449" y="1020271"/>
                </a:cubicBezTo>
                <a:cubicBezTo>
                  <a:pt x="6764845" y="1010882"/>
                  <a:pt x="6774434" y="1001747"/>
                  <a:pt x="6766369" y="990644"/>
                </a:cubicBezTo>
                <a:cubicBezTo>
                  <a:pt x="6765100" y="996037"/>
                  <a:pt x="6764338" y="999272"/>
                  <a:pt x="6763576" y="1002381"/>
                </a:cubicBezTo>
                <a:cubicBezTo>
                  <a:pt x="6731508" y="969899"/>
                  <a:pt x="6931978" y="903730"/>
                  <a:pt x="6813360" y="760606"/>
                </a:cubicBezTo>
                <a:lnTo>
                  <a:pt x="6822504" y="777037"/>
                </a:lnTo>
                <a:cubicBezTo>
                  <a:pt x="6795580" y="776403"/>
                  <a:pt x="6794818" y="796450"/>
                  <a:pt x="6773926" y="808758"/>
                </a:cubicBezTo>
                <a:cubicBezTo>
                  <a:pt x="6771640" y="824238"/>
                  <a:pt x="6744970" y="923968"/>
                  <a:pt x="6729476" y="877148"/>
                </a:cubicBezTo>
                <a:cubicBezTo>
                  <a:pt x="6723126" y="885712"/>
                  <a:pt x="6726809" y="892374"/>
                  <a:pt x="6729476" y="901128"/>
                </a:cubicBezTo>
                <a:cubicBezTo>
                  <a:pt x="6695757" y="867061"/>
                  <a:pt x="6662865" y="825887"/>
                  <a:pt x="6608826" y="853928"/>
                </a:cubicBezTo>
                <a:lnTo>
                  <a:pt x="6617272" y="856720"/>
                </a:lnTo>
                <a:cubicBezTo>
                  <a:pt x="6600698" y="884317"/>
                  <a:pt x="6551422" y="866680"/>
                  <a:pt x="6534087" y="900811"/>
                </a:cubicBezTo>
                <a:cubicBezTo>
                  <a:pt x="6580315" y="908424"/>
                  <a:pt x="6660261" y="892501"/>
                  <a:pt x="6681978" y="937481"/>
                </a:cubicBezTo>
                <a:cubicBezTo>
                  <a:pt x="6632194" y="951882"/>
                  <a:pt x="6522784" y="946362"/>
                  <a:pt x="6521260" y="1025537"/>
                </a:cubicBezTo>
                <a:cubicBezTo>
                  <a:pt x="6533960" y="1024902"/>
                  <a:pt x="6541453" y="1013293"/>
                  <a:pt x="6550978" y="1006505"/>
                </a:cubicBezTo>
                <a:cubicBezTo>
                  <a:pt x="6591744" y="1162951"/>
                  <a:pt x="6720523" y="1157304"/>
                  <a:pt x="6681470" y="1222712"/>
                </a:cubicBezTo>
                <a:lnTo>
                  <a:pt x="6678676" y="1223220"/>
                </a:lnTo>
                <a:cubicBezTo>
                  <a:pt x="6675819" y="1217637"/>
                  <a:pt x="6673025" y="1212054"/>
                  <a:pt x="6669723" y="1205520"/>
                </a:cubicBezTo>
                <a:cubicBezTo>
                  <a:pt x="6672453" y="1226519"/>
                  <a:pt x="6682423" y="1248533"/>
                  <a:pt x="6657023" y="1261285"/>
                </a:cubicBezTo>
                <a:cubicBezTo>
                  <a:pt x="6634290" y="1187693"/>
                  <a:pt x="6632512" y="1261665"/>
                  <a:pt x="6637973" y="1295606"/>
                </a:cubicBezTo>
                <a:lnTo>
                  <a:pt x="6635560" y="1295606"/>
                </a:lnTo>
                <a:cubicBezTo>
                  <a:pt x="6630988" y="1288374"/>
                  <a:pt x="6629210" y="1278541"/>
                  <a:pt x="6620637" y="1274861"/>
                </a:cubicBezTo>
                <a:cubicBezTo>
                  <a:pt x="6612445" y="1284695"/>
                  <a:pt x="6621907" y="1300238"/>
                  <a:pt x="6629527" y="1308041"/>
                </a:cubicBezTo>
                <a:cubicBezTo>
                  <a:pt x="6594983" y="1327073"/>
                  <a:pt x="6524943" y="1171896"/>
                  <a:pt x="6518657" y="1242443"/>
                </a:cubicBezTo>
                <a:cubicBezTo>
                  <a:pt x="6494526" y="1239080"/>
                  <a:pt x="6476873" y="1219794"/>
                  <a:pt x="6449695" y="1217066"/>
                </a:cubicBezTo>
                <a:cubicBezTo>
                  <a:pt x="6457950" y="1262554"/>
                  <a:pt x="6514338" y="1268136"/>
                  <a:pt x="6542469" y="1296749"/>
                </a:cubicBezTo>
                <a:cubicBezTo>
                  <a:pt x="6557455" y="1391910"/>
                  <a:pt x="6642418" y="1399460"/>
                  <a:pt x="6649466" y="1513781"/>
                </a:cubicBezTo>
                <a:cubicBezTo>
                  <a:pt x="6615684" y="1498555"/>
                  <a:pt x="6605016" y="1453829"/>
                  <a:pt x="6562027" y="1465819"/>
                </a:cubicBezTo>
                <a:cubicBezTo>
                  <a:pt x="6565393" y="1480665"/>
                  <a:pt x="6580506" y="1481235"/>
                  <a:pt x="6592951" y="1489166"/>
                </a:cubicBezTo>
                <a:cubicBezTo>
                  <a:pt x="6592951" y="1500839"/>
                  <a:pt x="6612001" y="1496271"/>
                  <a:pt x="6619685" y="1504201"/>
                </a:cubicBezTo>
                <a:cubicBezTo>
                  <a:pt x="6619685" y="1505089"/>
                  <a:pt x="6619113" y="1506041"/>
                  <a:pt x="6618795" y="1506929"/>
                </a:cubicBezTo>
                <a:cubicBezTo>
                  <a:pt x="6551486" y="1487453"/>
                  <a:pt x="6480683" y="1503757"/>
                  <a:pt x="6433122" y="1445074"/>
                </a:cubicBezTo>
                <a:lnTo>
                  <a:pt x="6431407" y="1447294"/>
                </a:lnTo>
                <a:cubicBezTo>
                  <a:pt x="6483223" y="1520252"/>
                  <a:pt x="6555042" y="1579696"/>
                  <a:pt x="6625400" y="1638760"/>
                </a:cubicBezTo>
                <a:cubicBezTo>
                  <a:pt x="6617018" y="1633558"/>
                  <a:pt x="6607747" y="1630005"/>
                  <a:pt x="6598032" y="1628229"/>
                </a:cubicBezTo>
                <a:cubicBezTo>
                  <a:pt x="6601714" y="1652019"/>
                  <a:pt x="6614605" y="1673780"/>
                  <a:pt x="6628893" y="1695350"/>
                </a:cubicBezTo>
                <a:cubicBezTo>
                  <a:pt x="5880164" y="1373576"/>
                  <a:pt x="5018151" y="1930083"/>
                  <a:pt x="4338765" y="1525327"/>
                </a:cubicBezTo>
                <a:cubicBezTo>
                  <a:pt x="4374452" y="1492909"/>
                  <a:pt x="4339971" y="1496208"/>
                  <a:pt x="4325049" y="1469689"/>
                </a:cubicBezTo>
                <a:cubicBezTo>
                  <a:pt x="4350449" y="1387215"/>
                  <a:pt x="4519232" y="1535541"/>
                  <a:pt x="4537710" y="1593971"/>
                </a:cubicBezTo>
                <a:cubicBezTo>
                  <a:pt x="4575810" y="1583883"/>
                  <a:pt x="4546473" y="1565232"/>
                  <a:pt x="4547299" y="1539601"/>
                </a:cubicBezTo>
                <a:cubicBezTo>
                  <a:pt x="4575493" y="1548673"/>
                  <a:pt x="4585399" y="1543915"/>
                  <a:pt x="4575874" y="1514225"/>
                </a:cubicBezTo>
                <a:cubicBezTo>
                  <a:pt x="4584065" y="1508452"/>
                  <a:pt x="4581716" y="1502869"/>
                  <a:pt x="4576382" y="1496715"/>
                </a:cubicBezTo>
                <a:cubicBezTo>
                  <a:pt x="4573397" y="1470324"/>
                  <a:pt x="4522343" y="1471719"/>
                  <a:pt x="4539679" y="1432005"/>
                </a:cubicBezTo>
                <a:cubicBezTo>
                  <a:pt x="4559745" y="1412085"/>
                  <a:pt x="4599813" y="1405867"/>
                  <a:pt x="4623118" y="1387914"/>
                </a:cubicBezTo>
                <a:cubicBezTo>
                  <a:pt x="4633722" y="1368881"/>
                  <a:pt x="4645343" y="1341284"/>
                  <a:pt x="4615371" y="1334750"/>
                </a:cubicBezTo>
                <a:cubicBezTo>
                  <a:pt x="4582097" y="1355051"/>
                  <a:pt x="4553712" y="1382331"/>
                  <a:pt x="4510850" y="1387533"/>
                </a:cubicBezTo>
                <a:cubicBezTo>
                  <a:pt x="4520756" y="1370974"/>
                  <a:pt x="4514215" y="1353465"/>
                  <a:pt x="4504500" y="1340586"/>
                </a:cubicBezTo>
                <a:cubicBezTo>
                  <a:pt x="4474147" y="1399460"/>
                  <a:pt x="4445000" y="1326946"/>
                  <a:pt x="4490276" y="1319651"/>
                </a:cubicBezTo>
                <a:cubicBezTo>
                  <a:pt x="4525328" y="1327200"/>
                  <a:pt x="4578795" y="1407707"/>
                  <a:pt x="4560697" y="1322759"/>
                </a:cubicBezTo>
                <a:cubicBezTo>
                  <a:pt x="4570349" y="1303727"/>
                  <a:pt x="4540250" y="1315717"/>
                  <a:pt x="4535996" y="1288501"/>
                </a:cubicBezTo>
                <a:cubicBezTo>
                  <a:pt x="4555490" y="1282791"/>
                  <a:pt x="4619371" y="1291546"/>
                  <a:pt x="4574096" y="1262046"/>
                </a:cubicBezTo>
                <a:cubicBezTo>
                  <a:pt x="4660900" y="1276637"/>
                  <a:pt x="4659122" y="1222015"/>
                  <a:pt x="4574096" y="1231277"/>
                </a:cubicBezTo>
                <a:cubicBezTo>
                  <a:pt x="4637088" y="1188518"/>
                  <a:pt x="4640009" y="1130849"/>
                  <a:pt x="4557268" y="1186868"/>
                </a:cubicBezTo>
                <a:cubicBezTo>
                  <a:pt x="4544568" y="1190738"/>
                  <a:pt x="4458208" y="1279556"/>
                  <a:pt x="4473829" y="1235528"/>
                </a:cubicBezTo>
                <a:cubicBezTo>
                  <a:pt x="4482783" y="1225631"/>
                  <a:pt x="4518978" y="1215036"/>
                  <a:pt x="4500690" y="1199937"/>
                </a:cubicBezTo>
                <a:cubicBezTo>
                  <a:pt x="4528630" y="1172848"/>
                  <a:pt x="4527995" y="1137194"/>
                  <a:pt x="4484307" y="1168597"/>
                </a:cubicBezTo>
                <a:cubicBezTo>
                  <a:pt x="4485069" y="1148105"/>
                  <a:pt x="4477957" y="1130532"/>
                  <a:pt x="4486720" y="1113086"/>
                </a:cubicBezTo>
                <a:cubicBezTo>
                  <a:pt x="4397820" y="1023888"/>
                  <a:pt x="4459859" y="1189215"/>
                  <a:pt x="4431094" y="1226138"/>
                </a:cubicBezTo>
                <a:cubicBezTo>
                  <a:pt x="4392994" y="1147979"/>
                  <a:pt x="4408932" y="1253989"/>
                  <a:pt x="4401820" y="1280951"/>
                </a:cubicBezTo>
                <a:cubicBezTo>
                  <a:pt x="4384358" y="1269215"/>
                  <a:pt x="4379913" y="1273148"/>
                  <a:pt x="4376992" y="1293640"/>
                </a:cubicBezTo>
                <a:lnTo>
                  <a:pt x="4372737" y="1293069"/>
                </a:lnTo>
                <a:cubicBezTo>
                  <a:pt x="4369689" y="1189596"/>
                  <a:pt x="4316095" y="1253672"/>
                  <a:pt x="4331018" y="1319651"/>
                </a:cubicBezTo>
                <a:cubicBezTo>
                  <a:pt x="4326065" y="1345027"/>
                  <a:pt x="4300411" y="1302902"/>
                  <a:pt x="4296728" y="1324726"/>
                </a:cubicBezTo>
                <a:cubicBezTo>
                  <a:pt x="4293299" y="1337414"/>
                  <a:pt x="4296728" y="1354099"/>
                  <a:pt x="4285298" y="1362791"/>
                </a:cubicBezTo>
                <a:cubicBezTo>
                  <a:pt x="4252024" y="1354226"/>
                  <a:pt x="4236403" y="1388167"/>
                  <a:pt x="4206748" y="1397112"/>
                </a:cubicBezTo>
                <a:cubicBezTo>
                  <a:pt x="4213098" y="1385186"/>
                  <a:pt x="4228846" y="1386391"/>
                  <a:pt x="4227957" y="1368754"/>
                </a:cubicBezTo>
                <a:cubicBezTo>
                  <a:pt x="4247452" y="1338937"/>
                  <a:pt x="4271772" y="1307977"/>
                  <a:pt x="4310507" y="1311657"/>
                </a:cubicBezTo>
                <a:cubicBezTo>
                  <a:pt x="4312349" y="1304425"/>
                  <a:pt x="4321683" y="1291292"/>
                  <a:pt x="4310507" y="1287930"/>
                </a:cubicBezTo>
                <a:cubicBezTo>
                  <a:pt x="4304602" y="1290613"/>
                  <a:pt x="4297731" y="1290112"/>
                  <a:pt x="4292283" y="1286598"/>
                </a:cubicBezTo>
                <a:cubicBezTo>
                  <a:pt x="4280027" y="1288438"/>
                  <a:pt x="4265422" y="1286027"/>
                  <a:pt x="4257675" y="1275749"/>
                </a:cubicBezTo>
                <a:cubicBezTo>
                  <a:pt x="4253675" y="1274290"/>
                  <a:pt x="4249357" y="1273782"/>
                  <a:pt x="4247769" y="1269405"/>
                </a:cubicBezTo>
                <a:cubicBezTo>
                  <a:pt x="4250119" y="1268390"/>
                  <a:pt x="4251833" y="1267185"/>
                  <a:pt x="4253675" y="1268834"/>
                </a:cubicBezTo>
                <a:cubicBezTo>
                  <a:pt x="4243324" y="1227470"/>
                  <a:pt x="4292981" y="1221063"/>
                  <a:pt x="4323525" y="1226646"/>
                </a:cubicBezTo>
                <a:lnTo>
                  <a:pt x="4322763" y="1226646"/>
                </a:lnTo>
                <a:lnTo>
                  <a:pt x="4323461" y="1226646"/>
                </a:lnTo>
                <a:cubicBezTo>
                  <a:pt x="4323493" y="1226519"/>
                  <a:pt x="4323493" y="1226392"/>
                  <a:pt x="4323461" y="1226265"/>
                </a:cubicBezTo>
                <a:cubicBezTo>
                  <a:pt x="4363974" y="1219223"/>
                  <a:pt x="4328414" y="1195369"/>
                  <a:pt x="4305173" y="1192895"/>
                </a:cubicBezTo>
                <a:cubicBezTo>
                  <a:pt x="4362323" y="1159842"/>
                  <a:pt x="4357688" y="1135798"/>
                  <a:pt x="4290441" y="1154259"/>
                </a:cubicBezTo>
                <a:cubicBezTo>
                  <a:pt x="4283520" y="1113974"/>
                  <a:pt x="4394581" y="1088407"/>
                  <a:pt x="4304030" y="1085489"/>
                </a:cubicBezTo>
                <a:cubicBezTo>
                  <a:pt x="4296537" y="1067789"/>
                  <a:pt x="4336860" y="1046726"/>
                  <a:pt x="4312476" y="1039811"/>
                </a:cubicBezTo>
                <a:cubicBezTo>
                  <a:pt x="4298506" y="1028963"/>
                  <a:pt x="4323080" y="992294"/>
                  <a:pt x="4282313" y="997559"/>
                </a:cubicBezTo>
                <a:cubicBezTo>
                  <a:pt x="4264660" y="986457"/>
                  <a:pt x="4272852" y="1012785"/>
                  <a:pt x="4271010" y="1022365"/>
                </a:cubicBezTo>
                <a:cubicBezTo>
                  <a:pt x="4264660" y="1018685"/>
                  <a:pt x="4261930" y="1017163"/>
                  <a:pt x="4256342" y="1013991"/>
                </a:cubicBezTo>
                <a:cubicBezTo>
                  <a:pt x="4251770" y="1023443"/>
                  <a:pt x="4254691" y="1031374"/>
                  <a:pt x="4258691" y="1040509"/>
                </a:cubicBezTo>
                <a:cubicBezTo>
                  <a:pt x="4230878" y="1041778"/>
                  <a:pt x="4250436" y="996100"/>
                  <a:pt x="4222941" y="1015703"/>
                </a:cubicBezTo>
                <a:cubicBezTo>
                  <a:pt x="4095750" y="878099"/>
                  <a:pt x="4262374" y="1153435"/>
                  <a:pt x="4216400" y="1190040"/>
                </a:cubicBezTo>
                <a:cubicBezTo>
                  <a:pt x="4230116" y="1205139"/>
                  <a:pt x="4182555" y="1306899"/>
                  <a:pt x="4163124" y="1264837"/>
                </a:cubicBezTo>
                <a:lnTo>
                  <a:pt x="4164266" y="1264837"/>
                </a:lnTo>
                <a:cubicBezTo>
                  <a:pt x="4154234" y="1246757"/>
                  <a:pt x="4139756" y="1213640"/>
                  <a:pt x="4151566" y="1193974"/>
                </a:cubicBezTo>
                <a:cubicBezTo>
                  <a:pt x="4133787" y="1182617"/>
                  <a:pt x="4159187" y="1164156"/>
                  <a:pt x="4135311" y="1164410"/>
                </a:cubicBezTo>
                <a:cubicBezTo>
                  <a:pt x="4149090" y="1131801"/>
                  <a:pt x="4128389" y="1135544"/>
                  <a:pt x="4103941" y="1142523"/>
                </a:cubicBezTo>
                <a:cubicBezTo>
                  <a:pt x="4106101" y="1104965"/>
                  <a:pt x="4173411" y="995656"/>
                  <a:pt x="4083876" y="1079462"/>
                </a:cubicBezTo>
                <a:cubicBezTo>
                  <a:pt x="4084257" y="1057258"/>
                  <a:pt x="4078922" y="1054720"/>
                  <a:pt x="4059872" y="1067979"/>
                </a:cubicBezTo>
                <a:cubicBezTo>
                  <a:pt x="4053522" y="1046346"/>
                  <a:pt x="4108069" y="1001175"/>
                  <a:pt x="4067366" y="1001873"/>
                </a:cubicBezTo>
                <a:cubicBezTo>
                  <a:pt x="4062095" y="955498"/>
                  <a:pt x="4213416" y="825951"/>
                  <a:pt x="4110672" y="856275"/>
                </a:cubicBezTo>
                <a:cubicBezTo>
                  <a:pt x="4090797" y="840098"/>
                  <a:pt x="4094099" y="885776"/>
                  <a:pt x="4076383" y="888948"/>
                </a:cubicBezTo>
                <a:cubicBezTo>
                  <a:pt x="4048443" y="831851"/>
                  <a:pt x="4041839" y="897639"/>
                  <a:pt x="4033266" y="924665"/>
                </a:cubicBezTo>
                <a:cubicBezTo>
                  <a:pt x="4018026" y="926632"/>
                  <a:pt x="4024313" y="936973"/>
                  <a:pt x="4021836" y="946997"/>
                </a:cubicBezTo>
                <a:cubicBezTo>
                  <a:pt x="3985641" y="936719"/>
                  <a:pt x="4029647" y="925236"/>
                  <a:pt x="3997579" y="891232"/>
                </a:cubicBezTo>
                <a:cubicBezTo>
                  <a:pt x="3984371" y="870613"/>
                  <a:pt x="3993007" y="813199"/>
                  <a:pt x="3956558" y="818465"/>
                </a:cubicBezTo>
                <a:cubicBezTo>
                  <a:pt x="3943541" y="847965"/>
                  <a:pt x="3951097" y="872516"/>
                  <a:pt x="3954590" y="903476"/>
                </a:cubicBezTo>
                <a:cubicBezTo>
                  <a:pt x="3849688" y="831661"/>
                  <a:pt x="3916997" y="923841"/>
                  <a:pt x="3961384" y="954673"/>
                </a:cubicBezTo>
                <a:cubicBezTo>
                  <a:pt x="3950272" y="950994"/>
                  <a:pt x="3904234" y="931009"/>
                  <a:pt x="3913378" y="956449"/>
                </a:cubicBezTo>
                <a:cubicBezTo>
                  <a:pt x="3919157" y="964697"/>
                  <a:pt x="3952875" y="975482"/>
                  <a:pt x="3939222" y="985252"/>
                </a:cubicBezTo>
                <a:cubicBezTo>
                  <a:pt x="3930015" y="996100"/>
                  <a:pt x="3944620" y="1016021"/>
                  <a:pt x="3914584" y="1006187"/>
                </a:cubicBezTo>
                <a:cubicBezTo>
                  <a:pt x="3836162" y="1075021"/>
                  <a:pt x="3937000" y="1036068"/>
                  <a:pt x="3980688" y="1048312"/>
                </a:cubicBezTo>
                <a:cubicBezTo>
                  <a:pt x="3975037" y="1061952"/>
                  <a:pt x="3993896" y="1067725"/>
                  <a:pt x="4001199" y="1077242"/>
                </a:cubicBezTo>
                <a:cubicBezTo>
                  <a:pt x="3993706" y="1084537"/>
                  <a:pt x="3982149" y="1085933"/>
                  <a:pt x="3990975" y="1096909"/>
                </a:cubicBezTo>
                <a:cubicBezTo>
                  <a:pt x="4003675" y="1099700"/>
                  <a:pt x="4011168" y="1112832"/>
                  <a:pt x="4019804" y="1122285"/>
                </a:cubicBezTo>
                <a:lnTo>
                  <a:pt x="4019042" y="1122285"/>
                </a:lnTo>
                <a:cubicBezTo>
                  <a:pt x="4026853" y="1135925"/>
                  <a:pt x="4040315" y="1157178"/>
                  <a:pt x="4022916" y="1168407"/>
                </a:cubicBezTo>
                <a:cubicBezTo>
                  <a:pt x="4022153" y="1170437"/>
                  <a:pt x="4021455" y="1172403"/>
                  <a:pt x="4020757" y="1174751"/>
                </a:cubicBezTo>
                <a:lnTo>
                  <a:pt x="4017137" y="1173482"/>
                </a:lnTo>
                <a:cubicBezTo>
                  <a:pt x="4017137" y="1172594"/>
                  <a:pt x="4017137" y="1171706"/>
                  <a:pt x="4017518" y="1170817"/>
                </a:cubicBezTo>
                <a:cubicBezTo>
                  <a:pt x="4004247" y="1172975"/>
                  <a:pt x="3991610" y="1162062"/>
                  <a:pt x="3985768" y="1151024"/>
                </a:cubicBezTo>
                <a:lnTo>
                  <a:pt x="3991547" y="1148740"/>
                </a:lnTo>
                <a:cubicBezTo>
                  <a:pt x="3988054" y="1136813"/>
                  <a:pt x="3972497" y="1130152"/>
                  <a:pt x="3969957" y="1118542"/>
                </a:cubicBezTo>
                <a:cubicBezTo>
                  <a:pt x="3944049" y="1134593"/>
                  <a:pt x="3957257" y="1071469"/>
                  <a:pt x="3925507" y="1107122"/>
                </a:cubicBezTo>
                <a:cubicBezTo>
                  <a:pt x="3923411" y="1097796"/>
                  <a:pt x="3925507" y="1078955"/>
                  <a:pt x="3912807" y="1085996"/>
                </a:cubicBezTo>
                <a:cubicBezTo>
                  <a:pt x="3881057" y="1104014"/>
                  <a:pt x="3875786" y="995846"/>
                  <a:pt x="3864102" y="976116"/>
                </a:cubicBezTo>
                <a:cubicBezTo>
                  <a:pt x="3804793" y="963047"/>
                  <a:pt x="3844734" y="1083396"/>
                  <a:pt x="3867087" y="1116575"/>
                </a:cubicBezTo>
                <a:cubicBezTo>
                  <a:pt x="3847046" y="1109311"/>
                  <a:pt x="3825088" y="1109311"/>
                  <a:pt x="3805047" y="1116575"/>
                </a:cubicBezTo>
                <a:cubicBezTo>
                  <a:pt x="3811397" y="1053134"/>
                  <a:pt x="3746881" y="1000351"/>
                  <a:pt x="3686048" y="1017036"/>
                </a:cubicBezTo>
                <a:cubicBezTo>
                  <a:pt x="3569716" y="899606"/>
                  <a:pt x="3367659" y="908424"/>
                  <a:pt x="3222054" y="963999"/>
                </a:cubicBezTo>
                <a:cubicBezTo>
                  <a:pt x="3193225" y="956303"/>
                  <a:pt x="3164313" y="948963"/>
                  <a:pt x="3135313" y="941985"/>
                </a:cubicBezTo>
                <a:cubicBezTo>
                  <a:pt x="2914269" y="684033"/>
                  <a:pt x="2538413" y="868202"/>
                  <a:pt x="2250567" y="870804"/>
                </a:cubicBezTo>
                <a:cubicBezTo>
                  <a:pt x="2155317" y="792961"/>
                  <a:pt x="1998155" y="803683"/>
                  <a:pt x="1915795" y="896561"/>
                </a:cubicBezTo>
                <a:cubicBezTo>
                  <a:pt x="1932051" y="850185"/>
                  <a:pt x="1922970" y="795055"/>
                  <a:pt x="1971612" y="772977"/>
                </a:cubicBezTo>
                <a:cubicBezTo>
                  <a:pt x="1986788" y="742716"/>
                  <a:pt x="1967548" y="683208"/>
                  <a:pt x="2008378" y="673184"/>
                </a:cubicBezTo>
                <a:cubicBezTo>
                  <a:pt x="2079942" y="563304"/>
                  <a:pt x="2124710" y="683208"/>
                  <a:pt x="2148078" y="482226"/>
                </a:cubicBezTo>
                <a:cubicBezTo>
                  <a:pt x="2136585" y="453614"/>
                  <a:pt x="2102930" y="588934"/>
                  <a:pt x="2062226" y="592424"/>
                </a:cubicBezTo>
                <a:cubicBezTo>
                  <a:pt x="1973326" y="646539"/>
                  <a:pt x="1909255" y="736562"/>
                  <a:pt x="1908620" y="847457"/>
                </a:cubicBezTo>
                <a:cubicBezTo>
                  <a:pt x="1902466" y="845421"/>
                  <a:pt x="1895856" y="845180"/>
                  <a:pt x="1889570" y="846759"/>
                </a:cubicBezTo>
                <a:cubicBezTo>
                  <a:pt x="1934782" y="769932"/>
                  <a:pt x="1909318" y="658656"/>
                  <a:pt x="1957705" y="578022"/>
                </a:cubicBezTo>
                <a:cubicBezTo>
                  <a:pt x="1929956" y="525303"/>
                  <a:pt x="1895031" y="477849"/>
                  <a:pt x="1884553" y="409776"/>
                </a:cubicBezTo>
                <a:cubicBezTo>
                  <a:pt x="1837944" y="349634"/>
                  <a:pt x="1888236" y="270776"/>
                  <a:pt x="1875282" y="214694"/>
                </a:cubicBezTo>
                <a:cubicBezTo>
                  <a:pt x="1898079" y="189889"/>
                  <a:pt x="1838642" y="171554"/>
                  <a:pt x="1866265" y="191982"/>
                </a:cubicBezTo>
                <a:cubicBezTo>
                  <a:pt x="1857248" y="292473"/>
                  <a:pt x="1802257" y="266526"/>
                  <a:pt x="1807909" y="321339"/>
                </a:cubicBezTo>
                <a:cubicBezTo>
                  <a:pt x="1812163" y="485906"/>
                  <a:pt x="1906207" y="428809"/>
                  <a:pt x="1885823" y="561654"/>
                </a:cubicBezTo>
                <a:cubicBezTo>
                  <a:pt x="1930972" y="609553"/>
                  <a:pt x="1854517" y="671408"/>
                  <a:pt x="1848422" y="724128"/>
                </a:cubicBezTo>
                <a:cubicBezTo>
                  <a:pt x="1870075" y="770820"/>
                  <a:pt x="1875282" y="804317"/>
                  <a:pt x="1843723" y="854055"/>
                </a:cubicBezTo>
                <a:cubicBezTo>
                  <a:pt x="1839563" y="851467"/>
                  <a:pt x="1835207" y="849202"/>
                  <a:pt x="1830705" y="847267"/>
                </a:cubicBezTo>
                <a:cubicBezTo>
                  <a:pt x="1891284" y="677117"/>
                  <a:pt x="1753235" y="795753"/>
                  <a:pt x="1734884" y="685048"/>
                </a:cubicBezTo>
                <a:cubicBezTo>
                  <a:pt x="1759267" y="630615"/>
                  <a:pt x="1760284" y="616722"/>
                  <a:pt x="1717167" y="570409"/>
                </a:cubicBezTo>
                <a:cubicBezTo>
                  <a:pt x="1694942" y="504303"/>
                  <a:pt x="1813941" y="399689"/>
                  <a:pt x="1686941" y="353884"/>
                </a:cubicBezTo>
                <a:cubicBezTo>
                  <a:pt x="1684528" y="349190"/>
                  <a:pt x="1682306" y="344812"/>
                  <a:pt x="1680591" y="341196"/>
                </a:cubicBezTo>
                <a:cubicBezTo>
                  <a:pt x="1668399" y="346716"/>
                  <a:pt x="1660208" y="351030"/>
                  <a:pt x="1667891" y="364479"/>
                </a:cubicBezTo>
                <a:cubicBezTo>
                  <a:pt x="1741995" y="359911"/>
                  <a:pt x="1666875" y="452345"/>
                  <a:pt x="1728788" y="467444"/>
                </a:cubicBezTo>
                <a:cubicBezTo>
                  <a:pt x="1689100" y="487301"/>
                  <a:pt x="1699451" y="526381"/>
                  <a:pt x="1701800" y="552646"/>
                </a:cubicBezTo>
                <a:cubicBezTo>
                  <a:pt x="1686878" y="568887"/>
                  <a:pt x="1747330" y="630678"/>
                  <a:pt x="1735201" y="640322"/>
                </a:cubicBezTo>
                <a:cubicBezTo>
                  <a:pt x="1632458" y="795118"/>
                  <a:pt x="1900809" y="699830"/>
                  <a:pt x="1809179" y="840352"/>
                </a:cubicBezTo>
                <a:cubicBezTo>
                  <a:pt x="1785455" y="835784"/>
                  <a:pt x="1760893" y="841031"/>
                  <a:pt x="1741107" y="854880"/>
                </a:cubicBezTo>
                <a:cubicBezTo>
                  <a:pt x="1695767" y="761558"/>
                  <a:pt x="1584389" y="719750"/>
                  <a:pt x="1486726" y="748679"/>
                </a:cubicBezTo>
                <a:cubicBezTo>
                  <a:pt x="787400" y="212664"/>
                  <a:pt x="520700" y="688918"/>
                  <a:pt x="0" y="911089"/>
                </a:cubicBezTo>
                <a:lnTo>
                  <a:pt x="0" y="2003547"/>
                </a:lnTo>
                <a:lnTo>
                  <a:pt x="12185650" y="2003547"/>
                </a:lnTo>
                <a:lnTo>
                  <a:pt x="12185650" y="177073"/>
                </a:lnTo>
                <a:cubicBezTo>
                  <a:pt x="12042331" y="215582"/>
                  <a:pt x="11907520" y="343607"/>
                  <a:pt x="11845354" y="476199"/>
                </a:cubicBezTo>
                <a:close/>
                <a:moveTo>
                  <a:pt x="10921365" y="596357"/>
                </a:moveTo>
                <a:cubicBezTo>
                  <a:pt x="10912666" y="595158"/>
                  <a:pt x="10906633" y="587152"/>
                  <a:pt x="10907840" y="578473"/>
                </a:cubicBezTo>
                <a:cubicBezTo>
                  <a:pt x="10908220" y="575745"/>
                  <a:pt x="10909300" y="573163"/>
                  <a:pt x="10910951" y="570980"/>
                </a:cubicBezTo>
                <a:cubicBezTo>
                  <a:pt x="10916412" y="579925"/>
                  <a:pt x="10930319" y="586270"/>
                  <a:pt x="10921365" y="596357"/>
                </a:cubicBezTo>
                <a:close/>
                <a:moveTo>
                  <a:pt x="10671048" y="583034"/>
                </a:moveTo>
                <a:cubicBezTo>
                  <a:pt x="10635679" y="551314"/>
                  <a:pt x="10665651" y="512297"/>
                  <a:pt x="10673906" y="582019"/>
                </a:cubicBezTo>
                <a:close/>
                <a:moveTo>
                  <a:pt x="6729857" y="1174180"/>
                </a:moveTo>
                <a:cubicBezTo>
                  <a:pt x="6742557" y="1155148"/>
                  <a:pt x="6742557" y="1155148"/>
                  <a:pt x="6771957" y="1170310"/>
                </a:cubicBezTo>
                <a:cubicBezTo>
                  <a:pt x="6757670" y="1168407"/>
                  <a:pt x="6745097" y="1183760"/>
                  <a:pt x="6729857" y="1174180"/>
                </a:cubicBezTo>
                <a:close/>
                <a:moveTo>
                  <a:pt x="6873812" y="1070263"/>
                </a:moveTo>
                <a:cubicBezTo>
                  <a:pt x="6849555" y="1105346"/>
                  <a:pt x="6798945" y="1148232"/>
                  <a:pt x="6756273" y="1150262"/>
                </a:cubicBezTo>
                <a:cubicBezTo>
                  <a:pt x="6829869" y="1118542"/>
                  <a:pt x="6798755" y="1093736"/>
                  <a:pt x="6747447" y="1143918"/>
                </a:cubicBezTo>
                <a:cubicBezTo>
                  <a:pt x="6744589" y="1073625"/>
                  <a:pt x="6816789" y="1020208"/>
                  <a:pt x="6873812" y="1070263"/>
                </a:cubicBezTo>
                <a:close/>
                <a:moveTo>
                  <a:pt x="6807200" y="845554"/>
                </a:moveTo>
                <a:cubicBezTo>
                  <a:pt x="6827203" y="879051"/>
                  <a:pt x="6786563" y="926759"/>
                  <a:pt x="6768338" y="957274"/>
                </a:cubicBezTo>
                <a:lnTo>
                  <a:pt x="6765163" y="955117"/>
                </a:lnTo>
                <a:cubicBezTo>
                  <a:pt x="6814884" y="910708"/>
                  <a:pt x="6756654" y="897195"/>
                  <a:pt x="6757988" y="959622"/>
                </a:cubicBezTo>
                <a:cubicBezTo>
                  <a:pt x="6715189" y="910772"/>
                  <a:pt x="6775450" y="878480"/>
                  <a:pt x="6807200" y="845554"/>
                </a:cubicBezTo>
                <a:close/>
                <a:moveTo>
                  <a:pt x="6740779" y="1096337"/>
                </a:moveTo>
                <a:cubicBezTo>
                  <a:pt x="6740018" y="1082761"/>
                  <a:pt x="6749288" y="1069184"/>
                  <a:pt x="6739509" y="1056687"/>
                </a:cubicBezTo>
                <a:lnTo>
                  <a:pt x="6736779" y="1056687"/>
                </a:lnTo>
                <a:lnTo>
                  <a:pt x="6739509" y="1078891"/>
                </a:lnTo>
                <a:lnTo>
                  <a:pt x="6737223" y="1078891"/>
                </a:lnTo>
                <a:cubicBezTo>
                  <a:pt x="6728207" y="1042603"/>
                  <a:pt x="6714744" y="1081365"/>
                  <a:pt x="6731826" y="1096464"/>
                </a:cubicBezTo>
                <a:lnTo>
                  <a:pt x="6729603" y="1098241"/>
                </a:lnTo>
                <a:cubicBezTo>
                  <a:pt x="6705727" y="1075910"/>
                  <a:pt x="6695250" y="1033975"/>
                  <a:pt x="6690551" y="1002190"/>
                </a:cubicBezTo>
                <a:cubicBezTo>
                  <a:pt x="6680582" y="992484"/>
                  <a:pt x="6683312" y="985696"/>
                  <a:pt x="6694234" y="978971"/>
                </a:cubicBezTo>
                <a:lnTo>
                  <a:pt x="6695440" y="980240"/>
                </a:lnTo>
                <a:cubicBezTo>
                  <a:pt x="6695948" y="977893"/>
                  <a:pt x="6696393" y="975545"/>
                  <a:pt x="6696901" y="973325"/>
                </a:cubicBezTo>
                <a:cubicBezTo>
                  <a:pt x="6752463" y="980176"/>
                  <a:pt x="6758369" y="1052500"/>
                  <a:pt x="6740779" y="1096337"/>
                </a:cubicBezTo>
                <a:close/>
                <a:moveTo>
                  <a:pt x="6731000" y="949408"/>
                </a:moveTo>
                <a:cubicBezTo>
                  <a:pt x="6728651" y="957464"/>
                  <a:pt x="6726745" y="963808"/>
                  <a:pt x="6724650" y="971295"/>
                </a:cubicBezTo>
                <a:cubicBezTo>
                  <a:pt x="6719570" y="962413"/>
                  <a:pt x="6718300" y="960763"/>
                  <a:pt x="6712394" y="950867"/>
                </a:cubicBezTo>
                <a:close/>
                <a:moveTo>
                  <a:pt x="6725158" y="934753"/>
                </a:moveTo>
                <a:cubicBezTo>
                  <a:pt x="6715760" y="929170"/>
                  <a:pt x="6707506" y="916672"/>
                  <a:pt x="6695059" y="928979"/>
                </a:cubicBezTo>
                <a:lnTo>
                  <a:pt x="6691059" y="920732"/>
                </a:lnTo>
                <a:cubicBezTo>
                  <a:pt x="6705093" y="902270"/>
                  <a:pt x="6737350" y="907663"/>
                  <a:pt x="6725032" y="934753"/>
                </a:cubicBezTo>
                <a:close/>
                <a:moveTo>
                  <a:pt x="6634925" y="866870"/>
                </a:moveTo>
                <a:cubicBezTo>
                  <a:pt x="6646164" y="865030"/>
                  <a:pt x="6654293" y="869471"/>
                  <a:pt x="6663690" y="874420"/>
                </a:cubicBezTo>
                <a:cubicBezTo>
                  <a:pt x="6652451" y="879559"/>
                  <a:pt x="6639179" y="876894"/>
                  <a:pt x="6634798" y="866870"/>
                </a:cubicBezTo>
                <a:close/>
                <a:moveTo>
                  <a:pt x="6660325" y="890851"/>
                </a:moveTo>
                <a:cubicBezTo>
                  <a:pt x="6669786" y="874356"/>
                  <a:pt x="6694170" y="881271"/>
                  <a:pt x="6704775" y="895419"/>
                </a:cubicBezTo>
                <a:cubicBezTo>
                  <a:pt x="6685788" y="906014"/>
                  <a:pt x="6675501" y="902969"/>
                  <a:pt x="6660452" y="890851"/>
                </a:cubicBezTo>
                <a:close/>
                <a:moveTo>
                  <a:pt x="6665595" y="976116"/>
                </a:moveTo>
                <a:cubicBezTo>
                  <a:pt x="6637211" y="1023126"/>
                  <a:pt x="6666548" y="1075528"/>
                  <a:pt x="6707759" y="1103506"/>
                </a:cubicBezTo>
                <a:cubicBezTo>
                  <a:pt x="6745034" y="1096210"/>
                  <a:pt x="6740398" y="1157748"/>
                  <a:pt x="6707759" y="1155909"/>
                </a:cubicBezTo>
                <a:cubicBezTo>
                  <a:pt x="6709474" y="1149565"/>
                  <a:pt x="6711061" y="1142840"/>
                  <a:pt x="6712839" y="1135735"/>
                </a:cubicBezTo>
                <a:lnTo>
                  <a:pt x="6705664" y="1139160"/>
                </a:lnTo>
                <a:cubicBezTo>
                  <a:pt x="6705219" y="1116639"/>
                  <a:pt x="6675692" y="1112198"/>
                  <a:pt x="6679629" y="1137067"/>
                </a:cubicBezTo>
                <a:cubicBezTo>
                  <a:pt x="6682613" y="1150770"/>
                  <a:pt x="6701727" y="1154386"/>
                  <a:pt x="6693726" y="1171135"/>
                </a:cubicBezTo>
                <a:cubicBezTo>
                  <a:pt x="6659309" y="1084157"/>
                  <a:pt x="6491034" y="1004475"/>
                  <a:pt x="6665722" y="976116"/>
                </a:cubicBezTo>
                <a:close/>
                <a:moveTo>
                  <a:pt x="6680582" y="1258240"/>
                </a:moveTo>
                <a:cubicBezTo>
                  <a:pt x="6678169" y="1278097"/>
                  <a:pt x="6635179" y="1326883"/>
                  <a:pt x="6671057" y="1328025"/>
                </a:cubicBezTo>
                <a:lnTo>
                  <a:pt x="6672072" y="1329865"/>
                </a:lnTo>
                <a:cubicBezTo>
                  <a:pt x="6664897" y="1335003"/>
                  <a:pt x="6664325" y="1346740"/>
                  <a:pt x="6651435" y="1348453"/>
                </a:cubicBezTo>
                <a:cubicBezTo>
                  <a:pt x="6649466" y="1315768"/>
                  <a:pt x="6659944" y="1283553"/>
                  <a:pt x="6680708" y="1258240"/>
                </a:cubicBezTo>
                <a:close/>
                <a:moveTo>
                  <a:pt x="6610350" y="1384424"/>
                </a:moveTo>
                <a:cubicBezTo>
                  <a:pt x="6586347" y="1373512"/>
                  <a:pt x="6592634" y="1350293"/>
                  <a:pt x="6587681" y="1330943"/>
                </a:cubicBezTo>
                <a:cubicBezTo>
                  <a:pt x="6598666" y="1331070"/>
                  <a:pt x="6612382" y="1363552"/>
                  <a:pt x="6610350" y="1384424"/>
                </a:cubicBezTo>
                <a:close/>
                <a:moveTo>
                  <a:pt x="6615176" y="1343187"/>
                </a:moveTo>
                <a:lnTo>
                  <a:pt x="6610477" y="1344520"/>
                </a:lnTo>
                <a:cubicBezTo>
                  <a:pt x="6606668" y="1335384"/>
                  <a:pt x="6603429" y="1327581"/>
                  <a:pt x="6600000" y="1319143"/>
                </a:cubicBezTo>
                <a:cubicBezTo>
                  <a:pt x="6638100" y="1313624"/>
                  <a:pt x="6647943" y="1343187"/>
                  <a:pt x="6623749" y="1373766"/>
                </a:cubicBezTo>
                <a:cubicBezTo>
                  <a:pt x="6626607" y="1360888"/>
                  <a:pt x="6619812" y="1355749"/>
                  <a:pt x="6615113" y="1343187"/>
                </a:cubicBezTo>
                <a:close/>
                <a:moveTo>
                  <a:pt x="4254500" y="1062904"/>
                </a:moveTo>
                <a:cubicBezTo>
                  <a:pt x="4256723" y="1073118"/>
                  <a:pt x="4267708" y="1083713"/>
                  <a:pt x="4255961" y="1090247"/>
                </a:cubicBezTo>
                <a:cubicBezTo>
                  <a:pt x="4248169" y="1086231"/>
                  <a:pt x="4245102" y="1076671"/>
                  <a:pt x="4249122" y="1068880"/>
                </a:cubicBezTo>
                <a:cubicBezTo>
                  <a:pt x="4250373" y="1066463"/>
                  <a:pt x="4252221" y="1064401"/>
                  <a:pt x="4254500" y="1062904"/>
                </a:cubicBezTo>
                <a:close/>
                <a:moveTo>
                  <a:pt x="4026980" y="994831"/>
                </a:moveTo>
                <a:lnTo>
                  <a:pt x="4023932" y="994831"/>
                </a:lnTo>
                <a:cubicBezTo>
                  <a:pt x="4001135" y="952960"/>
                  <a:pt x="4042283" y="926251"/>
                  <a:pt x="4026980" y="994831"/>
                </a:cubicBezTo>
                <a:close/>
                <a:moveTo>
                  <a:pt x="1867980" y="875498"/>
                </a:moveTo>
                <a:lnTo>
                  <a:pt x="1867472" y="874864"/>
                </a:lnTo>
                <a:cubicBezTo>
                  <a:pt x="1870139" y="872199"/>
                  <a:pt x="1872615" y="869471"/>
                  <a:pt x="1874964" y="866680"/>
                </a:cubicBezTo>
                <a:cubicBezTo>
                  <a:pt x="1875352" y="871641"/>
                  <a:pt x="1876946" y="876431"/>
                  <a:pt x="1879600" y="880637"/>
                </a:cubicBezTo>
                <a:cubicBezTo>
                  <a:pt x="1875892" y="878531"/>
                  <a:pt x="1871974" y="876805"/>
                  <a:pt x="1867916" y="875498"/>
                </a:cubicBezTo>
                <a:close/>
                <a:moveTo>
                  <a:pt x="1903286" y="914134"/>
                </a:moveTo>
                <a:cubicBezTo>
                  <a:pt x="1902378" y="914623"/>
                  <a:pt x="1901387" y="914921"/>
                  <a:pt x="1900364" y="915022"/>
                </a:cubicBezTo>
                <a:cubicBezTo>
                  <a:pt x="1901571" y="906984"/>
                  <a:pt x="1899387" y="898807"/>
                  <a:pt x="1894332" y="892437"/>
                </a:cubicBezTo>
                <a:cubicBezTo>
                  <a:pt x="1897177" y="896846"/>
                  <a:pt x="1903057" y="898121"/>
                  <a:pt x="1907477" y="895292"/>
                </a:cubicBezTo>
                <a:lnTo>
                  <a:pt x="1905381" y="900050"/>
                </a:lnTo>
                <a:lnTo>
                  <a:pt x="1906905" y="899479"/>
                </a:lnTo>
                <a:cubicBezTo>
                  <a:pt x="1908175" y="900907"/>
                  <a:pt x="1908937" y="902715"/>
                  <a:pt x="1909064" y="904618"/>
                </a:cubicBezTo>
                <a:cubicBezTo>
                  <a:pt x="1906943" y="907682"/>
                  <a:pt x="1904994" y="910860"/>
                  <a:pt x="1903222" y="914134"/>
                </a:cubicBezTo>
                <a:close/>
                <a:moveTo>
                  <a:pt x="3922014" y="1246883"/>
                </a:moveTo>
                <a:lnTo>
                  <a:pt x="3921570" y="1246883"/>
                </a:lnTo>
                <a:cubicBezTo>
                  <a:pt x="3927227" y="1235547"/>
                  <a:pt x="3930536" y="1223182"/>
                  <a:pt x="3931285" y="1210532"/>
                </a:cubicBezTo>
                <a:cubicBezTo>
                  <a:pt x="3968623" y="1215099"/>
                  <a:pt x="4100894" y="1225187"/>
                  <a:pt x="4030409" y="1264266"/>
                </a:cubicBezTo>
                <a:cubicBezTo>
                  <a:pt x="4013708" y="1268961"/>
                  <a:pt x="3998341" y="1270230"/>
                  <a:pt x="3988245" y="1273085"/>
                </a:cubicBezTo>
                <a:cubicBezTo>
                  <a:pt x="3970223" y="1256349"/>
                  <a:pt x="3946557" y="1246998"/>
                  <a:pt x="3921951" y="1246883"/>
                </a:cubicBezTo>
                <a:close/>
                <a:moveTo>
                  <a:pt x="4098671" y="1391149"/>
                </a:moveTo>
                <a:cubicBezTo>
                  <a:pt x="4071245" y="1378721"/>
                  <a:pt x="4044575" y="1364694"/>
                  <a:pt x="4018788" y="1349151"/>
                </a:cubicBezTo>
                <a:cubicBezTo>
                  <a:pt x="4019493" y="1340789"/>
                  <a:pt x="4018978" y="1332371"/>
                  <a:pt x="4017264" y="1324155"/>
                </a:cubicBezTo>
                <a:cubicBezTo>
                  <a:pt x="4045077" y="1313243"/>
                  <a:pt x="4085336" y="1261602"/>
                  <a:pt x="4110419" y="1316162"/>
                </a:cubicBezTo>
                <a:cubicBezTo>
                  <a:pt x="4062921" y="1306328"/>
                  <a:pt x="4120642" y="1373132"/>
                  <a:pt x="4098608" y="1391149"/>
                </a:cubicBezTo>
                <a:close/>
                <a:moveTo>
                  <a:pt x="4265105" y="1477937"/>
                </a:moveTo>
                <a:cubicBezTo>
                  <a:pt x="4270693" y="1476794"/>
                  <a:pt x="4275709" y="1480982"/>
                  <a:pt x="4280408" y="1487516"/>
                </a:cubicBezTo>
                <a:close/>
                <a:moveTo>
                  <a:pt x="6723063" y="1420840"/>
                </a:moveTo>
                <a:cubicBezTo>
                  <a:pt x="6720840" y="1461188"/>
                  <a:pt x="6718046" y="1497286"/>
                  <a:pt x="6698679" y="1534209"/>
                </a:cubicBezTo>
                <a:lnTo>
                  <a:pt x="6694869" y="1532877"/>
                </a:lnTo>
                <a:cubicBezTo>
                  <a:pt x="6706362" y="1503503"/>
                  <a:pt x="6713030" y="1472493"/>
                  <a:pt x="6714618" y="1441014"/>
                </a:cubicBezTo>
                <a:lnTo>
                  <a:pt x="6711696" y="1439364"/>
                </a:lnTo>
                <a:lnTo>
                  <a:pt x="6687630" y="1485232"/>
                </a:lnTo>
                <a:cubicBezTo>
                  <a:pt x="6687630" y="1469689"/>
                  <a:pt x="6681280" y="1461949"/>
                  <a:pt x="6667691" y="1459475"/>
                </a:cubicBezTo>
                <a:cubicBezTo>
                  <a:pt x="6686550" y="1447739"/>
                  <a:pt x="6699632" y="1429277"/>
                  <a:pt x="6722999" y="1420903"/>
                </a:cubicBezTo>
                <a:close/>
                <a:moveTo>
                  <a:pt x="6687249" y="1491640"/>
                </a:moveTo>
                <a:cubicBezTo>
                  <a:pt x="6685026" y="1504899"/>
                  <a:pt x="6687694" y="1522916"/>
                  <a:pt x="6680899" y="1536049"/>
                </a:cubicBezTo>
                <a:cubicBezTo>
                  <a:pt x="6655308" y="1523805"/>
                  <a:pt x="6662547" y="1500458"/>
                  <a:pt x="6687185" y="1491703"/>
                </a:cubicBezTo>
                <a:close/>
                <a:moveTo>
                  <a:pt x="6662865" y="1467532"/>
                </a:moveTo>
                <a:lnTo>
                  <a:pt x="6666357" y="1468167"/>
                </a:lnTo>
                <a:lnTo>
                  <a:pt x="6660007" y="1492655"/>
                </a:lnTo>
                <a:cubicBezTo>
                  <a:pt x="6656261" y="1483329"/>
                  <a:pt x="6654356" y="1474574"/>
                  <a:pt x="6662801" y="1467596"/>
                </a:cubicBezTo>
                <a:close/>
                <a:moveTo>
                  <a:pt x="6647752" y="1452497"/>
                </a:moveTo>
                <a:cubicBezTo>
                  <a:pt x="6643751" y="1443488"/>
                  <a:pt x="6646863" y="1440443"/>
                  <a:pt x="6655562" y="1438159"/>
                </a:cubicBezTo>
                <a:cubicBezTo>
                  <a:pt x="6656134" y="1439047"/>
                  <a:pt x="6656642" y="1439935"/>
                  <a:pt x="6657150" y="1440823"/>
                </a:cubicBezTo>
                <a:lnTo>
                  <a:pt x="6650800" y="1451735"/>
                </a:lnTo>
                <a:close/>
                <a:moveTo>
                  <a:pt x="6642544" y="1523868"/>
                </a:moveTo>
                <a:lnTo>
                  <a:pt x="6641593" y="1527865"/>
                </a:lnTo>
                <a:cubicBezTo>
                  <a:pt x="6609843" y="1532433"/>
                  <a:pt x="6578537" y="1518095"/>
                  <a:pt x="6546343" y="1520125"/>
                </a:cubicBezTo>
                <a:cubicBezTo>
                  <a:pt x="6577838" y="1519744"/>
                  <a:pt x="6614160" y="1508325"/>
                  <a:pt x="6642482" y="1523932"/>
                </a:cubicBezTo>
                <a:close/>
                <a:moveTo>
                  <a:pt x="6546532" y="1534526"/>
                </a:moveTo>
                <a:cubicBezTo>
                  <a:pt x="6566599" y="1541314"/>
                  <a:pt x="6582219" y="1545946"/>
                  <a:pt x="6601905" y="1550767"/>
                </a:cubicBezTo>
                <a:cubicBezTo>
                  <a:pt x="6607937" y="1569800"/>
                  <a:pt x="6613335" y="1596128"/>
                  <a:pt x="6639624" y="1596191"/>
                </a:cubicBezTo>
                <a:cubicBezTo>
                  <a:pt x="6627622" y="1580140"/>
                  <a:pt x="6607874" y="1571195"/>
                  <a:pt x="6607239" y="1549118"/>
                </a:cubicBezTo>
                <a:cubicBezTo>
                  <a:pt x="6666802" y="1539665"/>
                  <a:pt x="6662801" y="1518412"/>
                  <a:pt x="6675945" y="1583059"/>
                </a:cubicBezTo>
                <a:cubicBezTo>
                  <a:pt x="6668008" y="1588515"/>
                  <a:pt x="6661404" y="1567769"/>
                  <a:pt x="6654546" y="1583059"/>
                </a:cubicBezTo>
                <a:lnTo>
                  <a:pt x="6645212" y="1584835"/>
                </a:lnTo>
                <a:cubicBezTo>
                  <a:pt x="6648450" y="1595366"/>
                  <a:pt x="6660325" y="1597079"/>
                  <a:pt x="6669723" y="1599173"/>
                </a:cubicBezTo>
                <a:cubicBezTo>
                  <a:pt x="6619557" y="1613828"/>
                  <a:pt x="6573139" y="1576714"/>
                  <a:pt x="6546469" y="1534590"/>
                </a:cubicBezTo>
                <a:close/>
                <a:moveTo>
                  <a:pt x="6659944" y="1670988"/>
                </a:moveTo>
                <a:cubicBezTo>
                  <a:pt x="6656261" y="1666357"/>
                  <a:pt x="6652451" y="1661916"/>
                  <a:pt x="6648514" y="1657666"/>
                </a:cubicBezTo>
                <a:lnTo>
                  <a:pt x="6661912" y="1669149"/>
                </a:lnTo>
                <a:close/>
                <a:moveTo>
                  <a:pt x="6683693" y="1705246"/>
                </a:moveTo>
                <a:cubicBezTo>
                  <a:pt x="6677978" y="1693383"/>
                  <a:pt x="6669342" y="1684501"/>
                  <a:pt x="6664643" y="1670798"/>
                </a:cubicBezTo>
                <a:cubicBezTo>
                  <a:pt x="6678676" y="1679363"/>
                  <a:pt x="6694488" y="1691353"/>
                  <a:pt x="6696901" y="1707784"/>
                </a:cubicBezTo>
                <a:close/>
                <a:moveTo>
                  <a:pt x="6704267" y="1672574"/>
                </a:moveTo>
                <a:lnTo>
                  <a:pt x="6701092" y="1687800"/>
                </a:lnTo>
                <a:cubicBezTo>
                  <a:pt x="6601969" y="1592194"/>
                  <a:pt x="6742875" y="1586675"/>
                  <a:pt x="6704203" y="1672638"/>
                </a:cubicBezTo>
                <a:close/>
                <a:moveTo>
                  <a:pt x="6741922" y="1514542"/>
                </a:moveTo>
                <a:cubicBezTo>
                  <a:pt x="6746050" y="1541949"/>
                  <a:pt x="6718300" y="1564344"/>
                  <a:pt x="6723444" y="1594732"/>
                </a:cubicBezTo>
                <a:lnTo>
                  <a:pt x="6720968" y="1594732"/>
                </a:lnTo>
                <a:cubicBezTo>
                  <a:pt x="6720523" y="1591877"/>
                  <a:pt x="6720015" y="1588959"/>
                  <a:pt x="6719444" y="1585533"/>
                </a:cubicBezTo>
                <a:cubicBezTo>
                  <a:pt x="6668706" y="1541441"/>
                  <a:pt x="6716395" y="1552036"/>
                  <a:pt x="6741859" y="1514606"/>
                </a:cubicBezTo>
                <a:close/>
                <a:moveTo>
                  <a:pt x="6838887" y="1731384"/>
                </a:moveTo>
                <a:cubicBezTo>
                  <a:pt x="6803009" y="1726182"/>
                  <a:pt x="6767195" y="1720409"/>
                  <a:pt x="6731444" y="1714001"/>
                </a:cubicBezTo>
                <a:cubicBezTo>
                  <a:pt x="6733985" y="1706833"/>
                  <a:pt x="6732016" y="1699981"/>
                  <a:pt x="6720395" y="1694462"/>
                </a:cubicBezTo>
                <a:cubicBezTo>
                  <a:pt x="6759893" y="1678093"/>
                  <a:pt x="6839458" y="1690909"/>
                  <a:pt x="6872097" y="1736015"/>
                </a:cubicBezTo>
                <a:close/>
                <a:moveTo>
                  <a:pt x="1052576" y="217803"/>
                </a:moveTo>
                <a:cubicBezTo>
                  <a:pt x="1051052" y="230491"/>
                  <a:pt x="1043559" y="243560"/>
                  <a:pt x="1056069" y="253457"/>
                </a:cubicBezTo>
                <a:cubicBezTo>
                  <a:pt x="1063816" y="242291"/>
                  <a:pt x="1065530" y="228715"/>
                  <a:pt x="1069467" y="216026"/>
                </a:cubicBezTo>
                <a:lnTo>
                  <a:pt x="1074039" y="214504"/>
                </a:lnTo>
                <a:lnTo>
                  <a:pt x="1114679" y="259420"/>
                </a:lnTo>
                <a:lnTo>
                  <a:pt x="1118235" y="256819"/>
                </a:lnTo>
                <a:lnTo>
                  <a:pt x="1101471" y="227192"/>
                </a:lnTo>
                <a:lnTo>
                  <a:pt x="1104646" y="223639"/>
                </a:lnTo>
                <a:cubicBezTo>
                  <a:pt x="1125474" y="233853"/>
                  <a:pt x="1145032" y="246161"/>
                  <a:pt x="1158240" y="265638"/>
                </a:cubicBezTo>
                <a:cubicBezTo>
                  <a:pt x="1219137" y="301101"/>
                  <a:pt x="1201293" y="190016"/>
                  <a:pt x="1189038" y="159564"/>
                </a:cubicBezTo>
                <a:cubicBezTo>
                  <a:pt x="1204341" y="177010"/>
                  <a:pt x="1211771" y="197629"/>
                  <a:pt x="1230376" y="211268"/>
                </a:cubicBezTo>
                <a:cubicBezTo>
                  <a:pt x="1245140" y="166587"/>
                  <a:pt x="1246791" y="118619"/>
                  <a:pt x="1235139" y="73030"/>
                </a:cubicBezTo>
                <a:cubicBezTo>
                  <a:pt x="1218057" y="83307"/>
                  <a:pt x="1209294" y="100119"/>
                  <a:pt x="1197039" y="114584"/>
                </a:cubicBezTo>
                <a:cubicBezTo>
                  <a:pt x="1207643" y="78993"/>
                  <a:pt x="1209358" y="40992"/>
                  <a:pt x="1182878" y="11936"/>
                </a:cubicBezTo>
                <a:cubicBezTo>
                  <a:pt x="1170813" y="-1958"/>
                  <a:pt x="1154430" y="-4178"/>
                  <a:pt x="1140333" y="7686"/>
                </a:cubicBezTo>
                <a:cubicBezTo>
                  <a:pt x="1091184" y="51079"/>
                  <a:pt x="1026033" y="88573"/>
                  <a:pt x="1023557" y="161594"/>
                </a:cubicBezTo>
                <a:cubicBezTo>
                  <a:pt x="1021207" y="184369"/>
                  <a:pt x="1054799" y="196169"/>
                  <a:pt x="1052576" y="217803"/>
                </a:cubicBezTo>
                <a:close/>
                <a:moveTo>
                  <a:pt x="1275588" y="435153"/>
                </a:moveTo>
                <a:cubicBezTo>
                  <a:pt x="1314768" y="465985"/>
                  <a:pt x="1353820" y="464970"/>
                  <a:pt x="1400683" y="459958"/>
                </a:cubicBezTo>
                <a:cubicBezTo>
                  <a:pt x="1424432" y="453614"/>
                  <a:pt x="1448181" y="446826"/>
                  <a:pt x="1471740" y="439593"/>
                </a:cubicBezTo>
                <a:cubicBezTo>
                  <a:pt x="1478725" y="437437"/>
                  <a:pt x="1473708" y="432361"/>
                  <a:pt x="1472438" y="428110"/>
                </a:cubicBezTo>
                <a:cubicBezTo>
                  <a:pt x="1518158" y="439530"/>
                  <a:pt x="1520508" y="365113"/>
                  <a:pt x="1473899" y="392266"/>
                </a:cubicBezTo>
                <a:cubicBezTo>
                  <a:pt x="1480820" y="377548"/>
                  <a:pt x="1461199" y="374884"/>
                  <a:pt x="1451166" y="372599"/>
                </a:cubicBezTo>
                <a:cubicBezTo>
                  <a:pt x="1381316" y="360546"/>
                  <a:pt x="1310069" y="355153"/>
                  <a:pt x="1258824" y="413075"/>
                </a:cubicBezTo>
                <a:cubicBezTo>
                  <a:pt x="1256602" y="422591"/>
                  <a:pt x="1270000" y="428618"/>
                  <a:pt x="1275588" y="435153"/>
                </a:cubicBezTo>
                <a:close/>
                <a:moveTo>
                  <a:pt x="5558663" y="1335511"/>
                </a:moveTo>
                <a:cubicBezTo>
                  <a:pt x="5566867" y="1348053"/>
                  <a:pt x="5577129" y="1359118"/>
                  <a:pt x="5589016" y="1368247"/>
                </a:cubicBezTo>
                <a:cubicBezTo>
                  <a:pt x="5594414" y="1373512"/>
                  <a:pt x="5603431" y="1377128"/>
                  <a:pt x="5603812" y="1385756"/>
                </a:cubicBezTo>
                <a:cubicBezTo>
                  <a:pt x="5599557" y="1407200"/>
                  <a:pt x="5611813" y="1426105"/>
                  <a:pt x="5633403" y="1410181"/>
                </a:cubicBezTo>
                <a:cubicBezTo>
                  <a:pt x="5643880" y="1405106"/>
                  <a:pt x="5643880" y="1405106"/>
                  <a:pt x="5643182" y="1393052"/>
                </a:cubicBezTo>
                <a:cubicBezTo>
                  <a:pt x="5653278" y="1395209"/>
                  <a:pt x="5664899" y="1392228"/>
                  <a:pt x="5672455" y="1399714"/>
                </a:cubicBezTo>
                <a:cubicBezTo>
                  <a:pt x="5684012" y="1417794"/>
                  <a:pt x="5745671" y="1428135"/>
                  <a:pt x="5725795" y="1392925"/>
                </a:cubicBezTo>
                <a:cubicBezTo>
                  <a:pt x="5736273" y="1397683"/>
                  <a:pt x="5745671" y="1401807"/>
                  <a:pt x="5754942" y="1406185"/>
                </a:cubicBezTo>
                <a:cubicBezTo>
                  <a:pt x="5765165" y="1411641"/>
                  <a:pt x="5775389" y="1421347"/>
                  <a:pt x="5784723" y="1409103"/>
                </a:cubicBezTo>
                <a:cubicBezTo>
                  <a:pt x="5793867" y="1400665"/>
                  <a:pt x="5798363" y="1388326"/>
                  <a:pt x="5796788" y="1375987"/>
                </a:cubicBezTo>
                <a:cubicBezTo>
                  <a:pt x="5792089" y="1342363"/>
                  <a:pt x="5756148" y="1368056"/>
                  <a:pt x="5736654" y="1359238"/>
                </a:cubicBezTo>
                <a:cubicBezTo>
                  <a:pt x="5762625" y="1342045"/>
                  <a:pt x="5745226" y="1313941"/>
                  <a:pt x="5718175" y="1317938"/>
                </a:cubicBezTo>
                <a:cubicBezTo>
                  <a:pt x="5696458" y="1325234"/>
                  <a:pt x="5682742" y="1306265"/>
                  <a:pt x="5672328" y="1290277"/>
                </a:cubicBezTo>
                <a:cubicBezTo>
                  <a:pt x="5653278" y="1264901"/>
                  <a:pt x="5636832" y="1293449"/>
                  <a:pt x="5616575" y="1295162"/>
                </a:cubicBezTo>
                <a:cubicBezTo>
                  <a:pt x="5596319" y="1300111"/>
                  <a:pt x="5543550" y="1304044"/>
                  <a:pt x="5558663" y="1335511"/>
                </a:cubicBezTo>
                <a:close/>
                <a:moveTo>
                  <a:pt x="7126224" y="913500"/>
                </a:moveTo>
                <a:cubicBezTo>
                  <a:pt x="7145973" y="913119"/>
                  <a:pt x="7326059" y="969264"/>
                  <a:pt x="7279513" y="915086"/>
                </a:cubicBezTo>
                <a:lnTo>
                  <a:pt x="7281355" y="912738"/>
                </a:lnTo>
                <a:cubicBezTo>
                  <a:pt x="7313740" y="938559"/>
                  <a:pt x="7339965" y="976180"/>
                  <a:pt x="7384923" y="977322"/>
                </a:cubicBezTo>
                <a:cubicBezTo>
                  <a:pt x="7383907" y="973642"/>
                  <a:pt x="7383844" y="972563"/>
                  <a:pt x="7383526" y="972500"/>
                </a:cubicBezTo>
                <a:cubicBezTo>
                  <a:pt x="7321614" y="958036"/>
                  <a:pt x="7368921" y="848282"/>
                  <a:pt x="7410832" y="829694"/>
                </a:cubicBezTo>
                <a:cubicBezTo>
                  <a:pt x="7369112" y="831914"/>
                  <a:pt x="7334632" y="858560"/>
                  <a:pt x="7293419" y="864904"/>
                </a:cubicBezTo>
                <a:cubicBezTo>
                  <a:pt x="7296658" y="859384"/>
                  <a:pt x="7303961" y="857418"/>
                  <a:pt x="7308850" y="853357"/>
                </a:cubicBezTo>
                <a:cubicBezTo>
                  <a:pt x="7243953" y="814658"/>
                  <a:pt x="7160451" y="782176"/>
                  <a:pt x="7084886" y="806284"/>
                </a:cubicBezTo>
                <a:cubicBezTo>
                  <a:pt x="6975793" y="847838"/>
                  <a:pt x="7059169" y="894658"/>
                  <a:pt x="7126224" y="913500"/>
                </a:cubicBezTo>
                <a:close/>
                <a:moveTo>
                  <a:pt x="1419924" y="507476"/>
                </a:moveTo>
                <a:cubicBezTo>
                  <a:pt x="1470152" y="559561"/>
                  <a:pt x="1551813" y="518514"/>
                  <a:pt x="1551051" y="516103"/>
                </a:cubicBezTo>
                <a:cubicBezTo>
                  <a:pt x="1610360" y="559561"/>
                  <a:pt x="1593215" y="450188"/>
                  <a:pt x="1551940" y="495549"/>
                </a:cubicBezTo>
                <a:cubicBezTo>
                  <a:pt x="1558417" y="488443"/>
                  <a:pt x="1452944" y="460846"/>
                  <a:pt x="1419924" y="507476"/>
                </a:cubicBezTo>
                <a:close/>
                <a:moveTo>
                  <a:pt x="4664456" y="1086631"/>
                </a:moveTo>
                <a:cubicBezTo>
                  <a:pt x="4630166" y="1143157"/>
                  <a:pt x="4840923" y="1135798"/>
                  <a:pt x="4868799" y="1127550"/>
                </a:cubicBezTo>
                <a:cubicBezTo>
                  <a:pt x="4904105" y="1115306"/>
                  <a:pt x="4938649" y="1111944"/>
                  <a:pt x="4975670" y="1109153"/>
                </a:cubicBezTo>
                <a:lnTo>
                  <a:pt x="4967986" y="1106171"/>
                </a:lnTo>
                <a:lnTo>
                  <a:pt x="4971225" y="1099827"/>
                </a:lnTo>
                <a:cubicBezTo>
                  <a:pt x="4878959" y="1100144"/>
                  <a:pt x="4897501" y="1021413"/>
                  <a:pt x="4832795" y="991976"/>
                </a:cubicBezTo>
                <a:cubicBezTo>
                  <a:pt x="4797171" y="980874"/>
                  <a:pt x="4759960" y="975355"/>
                  <a:pt x="4723829" y="966600"/>
                </a:cubicBezTo>
                <a:cubicBezTo>
                  <a:pt x="4693793" y="957401"/>
                  <a:pt x="4690047" y="1011897"/>
                  <a:pt x="4680839" y="1031437"/>
                </a:cubicBezTo>
                <a:lnTo>
                  <a:pt x="4678553" y="1031437"/>
                </a:lnTo>
                <a:lnTo>
                  <a:pt x="4663250" y="994831"/>
                </a:lnTo>
                <a:cubicBezTo>
                  <a:pt x="4658678" y="1016148"/>
                  <a:pt x="4614609" y="1107820"/>
                  <a:pt x="4664456" y="1086631"/>
                </a:cubicBezTo>
                <a:close/>
                <a:moveTo>
                  <a:pt x="5603621" y="1184267"/>
                </a:moveTo>
                <a:cubicBezTo>
                  <a:pt x="5662930" y="1227724"/>
                  <a:pt x="5645785" y="1118351"/>
                  <a:pt x="5604574" y="1163712"/>
                </a:cubicBezTo>
                <a:cubicBezTo>
                  <a:pt x="5610924" y="1156607"/>
                  <a:pt x="5505577" y="1129010"/>
                  <a:pt x="5472557" y="1175639"/>
                </a:cubicBezTo>
                <a:cubicBezTo>
                  <a:pt x="5522722" y="1227724"/>
                  <a:pt x="5604447" y="1186678"/>
                  <a:pt x="5603621" y="1184267"/>
                </a:cubicBezTo>
                <a:close/>
                <a:moveTo>
                  <a:pt x="8493316" y="1011199"/>
                </a:moveTo>
                <a:cubicBezTo>
                  <a:pt x="8552624" y="1054656"/>
                  <a:pt x="8535416" y="945284"/>
                  <a:pt x="8494205" y="990644"/>
                </a:cubicBezTo>
                <a:cubicBezTo>
                  <a:pt x="8500555" y="983539"/>
                  <a:pt x="8395208" y="955942"/>
                  <a:pt x="8362188" y="1002571"/>
                </a:cubicBezTo>
                <a:cubicBezTo>
                  <a:pt x="8412353" y="1054656"/>
                  <a:pt x="8494078" y="1013864"/>
                  <a:pt x="8493316" y="1011199"/>
                </a:cubicBezTo>
                <a:close/>
                <a:moveTo>
                  <a:pt x="8444738" y="901065"/>
                </a:moveTo>
                <a:cubicBezTo>
                  <a:pt x="8494903" y="953150"/>
                  <a:pt x="8576628" y="912104"/>
                  <a:pt x="8575866" y="909693"/>
                </a:cubicBezTo>
                <a:cubicBezTo>
                  <a:pt x="8635174" y="953150"/>
                  <a:pt x="8617966" y="843778"/>
                  <a:pt x="8576755" y="889138"/>
                </a:cubicBezTo>
                <a:cubicBezTo>
                  <a:pt x="8583231" y="882033"/>
                  <a:pt x="8477758" y="854436"/>
                  <a:pt x="8444738" y="901065"/>
                </a:cubicBezTo>
                <a:close/>
                <a:moveTo>
                  <a:pt x="8493316" y="770123"/>
                </a:moveTo>
                <a:cubicBezTo>
                  <a:pt x="8552624" y="813580"/>
                  <a:pt x="8535416" y="704207"/>
                  <a:pt x="8494205" y="749568"/>
                </a:cubicBezTo>
                <a:cubicBezTo>
                  <a:pt x="8500555" y="742462"/>
                  <a:pt x="8395208" y="714865"/>
                  <a:pt x="8362188" y="761494"/>
                </a:cubicBezTo>
                <a:cubicBezTo>
                  <a:pt x="8412353" y="813580"/>
                  <a:pt x="8494078" y="772787"/>
                  <a:pt x="8493316" y="770123"/>
                </a:cubicBezTo>
                <a:close/>
                <a:moveTo>
                  <a:pt x="11028490" y="427540"/>
                </a:moveTo>
                <a:cubicBezTo>
                  <a:pt x="11027664" y="429951"/>
                  <a:pt x="11109389" y="470997"/>
                  <a:pt x="11159554" y="418911"/>
                </a:cubicBezTo>
                <a:cubicBezTo>
                  <a:pt x="11126533" y="372282"/>
                  <a:pt x="11021060" y="399879"/>
                  <a:pt x="11027537" y="406985"/>
                </a:cubicBezTo>
                <a:cubicBezTo>
                  <a:pt x="10986326" y="361497"/>
                  <a:pt x="10969117" y="470870"/>
                  <a:pt x="11028490" y="427413"/>
                </a:cubicBezTo>
                <a:close/>
                <a:moveTo>
                  <a:pt x="11111040" y="300657"/>
                </a:moveTo>
                <a:cubicBezTo>
                  <a:pt x="11110214" y="303068"/>
                  <a:pt x="11191939" y="344114"/>
                  <a:pt x="11242104" y="292029"/>
                </a:cubicBezTo>
                <a:cubicBezTo>
                  <a:pt x="11209083" y="245400"/>
                  <a:pt x="11103610" y="272997"/>
                  <a:pt x="11110087" y="280102"/>
                </a:cubicBezTo>
                <a:cubicBezTo>
                  <a:pt x="11068876" y="234615"/>
                  <a:pt x="11051667" y="343987"/>
                  <a:pt x="11111040" y="300530"/>
                </a:cubicBezTo>
                <a:close/>
                <a:moveTo>
                  <a:pt x="3601212" y="885522"/>
                </a:moveTo>
                <a:cubicBezTo>
                  <a:pt x="3600387" y="887996"/>
                  <a:pt x="3682111" y="929043"/>
                  <a:pt x="3732276" y="876894"/>
                </a:cubicBezTo>
                <a:cubicBezTo>
                  <a:pt x="3699256" y="830328"/>
                  <a:pt x="3593846" y="857862"/>
                  <a:pt x="3600259" y="864967"/>
                </a:cubicBezTo>
                <a:cubicBezTo>
                  <a:pt x="3559048" y="819607"/>
                  <a:pt x="3541840" y="929043"/>
                  <a:pt x="3601212" y="885522"/>
                </a:cubicBezTo>
                <a:close/>
                <a:moveTo>
                  <a:pt x="4966462" y="967996"/>
                </a:moveTo>
                <a:cubicBezTo>
                  <a:pt x="4965637" y="970470"/>
                  <a:pt x="5047361" y="1011516"/>
                  <a:pt x="5097526" y="959368"/>
                </a:cubicBezTo>
                <a:cubicBezTo>
                  <a:pt x="5064506" y="912802"/>
                  <a:pt x="4959096" y="940335"/>
                  <a:pt x="4965510" y="947441"/>
                </a:cubicBezTo>
                <a:cubicBezTo>
                  <a:pt x="4924298" y="902080"/>
                  <a:pt x="4907090" y="1011516"/>
                  <a:pt x="4966462" y="967996"/>
                </a:cubicBezTo>
                <a:close/>
                <a:moveTo>
                  <a:pt x="4761040" y="876704"/>
                </a:moveTo>
                <a:cubicBezTo>
                  <a:pt x="4760278" y="882287"/>
                  <a:pt x="4842002" y="976877"/>
                  <a:pt x="4892167" y="856783"/>
                </a:cubicBezTo>
                <a:cubicBezTo>
                  <a:pt x="4859147" y="749377"/>
                  <a:pt x="4753674" y="813009"/>
                  <a:pt x="4760151" y="829376"/>
                </a:cubicBezTo>
                <a:cubicBezTo>
                  <a:pt x="4718939" y="724825"/>
                  <a:pt x="4701731" y="976877"/>
                  <a:pt x="4761040" y="876704"/>
                </a:cubicBezTo>
                <a:close/>
                <a:moveTo>
                  <a:pt x="10431590" y="318928"/>
                </a:moveTo>
                <a:cubicBezTo>
                  <a:pt x="10430828" y="324511"/>
                  <a:pt x="10512552" y="419102"/>
                  <a:pt x="10562717" y="299008"/>
                </a:cubicBezTo>
                <a:cubicBezTo>
                  <a:pt x="10529697" y="191665"/>
                  <a:pt x="10424223" y="255233"/>
                  <a:pt x="10430701" y="271601"/>
                </a:cubicBezTo>
                <a:cubicBezTo>
                  <a:pt x="10389489" y="167050"/>
                  <a:pt x="10372281" y="419102"/>
                  <a:pt x="10431590" y="318928"/>
                </a:cubicBezTo>
                <a:close/>
              </a:path>
            </a:pathLst>
          </a:custGeom>
          <a:solidFill>
            <a:srgbClr val="00285F">
              <a:alpha val="379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47" y="3377427"/>
            <a:ext cx="9143952" cy="1766261"/>
          </a:xfrm>
          <a:custGeom>
            <a:rect b="b" l="l" r="r" t="t"/>
            <a:pathLst>
              <a:path extrusionOk="0" h="2355014" w="12191936">
                <a:moveTo>
                  <a:pt x="7785037" y="1176022"/>
                </a:moveTo>
                <a:cubicBezTo>
                  <a:pt x="7814437" y="1188710"/>
                  <a:pt x="7824406" y="1216497"/>
                  <a:pt x="7838504" y="1242064"/>
                </a:cubicBezTo>
                <a:cubicBezTo>
                  <a:pt x="7920418" y="1302651"/>
                  <a:pt x="8040561" y="1285902"/>
                  <a:pt x="8136954" y="1284951"/>
                </a:cubicBezTo>
                <a:cubicBezTo>
                  <a:pt x="8105648" y="1245236"/>
                  <a:pt x="8101331" y="1213516"/>
                  <a:pt x="8114538" y="1164412"/>
                </a:cubicBezTo>
                <a:cubicBezTo>
                  <a:pt x="8142923" y="1181605"/>
                  <a:pt x="8162989" y="1208821"/>
                  <a:pt x="8196326" y="1211613"/>
                </a:cubicBezTo>
                <a:cubicBezTo>
                  <a:pt x="8196326" y="1172215"/>
                  <a:pt x="8177784" y="1135483"/>
                  <a:pt x="8211884" y="1102938"/>
                </a:cubicBezTo>
                <a:cubicBezTo>
                  <a:pt x="8214805" y="1099220"/>
                  <a:pt x="8216202" y="1094525"/>
                  <a:pt x="8215821" y="1089805"/>
                </a:cubicBezTo>
                <a:cubicBezTo>
                  <a:pt x="8078788" y="1102938"/>
                  <a:pt x="8135556" y="1146902"/>
                  <a:pt x="8057705" y="1012978"/>
                </a:cubicBezTo>
                <a:cubicBezTo>
                  <a:pt x="8033449" y="950044"/>
                  <a:pt x="8142478" y="992296"/>
                  <a:pt x="8172831" y="991344"/>
                </a:cubicBezTo>
                <a:cubicBezTo>
                  <a:pt x="8290751" y="1007776"/>
                  <a:pt x="8415274" y="1050218"/>
                  <a:pt x="8533130" y="1025539"/>
                </a:cubicBezTo>
                <a:cubicBezTo>
                  <a:pt x="8402828" y="1033914"/>
                  <a:pt x="8273796" y="1006507"/>
                  <a:pt x="8148193" y="974786"/>
                </a:cubicBezTo>
                <a:cubicBezTo>
                  <a:pt x="8007033" y="933803"/>
                  <a:pt x="7880858" y="954104"/>
                  <a:pt x="7816596" y="1097101"/>
                </a:cubicBezTo>
                <a:cubicBezTo>
                  <a:pt x="7807769" y="1122097"/>
                  <a:pt x="7787958" y="1131486"/>
                  <a:pt x="7763574" y="1134087"/>
                </a:cubicBezTo>
                <a:cubicBezTo>
                  <a:pt x="7724521" y="1143286"/>
                  <a:pt x="7761668" y="1175895"/>
                  <a:pt x="7785037" y="1176022"/>
                </a:cubicBezTo>
                <a:close/>
                <a:moveTo>
                  <a:pt x="9975787" y="921242"/>
                </a:moveTo>
                <a:cubicBezTo>
                  <a:pt x="9977818" y="968632"/>
                  <a:pt x="9981120" y="1002827"/>
                  <a:pt x="9937052" y="1029853"/>
                </a:cubicBezTo>
                <a:cubicBezTo>
                  <a:pt x="10032302" y="1010821"/>
                  <a:pt x="10120185" y="966412"/>
                  <a:pt x="10220262" y="979481"/>
                </a:cubicBezTo>
                <a:lnTo>
                  <a:pt x="10166604" y="1021606"/>
                </a:lnTo>
                <a:lnTo>
                  <a:pt x="10166985" y="1024461"/>
                </a:lnTo>
                <a:cubicBezTo>
                  <a:pt x="10226993" y="1014881"/>
                  <a:pt x="10276395" y="972947"/>
                  <a:pt x="10329228" y="945159"/>
                </a:cubicBezTo>
                <a:cubicBezTo>
                  <a:pt x="10350500" y="936493"/>
                  <a:pt x="10369741" y="923532"/>
                  <a:pt x="10385743" y="907095"/>
                </a:cubicBezTo>
                <a:cubicBezTo>
                  <a:pt x="10403904" y="902400"/>
                  <a:pt x="10391140" y="877341"/>
                  <a:pt x="10381932" y="872455"/>
                </a:cubicBezTo>
                <a:cubicBezTo>
                  <a:pt x="10336911" y="854629"/>
                  <a:pt x="10349040" y="790743"/>
                  <a:pt x="10296207" y="775708"/>
                </a:cubicBezTo>
                <a:cubicBezTo>
                  <a:pt x="10219627" y="741957"/>
                  <a:pt x="10133393" y="755597"/>
                  <a:pt x="10051987" y="752932"/>
                </a:cubicBezTo>
                <a:cubicBezTo>
                  <a:pt x="9985756" y="751790"/>
                  <a:pt x="9918637" y="763273"/>
                  <a:pt x="9866947" y="808380"/>
                </a:cubicBezTo>
                <a:cubicBezTo>
                  <a:pt x="9894951" y="792646"/>
                  <a:pt x="9936797" y="775898"/>
                  <a:pt x="9957054" y="774249"/>
                </a:cubicBezTo>
                <a:cubicBezTo>
                  <a:pt x="9989820" y="771521"/>
                  <a:pt x="9972167" y="836167"/>
                  <a:pt x="9979089" y="860782"/>
                </a:cubicBezTo>
                <a:cubicBezTo>
                  <a:pt x="9959086" y="867888"/>
                  <a:pt x="9852978" y="841750"/>
                  <a:pt x="9861741" y="872455"/>
                </a:cubicBezTo>
                <a:cubicBezTo>
                  <a:pt x="9894697" y="993882"/>
                  <a:pt x="9867837" y="991979"/>
                  <a:pt x="9975787" y="921242"/>
                </a:cubicBezTo>
                <a:close/>
                <a:moveTo>
                  <a:pt x="5999480" y="1679555"/>
                </a:moveTo>
                <a:cubicBezTo>
                  <a:pt x="6002935" y="1719574"/>
                  <a:pt x="6009304" y="1759288"/>
                  <a:pt x="6018530" y="1798381"/>
                </a:cubicBezTo>
                <a:cubicBezTo>
                  <a:pt x="6016651" y="1758184"/>
                  <a:pt x="6010263" y="1718324"/>
                  <a:pt x="5999480" y="1679555"/>
                </a:cubicBezTo>
                <a:close/>
                <a:moveTo>
                  <a:pt x="11301730" y="1404284"/>
                </a:moveTo>
                <a:cubicBezTo>
                  <a:pt x="11309032" y="1374422"/>
                  <a:pt x="11313858" y="1344021"/>
                  <a:pt x="11316271" y="1313372"/>
                </a:cubicBezTo>
                <a:cubicBezTo>
                  <a:pt x="11306366" y="1342644"/>
                  <a:pt x="11301413" y="1373375"/>
                  <a:pt x="11301667" y="1404284"/>
                </a:cubicBezTo>
                <a:close/>
                <a:moveTo>
                  <a:pt x="11446383" y="1562379"/>
                </a:moveTo>
                <a:cubicBezTo>
                  <a:pt x="11440033" y="1545250"/>
                  <a:pt x="11436350" y="1527360"/>
                  <a:pt x="11430127" y="1511246"/>
                </a:cubicBezTo>
                <a:cubicBezTo>
                  <a:pt x="11434381" y="1529009"/>
                  <a:pt x="11439080" y="1546392"/>
                  <a:pt x="11444478" y="1562823"/>
                </a:cubicBezTo>
                <a:close/>
                <a:moveTo>
                  <a:pt x="11889550" y="1328535"/>
                </a:moveTo>
                <a:cubicBezTo>
                  <a:pt x="11731180" y="1008474"/>
                  <a:pt x="12160441" y="1257163"/>
                  <a:pt x="12003850" y="914644"/>
                </a:cubicBezTo>
                <a:cubicBezTo>
                  <a:pt x="11979021" y="887428"/>
                  <a:pt x="12053189" y="848856"/>
                  <a:pt x="12042330" y="804890"/>
                </a:cubicBezTo>
                <a:cubicBezTo>
                  <a:pt x="12034266" y="771140"/>
                  <a:pt x="12079922" y="768031"/>
                  <a:pt x="12056872" y="739356"/>
                </a:cubicBezTo>
                <a:cubicBezTo>
                  <a:pt x="12060492" y="688603"/>
                  <a:pt x="12075922" y="607588"/>
                  <a:pt x="12014708" y="568064"/>
                </a:cubicBezTo>
                <a:cubicBezTo>
                  <a:pt x="12112943" y="537866"/>
                  <a:pt x="11993753" y="353125"/>
                  <a:pt x="12111355" y="362261"/>
                </a:cubicBezTo>
                <a:cubicBezTo>
                  <a:pt x="12123293" y="335425"/>
                  <a:pt x="12110276" y="326734"/>
                  <a:pt x="12090844" y="315758"/>
                </a:cubicBezTo>
                <a:cubicBezTo>
                  <a:pt x="12087860" y="322991"/>
                  <a:pt x="12084494" y="331746"/>
                  <a:pt x="12080494" y="341135"/>
                </a:cubicBezTo>
                <a:cubicBezTo>
                  <a:pt x="11878881" y="432617"/>
                  <a:pt x="12067794" y="641720"/>
                  <a:pt x="12032488" y="773804"/>
                </a:cubicBezTo>
                <a:cubicBezTo>
                  <a:pt x="11963844" y="866428"/>
                  <a:pt x="11965622" y="894343"/>
                  <a:pt x="12004294" y="1002954"/>
                </a:cubicBezTo>
                <a:cubicBezTo>
                  <a:pt x="11959844" y="1255260"/>
                  <a:pt x="11773980" y="928030"/>
                  <a:pt x="11850180" y="1365140"/>
                </a:cubicBezTo>
                <a:lnTo>
                  <a:pt x="11841861" y="1373451"/>
                </a:lnTo>
                <a:cubicBezTo>
                  <a:pt x="11796268" y="1267314"/>
                  <a:pt x="11778361" y="1182493"/>
                  <a:pt x="11824208" y="1081050"/>
                </a:cubicBezTo>
                <a:cubicBezTo>
                  <a:pt x="11814556" y="975738"/>
                  <a:pt x="11693144" y="852091"/>
                  <a:pt x="11764772" y="756422"/>
                </a:cubicBezTo>
                <a:cubicBezTo>
                  <a:pt x="11793283" y="739419"/>
                  <a:pt x="11765407" y="710871"/>
                  <a:pt x="11764772" y="685304"/>
                </a:cubicBezTo>
                <a:cubicBezTo>
                  <a:pt x="11758803" y="452094"/>
                  <a:pt x="11895772" y="596486"/>
                  <a:pt x="11888788" y="276171"/>
                </a:cubicBezTo>
                <a:cubicBezTo>
                  <a:pt x="11897741" y="166544"/>
                  <a:pt x="11810429" y="218503"/>
                  <a:pt x="11796205" y="17585"/>
                </a:cubicBezTo>
                <a:cubicBezTo>
                  <a:pt x="11840019" y="-23272"/>
                  <a:pt x="11745405" y="13398"/>
                  <a:pt x="11781790" y="62945"/>
                </a:cubicBezTo>
                <a:cubicBezTo>
                  <a:pt x="11760962" y="178218"/>
                  <a:pt x="11841670" y="331746"/>
                  <a:pt x="11767248" y="452855"/>
                </a:cubicBezTo>
                <a:cubicBezTo>
                  <a:pt x="11750548" y="582909"/>
                  <a:pt x="11699367" y="678579"/>
                  <a:pt x="11650980" y="789094"/>
                </a:cubicBezTo>
                <a:cubicBezTo>
                  <a:pt x="11727879" y="950235"/>
                  <a:pt x="11687366" y="1172660"/>
                  <a:pt x="11758930" y="1326124"/>
                </a:cubicBezTo>
                <a:cubicBezTo>
                  <a:pt x="11749088" y="1323047"/>
                  <a:pt x="11738483" y="1323542"/>
                  <a:pt x="11728958" y="1327520"/>
                </a:cubicBezTo>
                <a:cubicBezTo>
                  <a:pt x="11751437" y="1194928"/>
                  <a:pt x="11644757" y="1082763"/>
                  <a:pt x="11640630" y="947253"/>
                </a:cubicBezTo>
                <a:cubicBezTo>
                  <a:pt x="11583480" y="908744"/>
                  <a:pt x="11530584" y="880639"/>
                  <a:pt x="11485181" y="817833"/>
                </a:cubicBezTo>
                <a:cubicBezTo>
                  <a:pt x="11411839" y="785795"/>
                  <a:pt x="11411141" y="666271"/>
                  <a:pt x="11369104" y="615709"/>
                </a:cubicBezTo>
                <a:cubicBezTo>
                  <a:pt x="11374692" y="573520"/>
                  <a:pt x="11314049" y="594900"/>
                  <a:pt x="11348783" y="597691"/>
                </a:cubicBezTo>
                <a:cubicBezTo>
                  <a:pt x="11396980" y="711315"/>
                  <a:pt x="11336083" y="721465"/>
                  <a:pt x="11371072" y="776215"/>
                </a:cubicBezTo>
                <a:cubicBezTo>
                  <a:pt x="11456289" y="950679"/>
                  <a:pt x="11489436" y="813836"/>
                  <a:pt x="11550968" y="941162"/>
                </a:cubicBezTo>
                <a:cubicBezTo>
                  <a:pt x="11630533" y="1050599"/>
                  <a:pt x="11604943" y="1027506"/>
                  <a:pt x="11628882" y="1178750"/>
                </a:cubicBezTo>
                <a:cubicBezTo>
                  <a:pt x="11725466" y="1246505"/>
                  <a:pt x="11690921" y="1394450"/>
                  <a:pt x="11737404" y="1501285"/>
                </a:cubicBezTo>
                <a:cubicBezTo>
                  <a:pt x="11685842" y="1577415"/>
                  <a:pt x="11650345" y="1664964"/>
                  <a:pt x="11598212" y="1740332"/>
                </a:cubicBezTo>
                <a:cubicBezTo>
                  <a:pt x="11566843" y="1682727"/>
                  <a:pt x="11675428" y="1595178"/>
                  <a:pt x="11599037" y="1554449"/>
                </a:cubicBezTo>
                <a:cubicBezTo>
                  <a:pt x="11614468" y="1598858"/>
                  <a:pt x="11616754" y="1640539"/>
                  <a:pt x="11583035" y="1677271"/>
                </a:cubicBezTo>
                <a:cubicBezTo>
                  <a:pt x="11589385" y="1590864"/>
                  <a:pt x="11581257" y="1533133"/>
                  <a:pt x="11544491" y="1456306"/>
                </a:cubicBezTo>
                <a:cubicBezTo>
                  <a:pt x="11476355" y="1530468"/>
                  <a:pt x="11518709" y="1132755"/>
                  <a:pt x="11498453" y="1092787"/>
                </a:cubicBezTo>
                <a:lnTo>
                  <a:pt x="11491214" y="1093739"/>
                </a:lnTo>
                <a:cubicBezTo>
                  <a:pt x="11486197" y="1200256"/>
                  <a:pt x="11506708" y="1342048"/>
                  <a:pt x="11491214" y="1427884"/>
                </a:cubicBezTo>
                <a:cubicBezTo>
                  <a:pt x="11469370" y="1343063"/>
                  <a:pt x="11471529" y="1248218"/>
                  <a:pt x="11444922" y="1170058"/>
                </a:cubicBezTo>
                <a:cubicBezTo>
                  <a:pt x="11432222" y="1189091"/>
                  <a:pt x="11455273" y="1222080"/>
                  <a:pt x="11437430" y="1236291"/>
                </a:cubicBezTo>
                <a:cubicBezTo>
                  <a:pt x="11477879" y="1299732"/>
                  <a:pt x="11458130" y="1374149"/>
                  <a:pt x="11485943" y="1445647"/>
                </a:cubicBezTo>
                <a:cubicBezTo>
                  <a:pt x="11454193" y="1428772"/>
                  <a:pt x="11469878" y="1397940"/>
                  <a:pt x="11454955" y="1373070"/>
                </a:cubicBezTo>
                <a:lnTo>
                  <a:pt x="11451717" y="1374149"/>
                </a:lnTo>
                <a:lnTo>
                  <a:pt x="11454067" y="1405870"/>
                </a:lnTo>
                <a:lnTo>
                  <a:pt x="11451780" y="1405870"/>
                </a:lnTo>
                <a:lnTo>
                  <a:pt x="11446955" y="1397178"/>
                </a:lnTo>
                <a:lnTo>
                  <a:pt x="11442700" y="1398828"/>
                </a:lnTo>
                <a:cubicBezTo>
                  <a:pt x="11464734" y="1497479"/>
                  <a:pt x="11516043" y="1579318"/>
                  <a:pt x="11539601" y="1677525"/>
                </a:cubicBezTo>
                <a:cubicBezTo>
                  <a:pt x="11491658" y="1667057"/>
                  <a:pt x="11463401" y="1620428"/>
                  <a:pt x="11444351" y="1562252"/>
                </a:cubicBezTo>
                <a:cubicBezTo>
                  <a:pt x="11415903" y="1569485"/>
                  <a:pt x="11458257" y="1615416"/>
                  <a:pt x="11447717" y="1638953"/>
                </a:cubicBezTo>
                <a:cubicBezTo>
                  <a:pt x="11464607" y="1656526"/>
                  <a:pt x="11471275" y="1680760"/>
                  <a:pt x="11469433" y="1709309"/>
                </a:cubicBezTo>
                <a:lnTo>
                  <a:pt x="11494453" y="1710959"/>
                </a:lnTo>
                <a:cubicBezTo>
                  <a:pt x="11497310" y="1725423"/>
                  <a:pt x="11510963" y="1746232"/>
                  <a:pt x="11506073" y="1764059"/>
                </a:cubicBezTo>
                <a:cubicBezTo>
                  <a:pt x="11447335" y="1747628"/>
                  <a:pt x="11413490" y="1664773"/>
                  <a:pt x="11417618" y="1608565"/>
                </a:cubicBezTo>
                <a:cubicBezTo>
                  <a:pt x="11399583" y="1585853"/>
                  <a:pt x="11390440" y="1588453"/>
                  <a:pt x="11415014" y="1560920"/>
                </a:cubicBezTo>
                <a:lnTo>
                  <a:pt x="11413109" y="1558002"/>
                </a:lnTo>
                <a:cubicBezTo>
                  <a:pt x="11377295" y="1588073"/>
                  <a:pt x="11376596" y="1481111"/>
                  <a:pt x="11391011" y="1464743"/>
                </a:cubicBezTo>
                <a:cubicBezTo>
                  <a:pt x="11412156" y="1474830"/>
                  <a:pt x="11422761" y="1491515"/>
                  <a:pt x="11430000" y="1510674"/>
                </a:cubicBezTo>
                <a:cubicBezTo>
                  <a:pt x="11412347" y="1436956"/>
                  <a:pt x="11402314" y="1356322"/>
                  <a:pt x="11381930" y="1307219"/>
                </a:cubicBezTo>
                <a:cubicBezTo>
                  <a:pt x="11372850" y="1231596"/>
                  <a:pt x="11317415" y="1203428"/>
                  <a:pt x="11396345" y="1166506"/>
                </a:cubicBezTo>
                <a:lnTo>
                  <a:pt x="11375136" y="1175641"/>
                </a:lnTo>
                <a:cubicBezTo>
                  <a:pt x="11359070" y="1134214"/>
                  <a:pt x="11385550" y="1120891"/>
                  <a:pt x="11414252" y="1100781"/>
                </a:cubicBezTo>
                <a:lnTo>
                  <a:pt x="11411585" y="1096911"/>
                </a:lnTo>
                <a:lnTo>
                  <a:pt x="11363262" y="1136498"/>
                </a:lnTo>
                <a:lnTo>
                  <a:pt x="11352340" y="1083461"/>
                </a:lnTo>
                <a:cubicBezTo>
                  <a:pt x="11340909" y="1103382"/>
                  <a:pt x="11340592" y="1127235"/>
                  <a:pt x="11323003" y="1142969"/>
                </a:cubicBezTo>
                <a:cubicBezTo>
                  <a:pt x="11321034" y="1183381"/>
                  <a:pt x="11321859" y="1248916"/>
                  <a:pt x="11316144" y="1312801"/>
                </a:cubicBezTo>
                <a:cubicBezTo>
                  <a:pt x="11317732" y="1308234"/>
                  <a:pt x="11319446" y="1303666"/>
                  <a:pt x="11321352" y="1299161"/>
                </a:cubicBezTo>
                <a:lnTo>
                  <a:pt x="11325860" y="1299161"/>
                </a:lnTo>
                <a:cubicBezTo>
                  <a:pt x="11334369" y="1360712"/>
                  <a:pt x="11348466" y="1421356"/>
                  <a:pt x="11368024" y="1480350"/>
                </a:cubicBezTo>
                <a:lnTo>
                  <a:pt x="11351514" y="1475401"/>
                </a:lnTo>
                <a:cubicBezTo>
                  <a:pt x="11337544" y="1490437"/>
                  <a:pt x="11372342" y="1491706"/>
                  <a:pt x="11366437" y="1513466"/>
                </a:cubicBezTo>
                <a:lnTo>
                  <a:pt x="11347768" y="1500143"/>
                </a:lnTo>
                <a:lnTo>
                  <a:pt x="11345164" y="1501983"/>
                </a:lnTo>
                <a:cubicBezTo>
                  <a:pt x="11418443" y="1704488"/>
                  <a:pt x="11301476" y="1564790"/>
                  <a:pt x="11301603" y="1403776"/>
                </a:cubicBezTo>
                <a:cubicBezTo>
                  <a:pt x="11290427" y="1446535"/>
                  <a:pt x="11272710" y="1480540"/>
                  <a:pt x="11244453" y="1493672"/>
                </a:cubicBezTo>
                <a:cubicBezTo>
                  <a:pt x="11231943" y="1448115"/>
                  <a:pt x="11226864" y="1400832"/>
                  <a:pt x="11229467" y="1353657"/>
                </a:cubicBezTo>
                <a:cubicBezTo>
                  <a:pt x="11201209" y="1435687"/>
                  <a:pt x="11256772" y="1527994"/>
                  <a:pt x="11263503" y="1607930"/>
                </a:cubicBezTo>
                <a:cubicBezTo>
                  <a:pt x="11147933" y="1569865"/>
                  <a:pt x="11236262" y="1363364"/>
                  <a:pt x="11218037" y="1263317"/>
                </a:cubicBezTo>
                <a:lnTo>
                  <a:pt x="11213655" y="1263317"/>
                </a:lnTo>
                <a:cubicBezTo>
                  <a:pt x="11199876" y="1378653"/>
                  <a:pt x="11193907" y="1486947"/>
                  <a:pt x="11205401" y="1597843"/>
                </a:cubicBezTo>
                <a:cubicBezTo>
                  <a:pt x="11128312" y="1559778"/>
                  <a:pt x="11125137" y="1432071"/>
                  <a:pt x="11136058" y="1356386"/>
                </a:cubicBezTo>
                <a:lnTo>
                  <a:pt x="11131614" y="1355370"/>
                </a:lnTo>
                <a:cubicBezTo>
                  <a:pt x="11106214" y="1441016"/>
                  <a:pt x="11123676" y="1613323"/>
                  <a:pt x="11237595" y="1621824"/>
                </a:cubicBezTo>
                <a:cubicBezTo>
                  <a:pt x="11310303" y="1623663"/>
                  <a:pt x="11311572" y="1732846"/>
                  <a:pt x="11393233" y="1727263"/>
                </a:cubicBezTo>
                <a:cubicBezTo>
                  <a:pt x="11405426" y="1734876"/>
                  <a:pt x="11415458" y="1745439"/>
                  <a:pt x="11422443" y="1757969"/>
                </a:cubicBezTo>
                <a:cubicBezTo>
                  <a:pt x="11349482" y="1758539"/>
                  <a:pt x="11240516" y="1778651"/>
                  <a:pt x="11232515" y="1865819"/>
                </a:cubicBezTo>
                <a:cubicBezTo>
                  <a:pt x="11178921" y="1800030"/>
                  <a:pt x="11064684" y="1842790"/>
                  <a:pt x="11066145" y="1927547"/>
                </a:cubicBezTo>
                <a:cubicBezTo>
                  <a:pt x="10896664" y="1939791"/>
                  <a:pt x="10726674" y="1942583"/>
                  <a:pt x="10556875" y="1935794"/>
                </a:cubicBezTo>
                <a:cubicBezTo>
                  <a:pt x="10597134" y="1858650"/>
                  <a:pt x="10551858" y="1826295"/>
                  <a:pt x="10653585" y="1912639"/>
                </a:cubicBezTo>
                <a:cubicBezTo>
                  <a:pt x="10683557" y="1933320"/>
                  <a:pt x="10702417" y="1876033"/>
                  <a:pt x="10704767" y="1852623"/>
                </a:cubicBezTo>
                <a:cubicBezTo>
                  <a:pt x="10700448" y="1828832"/>
                  <a:pt x="10663238" y="1851735"/>
                  <a:pt x="10651807" y="1825724"/>
                </a:cubicBezTo>
                <a:cubicBezTo>
                  <a:pt x="10647490" y="1709626"/>
                  <a:pt x="10928223" y="1822805"/>
                  <a:pt x="10977817" y="1889165"/>
                </a:cubicBezTo>
                <a:cubicBezTo>
                  <a:pt x="11021885" y="1859221"/>
                  <a:pt x="10976102" y="1848690"/>
                  <a:pt x="10965752" y="1815700"/>
                </a:cubicBezTo>
                <a:cubicBezTo>
                  <a:pt x="11005503" y="1814685"/>
                  <a:pt x="11015790" y="1804344"/>
                  <a:pt x="10990643" y="1770403"/>
                </a:cubicBezTo>
                <a:cubicBezTo>
                  <a:pt x="10998454" y="1759428"/>
                  <a:pt x="10992930" y="1753337"/>
                  <a:pt x="10983405" y="1747945"/>
                </a:cubicBezTo>
                <a:cubicBezTo>
                  <a:pt x="10967847" y="1715653"/>
                  <a:pt x="10903521" y="1740268"/>
                  <a:pt x="10907840" y="1682029"/>
                </a:cubicBezTo>
                <a:cubicBezTo>
                  <a:pt x="10924413" y="1647771"/>
                  <a:pt x="10972673" y="1621951"/>
                  <a:pt x="10994263" y="1588644"/>
                </a:cubicBezTo>
                <a:cubicBezTo>
                  <a:pt x="10999280" y="1559905"/>
                  <a:pt x="11001629" y="1519429"/>
                  <a:pt x="10960544" y="1524505"/>
                </a:cubicBezTo>
                <a:cubicBezTo>
                  <a:pt x="10927334" y="1565171"/>
                  <a:pt x="10903394" y="1612625"/>
                  <a:pt x="10851197" y="1638319"/>
                </a:cubicBezTo>
                <a:cubicBezTo>
                  <a:pt x="10856468" y="1612942"/>
                  <a:pt x="10840276" y="1593466"/>
                  <a:pt x="10822559" y="1581221"/>
                </a:cubicBezTo>
                <a:cubicBezTo>
                  <a:pt x="10808271" y="1672830"/>
                  <a:pt x="10742041" y="1587566"/>
                  <a:pt x="10795127" y="1560984"/>
                </a:cubicBezTo>
                <a:cubicBezTo>
                  <a:pt x="10843133" y="1554640"/>
                  <a:pt x="10947082" y="1633433"/>
                  <a:pt x="10886122" y="1533514"/>
                </a:cubicBezTo>
                <a:cubicBezTo>
                  <a:pt x="10889742" y="1504648"/>
                  <a:pt x="10856976" y="1533514"/>
                  <a:pt x="10839387" y="1500968"/>
                </a:cubicBezTo>
                <a:cubicBezTo>
                  <a:pt x="10861612" y="1484981"/>
                  <a:pt x="10946765" y="1467598"/>
                  <a:pt x="10875772" y="1450215"/>
                </a:cubicBezTo>
                <a:cubicBezTo>
                  <a:pt x="10992739" y="1430041"/>
                  <a:pt x="10966069" y="1361397"/>
                  <a:pt x="10861739" y="1411199"/>
                </a:cubicBezTo>
                <a:cubicBezTo>
                  <a:pt x="10922698" y="1328725"/>
                  <a:pt x="10900601" y="1253991"/>
                  <a:pt x="10820591" y="1362539"/>
                </a:cubicBezTo>
                <a:cubicBezTo>
                  <a:pt x="10805985" y="1373197"/>
                  <a:pt x="10736008" y="1524632"/>
                  <a:pt x="10736263" y="1461698"/>
                </a:cubicBezTo>
                <a:cubicBezTo>
                  <a:pt x="10743184" y="1445076"/>
                  <a:pt x="10784459" y="1415449"/>
                  <a:pt x="10754423" y="1404601"/>
                </a:cubicBezTo>
                <a:cubicBezTo>
                  <a:pt x="10777918" y="1357718"/>
                  <a:pt x="10761155" y="1312611"/>
                  <a:pt x="10719562" y="1372055"/>
                </a:cubicBezTo>
                <a:cubicBezTo>
                  <a:pt x="10711434" y="1345664"/>
                  <a:pt x="10694670" y="1326188"/>
                  <a:pt x="10697845" y="1300303"/>
                </a:cubicBezTo>
                <a:cubicBezTo>
                  <a:pt x="10544937" y="1226521"/>
                  <a:pt x="10697845" y="1409232"/>
                  <a:pt x="10677716" y="1468994"/>
                </a:cubicBezTo>
                <a:cubicBezTo>
                  <a:pt x="10594213" y="1386520"/>
                  <a:pt x="10661968" y="1514291"/>
                  <a:pt x="10665016" y="1551467"/>
                </a:cubicBezTo>
                <a:cubicBezTo>
                  <a:pt x="10637520" y="1544299"/>
                  <a:pt x="10633646" y="1551467"/>
                  <a:pt x="10638980" y="1578303"/>
                </a:cubicBezTo>
                <a:lnTo>
                  <a:pt x="10633329" y="1579572"/>
                </a:lnTo>
                <a:cubicBezTo>
                  <a:pt x="10577830" y="1445203"/>
                  <a:pt x="10545445" y="1552927"/>
                  <a:pt x="10592118" y="1631974"/>
                </a:cubicBezTo>
                <a:cubicBezTo>
                  <a:pt x="10597070" y="1666233"/>
                  <a:pt x="10545763" y="1624298"/>
                  <a:pt x="10550843" y="1653671"/>
                </a:cubicBezTo>
                <a:cubicBezTo>
                  <a:pt x="10552113" y="1671435"/>
                  <a:pt x="10564368" y="1690975"/>
                  <a:pt x="10553255" y="1707152"/>
                </a:cubicBezTo>
                <a:cubicBezTo>
                  <a:pt x="10507091" y="1711149"/>
                  <a:pt x="10502455" y="1761648"/>
                  <a:pt x="10468737" y="1785946"/>
                </a:cubicBezTo>
                <a:cubicBezTo>
                  <a:pt x="10471214" y="1767992"/>
                  <a:pt x="10492042" y="1762410"/>
                  <a:pt x="10482961" y="1740395"/>
                </a:cubicBezTo>
                <a:cubicBezTo>
                  <a:pt x="10494455" y="1693766"/>
                  <a:pt x="10511536" y="1643520"/>
                  <a:pt x="10562527" y="1630452"/>
                </a:cubicBezTo>
                <a:cubicBezTo>
                  <a:pt x="10561638" y="1620428"/>
                  <a:pt x="10567606" y="1599556"/>
                  <a:pt x="10552049" y="1600254"/>
                </a:cubicBezTo>
                <a:cubicBezTo>
                  <a:pt x="10545763" y="1606312"/>
                  <a:pt x="10536809" y="1608704"/>
                  <a:pt x="10528300" y="1606598"/>
                </a:cubicBezTo>
                <a:cubicBezTo>
                  <a:pt x="10513505" y="1614465"/>
                  <a:pt x="10493819" y="1617954"/>
                  <a:pt x="10479468" y="1608311"/>
                </a:cubicBezTo>
                <a:cubicBezTo>
                  <a:pt x="10473690" y="1608311"/>
                  <a:pt x="10467912" y="1609516"/>
                  <a:pt x="10463847" y="1604314"/>
                </a:cubicBezTo>
                <a:cubicBezTo>
                  <a:pt x="10466388" y="1602030"/>
                  <a:pt x="10468039" y="1599683"/>
                  <a:pt x="10471087" y="1601015"/>
                </a:cubicBezTo>
                <a:cubicBezTo>
                  <a:pt x="10439337" y="1552990"/>
                  <a:pt x="10499725" y="1522665"/>
                  <a:pt x="10540937" y="1516131"/>
                </a:cubicBezTo>
                <a:lnTo>
                  <a:pt x="10540047" y="1516575"/>
                </a:lnTo>
                <a:lnTo>
                  <a:pt x="10541064" y="1516575"/>
                </a:lnTo>
                <a:cubicBezTo>
                  <a:pt x="10541064" y="1516575"/>
                  <a:pt x="10541064" y="1516575"/>
                  <a:pt x="10541064" y="1516067"/>
                </a:cubicBezTo>
                <a:cubicBezTo>
                  <a:pt x="10589387" y="1489105"/>
                  <a:pt x="10533507" y="1474576"/>
                  <a:pt x="10502964" y="1481809"/>
                </a:cubicBezTo>
                <a:cubicBezTo>
                  <a:pt x="10560812" y="1414244"/>
                  <a:pt x="10544112" y="1385378"/>
                  <a:pt x="10466959" y="1439240"/>
                </a:cubicBezTo>
                <a:cubicBezTo>
                  <a:pt x="10440162" y="1391088"/>
                  <a:pt x="10569956" y="1309058"/>
                  <a:pt x="10453497" y="1345727"/>
                </a:cubicBezTo>
                <a:cubicBezTo>
                  <a:pt x="10436098" y="1326695"/>
                  <a:pt x="10477881" y="1281715"/>
                  <a:pt x="10443781" y="1283872"/>
                </a:cubicBezTo>
                <a:cubicBezTo>
                  <a:pt x="10421176" y="1276259"/>
                  <a:pt x="10436034" y="1218655"/>
                  <a:pt x="10386631" y="1243587"/>
                </a:cubicBezTo>
                <a:cubicBezTo>
                  <a:pt x="10359136" y="1237243"/>
                  <a:pt x="10381361" y="1267124"/>
                  <a:pt x="10383330" y="1280193"/>
                </a:cubicBezTo>
                <a:cubicBezTo>
                  <a:pt x="10373678" y="1278353"/>
                  <a:pt x="10369423" y="1277591"/>
                  <a:pt x="10360914" y="1276069"/>
                </a:cubicBezTo>
                <a:cubicBezTo>
                  <a:pt x="10359327" y="1290153"/>
                  <a:pt x="10366566" y="1298908"/>
                  <a:pt x="10375773" y="1308741"/>
                </a:cubicBezTo>
                <a:cubicBezTo>
                  <a:pt x="10340975" y="1322761"/>
                  <a:pt x="10345293" y="1255514"/>
                  <a:pt x="10319194" y="1293198"/>
                </a:cubicBezTo>
                <a:cubicBezTo>
                  <a:pt x="10293794" y="1283682"/>
                  <a:pt x="10215943" y="1222144"/>
                  <a:pt x="10254107" y="1293198"/>
                </a:cubicBezTo>
                <a:cubicBezTo>
                  <a:pt x="10263759" y="1314578"/>
                  <a:pt x="10248582" y="1341477"/>
                  <a:pt x="10281666" y="1344395"/>
                </a:cubicBezTo>
                <a:cubicBezTo>
                  <a:pt x="10319766" y="1352515"/>
                  <a:pt x="10410127" y="1483966"/>
                  <a:pt x="10389044" y="1519049"/>
                </a:cubicBezTo>
                <a:cubicBezTo>
                  <a:pt x="10413238" y="1532118"/>
                  <a:pt x="10398252" y="1682791"/>
                  <a:pt x="10354755" y="1638001"/>
                </a:cubicBezTo>
                <a:lnTo>
                  <a:pt x="10356279" y="1637684"/>
                </a:lnTo>
                <a:cubicBezTo>
                  <a:pt x="10335451" y="1619223"/>
                  <a:pt x="10302240" y="1583505"/>
                  <a:pt x="10308463" y="1553244"/>
                </a:cubicBezTo>
                <a:cubicBezTo>
                  <a:pt x="10280777" y="1546900"/>
                  <a:pt x="10304843" y="1511880"/>
                  <a:pt x="10274618" y="1522919"/>
                </a:cubicBezTo>
                <a:cubicBezTo>
                  <a:pt x="10277475" y="1475274"/>
                  <a:pt x="10252901" y="1489295"/>
                  <a:pt x="10224833" y="1509088"/>
                </a:cubicBezTo>
                <a:cubicBezTo>
                  <a:pt x="10210864" y="1460366"/>
                  <a:pt x="10247567" y="1291295"/>
                  <a:pt x="10171176" y="1437844"/>
                </a:cubicBezTo>
                <a:cubicBezTo>
                  <a:pt x="10161715" y="1409359"/>
                  <a:pt x="10153777" y="1408598"/>
                  <a:pt x="10135426" y="1433911"/>
                </a:cubicBezTo>
                <a:cubicBezTo>
                  <a:pt x="10117900" y="1409168"/>
                  <a:pt x="10167176" y="1327456"/>
                  <a:pt x="10115423" y="1346552"/>
                </a:cubicBezTo>
                <a:cubicBezTo>
                  <a:pt x="10087991" y="1289899"/>
                  <a:pt x="10222103" y="1057704"/>
                  <a:pt x="10105390" y="1142017"/>
                </a:cubicBezTo>
                <a:cubicBezTo>
                  <a:pt x="10072878" y="1130281"/>
                  <a:pt x="10097516" y="1186870"/>
                  <a:pt x="10076370" y="1199114"/>
                </a:cubicBezTo>
                <a:cubicBezTo>
                  <a:pt x="10015283" y="1138655"/>
                  <a:pt x="10036302" y="1225633"/>
                  <a:pt x="10037508" y="1263761"/>
                </a:cubicBezTo>
                <a:cubicBezTo>
                  <a:pt x="10019030" y="1273150"/>
                  <a:pt x="10031667" y="1283428"/>
                  <a:pt x="10033000" y="1297258"/>
                </a:cubicBezTo>
                <a:cubicBezTo>
                  <a:pt x="10003600" y="1303602"/>
                  <a:pt x="10006457" y="1283111"/>
                  <a:pt x="10005631" y="1260906"/>
                </a:cubicBezTo>
                <a:cubicBezTo>
                  <a:pt x="10007092" y="1234642"/>
                  <a:pt x="9973881" y="1260906"/>
                  <a:pt x="9977183" y="1237243"/>
                </a:cubicBezTo>
                <a:cubicBezTo>
                  <a:pt x="9951148" y="1216878"/>
                  <a:pt x="9936417" y="1139987"/>
                  <a:pt x="9892538" y="1162953"/>
                </a:cubicBezTo>
                <a:cubicBezTo>
                  <a:pt x="9889109" y="1206283"/>
                  <a:pt x="9909683" y="1234134"/>
                  <a:pt x="9927971" y="1271945"/>
                </a:cubicBezTo>
                <a:cubicBezTo>
                  <a:pt x="9757093" y="1227536"/>
                  <a:pt x="9890443" y="1313689"/>
                  <a:pt x="9959721" y="1333991"/>
                </a:cubicBezTo>
                <a:cubicBezTo>
                  <a:pt x="9943909" y="1333991"/>
                  <a:pt x="9876282" y="1329550"/>
                  <a:pt x="9899523" y="1357781"/>
                </a:cubicBezTo>
                <a:cubicBezTo>
                  <a:pt x="9910445" y="1365648"/>
                  <a:pt x="9958324" y="1364760"/>
                  <a:pt x="9945180" y="1382841"/>
                </a:cubicBezTo>
                <a:cubicBezTo>
                  <a:pt x="9936734" y="1401112"/>
                  <a:pt x="9969944" y="1417353"/>
                  <a:pt x="9923272" y="1420461"/>
                </a:cubicBezTo>
                <a:cubicBezTo>
                  <a:pt x="9854247" y="1542966"/>
                  <a:pt x="9965118" y="1448439"/>
                  <a:pt x="10026142" y="1444505"/>
                </a:cubicBezTo>
                <a:cubicBezTo>
                  <a:pt x="10025063" y="1464362"/>
                  <a:pt x="10051542" y="1463538"/>
                  <a:pt x="10065194" y="1472102"/>
                </a:cubicBezTo>
                <a:cubicBezTo>
                  <a:pt x="10058844" y="1484791"/>
                  <a:pt x="10044811" y="1491769"/>
                  <a:pt x="10061004" y="1501729"/>
                </a:cubicBezTo>
                <a:cubicBezTo>
                  <a:pt x="10078656" y="1499509"/>
                  <a:pt x="10093769" y="1513022"/>
                  <a:pt x="10108882" y="1520762"/>
                </a:cubicBezTo>
                <a:lnTo>
                  <a:pt x="10107993" y="1521333"/>
                </a:lnTo>
                <a:cubicBezTo>
                  <a:pt x="10124059" y="1535227"/>
                  <a:pt x="10150666" y="1556289"/>
                  <a:pt x="10133393" y="1578430"/>
                </a:cubicBezTo>
                <a:cubicBezTo>
                  <a:pt x="10133393" y="1581285"/>
                  <a:pt x="10133393" y="1584140"/>
                  <a:pt x="10133393" y="1586994"/>
                </a:cubicBezTo>
                <a:lnTo>
                  <a:pt x="10128250" y="1586994"/>
                </a:lnTo>
                <a:cubicBezTo>
                  <a:pt x="10128250" y="1585789"/>
                  <a:pt x="10127805" y="1584584"/>
                  <a:pt x="10127552" y="1583442"/>
                </a:cubicBezTo>
                <a:cubicBezTo>
                  <a:pt x="10111613" y="1592133"/>
                  <a:pt x="10090658" y="1583886"/>
                  <a:pt x="10078212" y="1572467"/>
                </a:cubicBezTo>
                <a:lnTo>
                  <a:pt x="10084562" y="1566947"/>
                </a:lnTo>
                <a:cubicBezTo>
                  <a:pt x="10074783" y="1553371"/>
                  <a:pt x="10051669" y="1551975"/>
                  <a:pt x="10043605" y="1538208"/>
                </a:cubicBezTo>
                <a:cubicBezTo>
                  <a:pt x="10017760" y="1569929"/>
                  <a:pt x="10006584" y="1483966"/>
                  <a:pt x="9982009" y="1543474"/>
                </a:cubicBezTo>
                <a:cubicBezTo>
                  <a:pt x="9975152" y="1532562"/>
                  <a:pt x="9969754" y="1507566"/>
                  <a:pt x="9956038" y="1522475"/>
                </a:cubicBezTo>
                <a:cubicBezTo>
                  <a:pt x="9923590" y="1559588"/>
                  <a:pt x="9868598" y="1424267"/>
                  <a:pt x="9844913" y="1404474"/>
                </a:cubicBezTo>
                <a:cubicBezTo>
                  <a:pt x="9759061" y="1420651"/>
                  <a:pt x="9878631" y="1557685"/>
                  <a:pt x="9923717" y="1593846"/>
                </a:cubicBezTo>
                <a:cubicBezTo>
                  <a:pt x="9913747" y="1609833"/>
                  <a:pt x="9945751" y="1610087"/>
                  <a:pt x="9956864" y="1617446"/>
                </a:cubicBezTo>
                <a:cubicBezTo>
                  <a:pt x="9925558" y="1643203"/>
                  <a:pt x="9902952" y="1573037"/>
                  <a:pt x="9894506" y="1636796"/>
                </a:cubicBezTo>
                <a:cubicBezTo>
                  <a:pt x="9883648" y="1653164"/>
                  <a:pt x="9844405" y="1634639"/>
                  <a:pt x="9844215" y="1653417"/>
                </a:cubicBezTo>
                <a:cubicBezTo>
                  <a:pt x="9769729" y="1627660"/>
                  <a:pt x="9685083" y="1631276"/>
                  <a:pt x="9605708" y="1631720"/>
                </a:cubicBezTo>
                <a:cubicBezTo>
                  <a:pt x="9605010" y="1617960"/>
                  <a:pt x="9600629" y="1604637"/>
                  <a:pt x="9593008" y="1593148"/>
                </a:cubicBezTo>
                <a:cubicBezTo>
                  <a:pt x="9587484" y="1606496"/>
                  <a:pt x="9581134" y="1619483"/>
                  <a:pt x="9573958" y="1632038"/>
                </a:cubicBezTo>
                <a:lnTo>
                  <a:pt x="9465564" y="1633053"/>
                </a:lnTo>
                <a:cubicBezTo>
                  <a:pt x="9476677" y="1626709"/>
                  <a:pt x="9480105" y="1616812"/>
                  <a:pt x="9463024" y="1599619"/>
                </a:cubicBezTo>
                <a:cubicBezTo>
                  <a:pt x="9532874" y="1602030"/>
                  <a:pt x="9501124" y="1534402"/>
                  <a:pt x="9455150" y="1578240"/>
                </a:cubicBezTo>
                <a:cubicBezTo>
                  <a:pt x="9465818" y="1565932"/>
                  <a:pt x="9462516" y="1545567"/>
                  <a:pt x="9452991" y="1532942"/>
                </a:cubicBezTo>
                <a:cubicBezTo>
                  <a:pt x="9433941" y="1545123"/>
                  <a:pt x="9447085" y="1567518"/>
                  <a:pt x="9427591" y="1582300"/>
                </a:cubicBezTo>
                <a:cubicBezTo>
                  <a:pt x="9432607" y="1555274"/>
                  <a:pt x="9437116" y="1529580"/>
                  <a:pt x="9431972" y="1503506"/>
                </a:cubicBezTo>
                <a:cubicBezTo>
                  <a:pt x="9504426" y="1399970"/>
                  <a:pt x="9704515" y="1414688"/>
                  <a:pt x="9730422" y="1283238"/>
                </a:cubicBezTo>
                <a:lnTo>
                  <a:pt x="9715500" y="1297195"/>
                </a:lnTo>
                <a:lnTo>
                  <a:pt x="9712579" y="1295418"/>
                </a:lnTo>
                <a:cubicBezTo>
                  <a:pt x="9717532" y="1262619"/>
                  <a:pt x="9736518" y="1244665"/>
                  <a:pt x="9768332" y="1240986"/>
                </a:cubicBezTo>
                <a:cubicBezTo>
                  <a:pt x="9727120" y="1182049"/>
                  <a:pt x="9632061" y="1134151"/>
                  <a:pt x="9578721" y="1206347"/>
                </a:cubicBezTo>
                <a:cubicBezTo>
                  <a:pt x="9578213" y="1200383"/>
                  <a:pt x="9577959" y="1197084"/>
                  <a:pt x="9577515" y="1192517"/>
                </a:cubicBezTo>
                <a:cubicBezTo>
                  <a:pt x="9564815" y="1193976"/>
                  <a:pt x="9568625" y="1217893"/>
                  <a:pt x="9550400" y="1210027"/>
                </a:cubicBezTo>
                <a:cubicBezTo>
                  <a:pt x="9590151" y="1133136"/>
                  <a:pt x="9756330" y="1101478"/>
                  <a:pt x="9762871" y="992106"/>
                </a:cubicBezTo>
                <a:cubicBezTo>
                  <a:pt x="9744964" y="960385"/>
                  <a:pt x="9719691" y="1014564"/>
                  <a:pt x="9710230" y="1029473"/>
                </a:cubicBezTo>
                <a:cubicBezTo>
                  <a:pt x="9667748" y="1060368"/>
                  <a:pt x="9600375" y="1074770"/>
                  <a:pt x="9565386" y="1127680"/>
                </a:cubicBezTo>
                <a:cubicBezTo>
                  <a:pt x="9568243" y="1138528"/>
                  <a:pt x="9562719" y="1158956"/>
                  <a:pt x="9553512" y="1169488"/>
                </a:cubicBezTo>
                <a:cubicBezTo>
                  <a:pt x="9549892" y="1156419"/>
                  <a:pt x="9563291" y="1143603"/>
                  <a:pt x="9551924" y="1128060"/>
                </a:cubicBezTo>
                <a:cubicBezTo>
                  <a:pt x="9550146" y="1135610"/>
                  <a:pt x="9549130" y="1140114"/>
                  <a:pt x="9548051" y="1144492"/>
                </a:cubicBezTo>
                <a:cubicBezTo>
                  <a:pt x="9514586" y="1084349"/>
                  <a:pt x="9613582" y="1087395"/>
                  <a:pt x="9636062" y="1046411"/>
                </a:cubicBezTo>
                <a:cubicBezTo>
                  <a:pt x="9662478" y="983795"/>
                  <a:pt x="9687369" y="842067"/>
                  <a:pt x="9617646" y="806286"/>
                </a:cubicBezTo>
                <a:lnTo>
                  <a:pt x="9630346" y="829252"/>
                </a:lnTo>
                <a:cubicBezTo>
                  <a:pt x="9592628" y="828427"/>
                  <a:pt x="9591612" y="856405"/>
                  <a:pt x="9562338" y="873661"/>
                </a:cubicBezTo>
                <a:cubicBezTo>
                  <a:pt x="9559163" y="895294"/>
                  <a:pt x="9521825" y="1034802"/>
                  <a:pt x="9500553" y="969267"/>
                </a:cubicBezTo>
                <a:cubicBezTo>
                  <a:pt x="9491599" y="981257"/>
                  <a:pt x="9496806" y="990583"/>
                  <a:pt x="9500553" y="1002891"/>
                </a:cubicBezTo>
                <a:cubicBezTo>
                  <a:pt x="9453308" y="955120"/>
                  <a:pt x="9407334" y="897578"/>
                  <a:pt x="9331325" y="936785"/>
                </a:cubicBezTo>
                <a:lnTo>
                  <a:pt x="9343136" y="940718"/>
                </a:lnTo>
                <a:cubicBezTo>
                  <a:pt x="9319958" y="979291"/>
                  <a:pt x="9250997" y="954612"/>
                  <a:pt x="9226804" y="1002383"/>
                </a:cubicBezTo>
                <a:cubicBezTo>
                  <a:pt x="9291447" y="1013041"/>
                  <a:pt x="9403334" y="990710"/>
                  <a:pt x="9433623" y="1053644"/>
                </a:cubicBezTo>
                <a:cubicBezTo>
                  <a:pt x="9363773" y="1073882"/>
                  <a:pt x="9210993" y="1066332"/>
                  <a:pt x="9208770" y="1176910"/>
                </a:cubicBezTo>
                <a:cubicBezTo>
                  <a:pt x="9226614" y="1175959"/>
                  <a:pt x="9237091" y="1159781"/>
                  <a:pt x="9250363" y="1150075"/>
                </a:cubicBezTo>
                <a:cubicBezTo>
                  <a:pt x="9316974" y="1385695"/>
                  <a:pt x="9488233" y="1355117"/>
                  <a:pt x="9432925" y="1452499"/>
                </a:cubicBezTo>
                <a:lnTo>
                  <a:pt x="9428988" y="1453197"/>
                </a:lnTo>
                <a:lnTo>
                  <a:pt x="9416288" y="1428455"/>
                </a:lnTo>
                <a:cubicBezTo>
                  <a:pt x="9420098" y="1457892"/>
                  <a:pt x="9433751" y="1488597"/>
                  <a:pt x="9398698" y="1506424"/>
                </a:cubicBezTo>
                <a:cubicBezTo>
                  <a:pt x="9366948" y="1403522"/>
                  <a:pt x="9364472" y="1506995"/>
                  <a:pt x="9371584" y="1554513"/>
                </a:cubicBezTo>
                <a:lnTo>
                  <a:pt x="9368282" y="1554513"/>
                </a:lnTo>
                <a:cubicBezTo>
                  <a:pt x="9361932" y="1544362"/>
                  <a:pt x="9359392" y="1530595"/>
                  <a:pt x="9347391" y="1525520"/>
                </a:cubicBezTo>
                <a:cubicBezTo>
                  <a:pt x="9335960" y="1539223"/>
                  <a:pt x="9349168" y="1560603"/>
                  <a:pt x="9360091" y="1571832"/>
                </a:cubicBezTo>
                <a:cubicBezTo>
                  <a:pt x="9311767" y="1598350"/>
                  <a:pt x="9214041" y="1381508"/>
                  <a:pt x="9205023" y="1480096"/>
                </a:cubicBezTo>
                <a:cubicBezTo>
                  <a:pt x="9171178" y="1475465"/>
                  <a:pt x="9146540" y="1448375"/>
                  <a:pt x="9108504" y="1445076"/>
                </a:cubicBezTo>
                <a:cubicBezTo>
                  <a:pt x="9119997" y="1508518"/>
                  <a:pt x="9198991" y="1516511"/>
                  <a:pt x="9238297" y="1556543"/>
                </a:cubicBezTo>
                <a:cubicBezTo>
                  <a:pt x="9242552" y="1584323"/>
                  <a:pt x="9252458" y="1610931"/>
                  <a:pt x="9267444" y="1634702"/>
                </a:cubicBezTo>
                <a:lnTo>
                  <a:pt x="8940038" y="1637684"/>
                </a:lnTo>
                <a:cubicBezTo>
                  <a:pt x="8918575" y="1437654"/>
                  <a:pt x="8636318" y="1476480"/>
                  <a:pt x="8504555" y="1539033"/>
                </a:cubicBezTo>
                <a:cubicBezTo>
                  <a:pt x="8378571" y="1362983"/>
                  <a:pt x="7854823" y="1330692"/>
                  <a:pt x="7971156" y="1642950"/>
                </a:cubicBezTo>
                <a:cubicBezTo>
                  <a:pt x="7968552" y="1646845"/>
                  <a:pt x="7966330" y="1650943"/>
                  <a:pt x="7964361" y="1655194"/>
                </a:cubicBezTo>
                <a:cubicBezTo>
                  <a:pt x="7944041" y="1656589"/>
                  <a:pt x="7923784" y="1658175"/>
                  <a:pt x="7903592" y="1659952"/>
                </a:cubicBezTo>
                <a:cubicBezTo>
                  <a:pt x="7915783" y="1627216"/>
                  <a:pt x="7880541" y="1628231"/>
                  <a:pt x="7869618" y="1613893"/>
                </a:cubicBezTo>
                <a:cubicBezTo>
                  <a:pt x="7885367" y="1559524"/>
                  <a:pt x="7816152" y="1535924"/>
                  <a:pt x="7815961" y="1601205"/>
                </a:cubicBezTo>
                <a:lnTo>
                  <a:pt x="7812913" y="1601205"/>
                </a:lnTo>
                <a:cubicBezTo>
                  <a:pt x="7801547" y="1568216"/>
                  <a:pt x="7768082" y="1579572"/>
                  <a:pt x="7740143" y="1575829"/>
                </a:cubicBezTo>
                <a:cubicBezTo>
                  <a:pt x="7773480" y="1526535"/>
                  <a:pt x="7715250" y="1480096"/>
                  <a:pt x="7686168" y="1536876"/>
                </a:cubicBezTo>
                <a:cubicBezTo>
                  <a:pt x="7670546" y="1586043"/>
                  <a:pt x="7680643" y="1639841"/>
                  <a:pt x="7672324" y="1690721"/>
                </a:cubicBezTo>
                <a:cubicBezTo>
                  <a:pt x="7652576" y="1694318"/>
                  <a:pt x="7632891" y="1698251"/>
                  <a:pt x="7613396" y="1702521"/>
                </a:cubicBezTo>
                <a:cubicBezTo>
                  <a:pt x="7607364" y="1682981"/>
                  <a:pt x="7549261" y="1716541"/>
                  <a:pt x="7558278" y="1682918"/>
                </a:cubicBezTo>
                <a:cubicBezTo>
                  <a:pt x="7578535" y="1656399"/>
                  <a:pt x="7558850" y="1618334"/>
                  <a:pt x="7591425" y="1596891"/>
                </a:cubicBezTo>
                <a:cubicBezTo>
                  <a:pt x="7693724" y="1506995"/>
                  <a:pt x="7864475" y="1393879"/>
                  <a:pt x="7599807" y="1484917"/>
                </a:cubicBezTo>
                <a:cubicBezTo>
                  <a:pt x="7583043" y="1447424"/>
                  <a:pt x="7658989" y="1367044"/>
                  <a:pt x="7599807" y="1341984"/>
                </a:cubicBezTo>
                <a:cubicBezTo>
                  <a:pt x="7556881" y="1327900"/>
                  <a:pt x="7572058" y="1385505"/>
                  <a:pt x="7545896" y="1392737"/>
                </a:cubicBezTo>
                <a:cubicBezTo>
                  <a:pt x="7504938" y="1395529"/>
                  <a:pt x="7535926" y="1437146"/>
                  <a:pt x="7526401" y="1462523"/>
                </a:cubicBezTo>
                <a:cubicBezTo>
                  <a:pt x="7422071" y="1423253"/>
                  <a:pt x="7490778" y="1402000"/>
                  <a:pt x="7426769" y="1371675"/>
                </a:cubicBezTo>
                <a:cubicBezTo>
                  <a:pt x="7292594" y="1374086"/>
                  <a:pt x="7479855" y="1543537"/>
                  <a:pt x="7458075" y="1610024"/>
                </a:cubicBezTo>
                <a:cubicBezTo>
                  <a:pt x="7424801" y="1596320"/>
                  <a:pt x="7433628" y="1536813"/>
                  <a:pt x="7408164" y="1508010"/>
                </a:cubicBezTo>
                <a:cubicBezTo>
                  <a:pt x="7268464" y="1451611"/>
                  <a:pt x="7455662" y="1712925"/>
                  <a:pt x="7419340" y="1756573"/>
                </a:cubicBezTo>
                <a:lnTo>
                  <a:pt x="7397052" y="1764566"/>
                </a:lnTo>
                <a:cubicBezTo>
                  <a:pt x="7358952" y="1699476"/>
                  <a:pt x="7321550" y="1632609"/>
                  <a:pt x="7323201" y="1555654"/>
                </a:cubicBezTo>
                <a:cubicBezTo>
                  <a:pt x="7312089" y="1487772"/>
                  <a:pt x="7307453" y="1380557"/>
                  <a:pt x="7228840" y="1463284"/>
                </a:cubicBezTo>
                <a:cubicBezTo>
                  <a:pt x="7138670" y="1490691"/>
                  <a:pt x="7283387" y="1535607"/>
                  <a:pt x="7227888" y="1590167"/>
                </a:cubicBezTo>
                <a:cubicBezTo>
                  <a:pt x="7184200" y="1456940"/>
                  <a:pt x="7052374" y="1503823"/>
                  <a:pt x="7126668" y="1610151"/>
                </a:cubicBezTo>
                <a:cubicBezTo>
                  <a:pt x="6973126" y="1726375"/>
                  <a:pt x="7074853" y="1624234"/>
                  <a:pt x="6972744" y="1641871"/>
                </a:cubicBezTo>
                <a:cubicBezTo>
                  <a:pt x="6934137" y="1640539"/>
                  <a:pt x="6911848" y="1652339"/>
                  <a:pt x="6909244" y="1698968"/>
                </a:cubicBezTo>
                <a:cubicBezTo>
                  <a:pt x="6835140" y="1673148"/>
                  <a:pt x="6860096" y="1830101"/>
                  <a:pt x="6914325" y="1801045"/>
                </a:cubicBezTo>
                <a:cubicBezTo>
                  <a:pt x="6948424" y="1782013"/>
                  <a:pt x="6999097" y="1760633"/>
                  <a:pt x="7018973" y="1806819"/>
                </a:cubicBezTo>
                <a:cubicBezTo>
                  <a:pt x="6866573" y="1827944"/>
                  <a:pt x="6921246" y="1863916"/>
                  <a:pt x="7025323" y="1899760"/>
                </a:cubicBezTo>
                <a:cubicBezTo>
                  <a:pt x="7045706" y="1906104"/>
                  <a:pt x="7065963" y="1914415"/>
                  <a:pt x="7086473" y="1922345"/>
                </a:cubicBezTo>
                <a:lnTo>
                  <a:pt x="7067805" y="1933955"/>
                </a:lnTo>
                <a:cubicBezTo>
                  <a:pt x="7001193" y="1896778"/>
                  <a:pt x="6924421" y="1937000"/>
                  <a:pt x="6993065" y="1981028"/>
                </a:cubicBezTo>
                <a:lnTo>
                  <a:pt x="6968427" y="1996508"/>
                </a:lnTo>
                <a:cubicBezTo>
                  <a:pt x="6863969" y="1956413"/>
                  <a:pt x="6758877" y="2030512"/>
                  <a:pt x="6687693" y="2096301"/>
                </a:cubicBezTo>
                <a:cubicBezTo>
                  <a:pt x="6632766" y="2137157"/>
                  <a:pt x="6575806" y="2151812"/>
                  <a:pt x="6505639" y="2146039"/>
                </a:cubicBezTo>
                <a:cubicBezTo>
                  <a:pt x="6500368" y="2144453"/>
                  <a:pt x="6494907" y="2143184"/>
                  <a:pt x="6489446" y="2142423"/>
                </a:cubicBezTo>
                <a:cubicBezTo>
                  <a:pt x="6486144" y="2089386"/>
                  <a:pt x="6512052" y="2071115"/>
                  <a:pt x="6542786" y="2042439"/>
                </a:cubicBezTo>
                <a:cubicBezTo>
                  <a:pt x="6562535" y="1992701"/>
                  <a:pt x="6537389" y="1895065"/>
                  <a:pt x="6590729" y="1878571"/>
                </a:cubicBezTo>
                <a:cubicBezTo>
                  <a:pt x="6637020" y="1749467"/>
                  <a:pt x="6675946" y="1854336"/>
                  <a:pt x="6754622" y="1711720"/>
                </a:cubicBezTo>
                <a:cubicBezTo>
                  <a:pt x="6783515" y="1666740"/>
                  <a:pt x="6733350" y="1658429"/>
                  <a:pt x="6772910" y="1565044"/>
                </a:cubicBezTo>
                <a:cubicBezTo>
                  <a:pt x="6758178" y="1519620"/>
                  <a:pt x="6711950" y="1742679"/>
                  <a:pt x="6660896" y="1745915"/>
                </a:cubicBezTo>
                <a:cubicBezTo>
                  <a:pt x="6536118" y="1839491"/>
                  <a:pt x="6477953" y="1977095"/>
                  <a:pt x="6458077" y="2137728"/>
                </a:cubicBezTo>
                <a:cubicBezTo>
                  <a:pt x="6454140" y="2137665"/>
                  <a:pt x="6450203" y="2137855"/>
                  <a:pt x="6446266" y="2138299"/>
                </a:cubicBezTo>
                <a:cubicBezTo>
                  <a:pt x="6490716" y="2013954"/>
                  <a:pt x="6465697" y="1846469"/>
                  <a:pt x="6524752" y="1722315"/>
                </a:cubicBezTo>
                <a:cubicBezTo>
                  <a:pt x="6485065" y="1631593"/>
                  <a:pt x="6442964" y="1552927"/>
                  <a:pt x="6429502" y="1446091"/>
                </a:cubicBezTo>
                <a:cubicBezTo>
                  <a:pt x="6368288" y="1346679"/>
                  <a:pt x="6434646" y="1220368"/>
                  <a:pt x="6417437" y="1125713"/>
                </a:cubicBezTo>
                <a:cubicBezTo>
                  <a:pt x="6447219" y="1085047"/>
                  <a:pt x="6369685" y="1054913"/>
                  <a:pt x="6405626" y="1088473"/>
                </a:cubicBezTo>
                <a:cubicBezTo>
                  <a:pt x="6393942" y="1253420"/>
                  <a:pt x="6322251" y="1210851"/>
                  <a:pt x="6329426" y="1300938"/>
                </a:cubicBezTo>
                <a:cubicBezTo>
                  <a:pt x="6323711" y="1564282"/>
                  <a:pt x="6436233" y="1445457"/>
                  <a:pt x="6431344" y="1637176"/>
                </a:cubicBezTo>
                <a:cubicBezTo>
                  <a:pt x="6455664" y="1821156"/>
                  <a:pt x="6442774" y="1775415"/>
                  <a:pt x="6382258" y="1962313"/>
                </a:cubicBezTo>
                <a:cubicBezTo>
                  <a:pt x="6419342" y="2045865"/>
                  <a:pt x="6406833" y="2119266"/>
                  <a:pt x="6364351" y="2205484"/>
                </a:cubicBezTo>
                <a:lnTo>
                  <a:pt x="6360986" y="2205484"/>
                </a:lnTo>
                <a:cubicBezTo>
                  <a:pt x="6351588" y="2095984"/>
                  <a:pt x="6432550" y="1967198"/>
                  <a:pt x="6264529" y="1977983"/>
                </a:cubicBezTo>
                <a:cubicBezTo>
                  <a:pt x="6289929" y="1896271"/>
                  <a:pt x="6287516" y="1797619"/>
                  <a:pt x="6268530" y="1732973"/>
                </a:cubicBezTo>
                <a:lnTo>
                  <a:pt x="6262180" y="1734432"/>
                </a:lnTo>
                <a:cubicBezTo>
                  <a:pt x="6271514" y="1799396"/>
                  <a:pt x="6273737" y="1890624"/>
                  <a:pt x="6251004" y="1965929"/>
                </a:cubicBezTo>
                <a:cubicBezTo>
                  <a:pt x="6207316" y="1878317"/>
                  <a:pt x="6302375" y="1790578"/>
                  <a:pt x="6211189" y="1709880"/>
                </a:cubicBezTo>
                <a:cubicBezTo>
                  <a:pt x="6182233" y="1601332"/>
                  <a:pt x="6337491" y="1429533"/>
                  <a:pt x="6171819" y="1354609"/>
                </a:cubicBezTo>
                <a:lnTo>
                  <a:pt x="6163310" y="1333737"/>
                </a:lnTo>
                <a:cubicBezTo>
                  <a:pt x="6147372" y="1342809"/>
                  <a:pt x="6136640" y="1349914"/>
                  <a:pt x="6146483" y="1371802"/>
                </a:cubicBezTo>
                <a:cubicBezTo>
                  <a:pt x="6243066" y="1364252"/>
                  <a:pt x="6145149" y="1516067"/>
                  <a:pt x="6225858" y="1540809"/>
                </a:cubicBezTo>
                <a:cubicBezTo>
                  <a:pt x="6175439" y="1573354"/>
                  <a:pt x="6188266" y="1639460"/>
                  <a:pt x="6191250" y="1681332"/>
                </a:cubicBezTo>
                <a:cubicBezTo>
                  <a:pt x="6172200" y="1708611"/>
                  <a:pt x="6250496" y="1809483"/>
                  <a:pt x="6234811" y="1825343"/>
                </a:cubicBezTo>
                <a:cubicBezTo>
                  <a:pt x="6193346" y="1922408"/>
                  <a:pt x="6199251" y="1964914"/>
                  <a:pt x="6242431" y="1990291"/>
                </a:cubicBezTo>
                <a:cubicBezTo>
                  <a:pt x="6225731" y="2031908"/>
                  <a:pt x="6199886" y="2066420"/>
                  <a:pt x="6161278" y="2085452"/>
                </a:cubicBezTo>
                <a:cubicBezTo>
                  <a:pt x="6177915" y="1924058"/>
                  <a:pt x="6169216" y="1766343"/>
                  <a:pt x="6149213" y="1598414"/>
                </a:cubicBezTo>
                <a:lnTo>
                  <a:pt x="6142863" y="1598414"/>
                </a:lnTo>
                <a:cubicBezTo>
                  <a:pt x="6116320" y="1743631"/>
                  <a:pt x="6244971" y="2045421"/>
                  <a:pt x="6076633" y="2100171"/>
                </a:cubicBezTo>
                <a:cubicBezTo>
                  <a:pt x="6086475" y="1983756"/>
                  <a:pt x="6167374" y="1849387"/>
                  <a:pt x="6126226" y="1729991"/>
                </a:cubicBezTo>
                <a:cubicBezTo>
                  <a:pt x="6130030" y="1798666"/>
                  <a:pt x="6122677" y="1867531"/>
                  <a:pt x="6104446" y="1933828"/>
                </a:cubicBezTo>
                <a:cubicBezTo>
                  <a:pt x="6061456" y="1914034"/>
                  <a:pt x="6035294" y="1861886"/>
                  <a:pt x="6019165" y="1796731"/>
                </a:cubicBezTo>
                <a:cubicBezTo>
                  <a:pt x="6031421" y="2064580"/>
                  <a:pt x="5838381" y="2225150"/>
                  <a:pt x="5957316" y="1945882"/>
                </a:cubicBezTo>
                <a:lnTo>
                  <a:pt x="5953570" y="1943280"/>
                </a:lnTo>
                <a:cubicBezTo>
                  <a:pt x="5945251" y="1949117"/>
                  <a:pt x="5936996" y="1955017"/>
                  <a:pt x="5926328" y="1962313"/>
                </a:cubicBezTo>
                <a:cubicBezTo>
                  <a:pt x="5917756" y="1930973"/>
                  <a:pt x="5968492" y="1929133"/>
                  <a:pt x="5948109" y="1907246"/>
                </a:cubicBezTo>
                <a:lnTo>
                  <a:pt x="5924106" y="1914478"/>
                </a:lnTo>
                <a:cubicBezTo>
                  <a:pt x="5952471" y="1828572"/>
                  <a:pt x="5973001" y="1740288"/>
                  <a:pt x="5985447" y="1650689"/>
                </a:cubicBezTo>
                <a:lnTo>
                  <a:pt x="5991797" y="1650689"/>
                </a:lnTo>
                <a:cubicBezTo>
                  <a:pt x="5994845" y="1659825"/>
                  <a:pt x="5997575" y="1668897"/>
                  <a:pt x="6000052" y="1677906"/>
                </a:cubicBezTo>
                <a:cubicBezTo>
                  <a:pt x="5991035" y="1582744"/>
                  <a:pt x="5992368" y="1483775"/>
                  <a:pt x="5989384" y="1423316"/>
                </a:cubicBezTo>
                <a:cubicBezTo>
                  <a:pt x="5963984" y="1400414"/>
                  <a:pt x="5963285" y="1365648"/>
                  <a:pt x="5946648" y="1336719"/>
                </a:cubicBezTo>
                <a:cubicBezTo>
                  <a:pt x="5941314" y="1362666"/>
                  <a:pt x="5936107" y="1387852"/>
                  <a:pt x="5930773" y="1413863"/>
                </a:cubicBezTo>
                <a:lnTo>
                  <a:pt x="5860415" y="1356195"/>
                </a:lnTo>
                <a:lnTo>
                  <a:pt x="5856605" y="1361841"/>
                </a:lnTo>
                <a:cubicBezTo>
                  <a:pt x="5898325" y="1391151"/>
                  <a:pt x="5936869" y="1410564"/>
                  <a:pt x="5913755" y="1470834"/>
                </a:cubicBezTo>
                <a:lnTo>
                  <a:pt x="5882894" y="1457574"/>
                </a:lnTo>
                <a:cubicBezTo>
                  <a:pt x="6003036" y="1518605"/>
                  <a:pt x="5915152" y="1546392"/>
                  <a:pt x="5903722" y="1662363"/>
                </a:cubicBezTo>
                <a:cubicBezTo>
                  <a:pt x="5866956" y="1830419"/>
                  <a:pt x="5810187" y="2031464"/>
                  <a:pt x="5745417" y="2183723"/>
                </a:cubicBezTo>
                <a:lnTo>
                  <a:pt x="5679504" y="2180741"/>
                </a:lnTo>
                <a:cubicBezTo>
                  <a:pt x="5715826" y="2047515"/>
                  <a:pt x="5784342" y="1933320"/>
                  <a:pt x="5814759" y="1797619"/>
                </a:cubicBezTo>
                <a:lnTo>
                  <a:pt x="5808409" y="1795209"/>
                </a:lnTo>
                <a:lnTo>
                  <a:pt x="5801360" y="1807897"/>
                </a:lnTo>
                <a:lnTo>
                  <a:pt x="5798122" y="1807897"/>
                </a:lnTo>
                <a:cubicBezTo>
                  <a:pt x="5799265" y="1792481"/>
                  <a:pt x="5800344" y="1777065"/>
                  <a:pt x="5801487" y="1761648"/>
                </a:cubicBezTo>
                <a:lnTo>
                  <a:pt x="5796788" y="1760062"/>
                </a:lnTo>
                <a:cubicBezTo>
                  <a:pt x="5775071" y="1796287"/>
                  <a:pt x="5798058" y="1841140"/>
                  <a:pt x="5751640" y="1865692"/>
                </a:cubicBezTo>
                <a:cubicBezTo>
                  <a:pt x="5792153" y="1761267"/>
                  <a:pt x="5763387" y="1653164"/>
                  <a:pt x="5822315" y="1560603"/>
                </a:cubicBezTo>
                <a:cubicBezTo>
                  <a:pt x="5796280" y="1539858"/>
                  <a:pt x="5830253" y="1491833"/>
                  <a:pt x="5811393" y="1464172"/>
                </a:cubicBezTo>
                <a:cubicBezTo>
                  <a:pt x="5772658" y="1577986"/>
                  <a:pt x="5775770" y="1716034"/>
                  <a:pt x="5744020" y="1839491"/>
                </a:cubicBezTo>
                <a:cubicBezTo>
                  <a:pt x="5721858" y="1714511"/>
                  <a:pt x="5751640" y="1508137"/>
                  <a:pt x="5744020" y="1353023"/>
                </a:cubicBezTo>
                <a:lnTo>
                  <a:pt x="5733479" y="1351628"/>
                </a:lnTo>
                <a:cubicBezTo>
                  <a:pt x="5704015" y="1409549"/>
                  <a:pt x="5765673" y="1988895"/>
                  <a:pt x="5666486" y="1880918"/>
                </a:cubicBezTo>
                <a:cubicBezTo>
                  <a:pt x="5616575" y="1985215"/>
                  <a:pt x="5602986" y="2065341"/>
                  <a:pt x="5608765" y="2177760"/>
                </a:cubicBezTo>
                <a:lnTo>
                  <a:pt x="5591175" y="2176998"/>
                </a:lnTo>
                <a:cubicBezTo>
                  <a:pt x="5562918" y="2129988"/>
                  <a:pt x="5568125" y="2078093"/>
                  <a:pt x="5587048" y="2023724"/>
                </a:cubicBezTo>
                <a:cubicBezTo>
                  <a:pt x="5533009" y="2035715"/>
                  <a:pt x="5543550" y="2138743"/>
                  <a:pt x="5570284" y="2175983"/>
                </a:cubicBezTo>
                <a:lnTo>
                  <a:pt x="5137341" y="2156443"/>
                </a:lnTo>
                <a:cubicBezTo>
                  <a:pt x="5147247" y="2126245"/>
                  <a:pt x="5160455" y="2096428"/>
                  <a:pt x="5121783" y="2104421"/>
                </a:cubicBezTo>
                <a:cubicBezTo>
                  <a:pt x="5166805" y="2006658"/>
                  <a:pt x="5247958" y="2162343"/>
                  <a:pt x="5277803" y="2104421"/>
                </a:cubicBezTo>
                <a:cubicBezTo>
                  <a:pt x="5332984" y="2036285"/>
                  <a:pt x="5286820" y="2049989"/>
                  <a:pt x="5229606" y="2034065"/>
                </a:cubicBezTo>
                <a:cubicBezTo>
                  <a:pt x="5134356" y="1949942"/>
                  <a:pt x="5472113" y="1942710"/>
                  <a:pt x="5529199" y="1999426"/>
                </a:cubicBezTo>
                <a:cubicBezTo>
                  <a:pt x="5557203" y="2001139"/>
                  <a:pt x="5549964" y="1964851"/>
                  <a:pt x="5589524" y="1953621"/>
                </a:cubicBezTo>
                <a:cubicBezTo>
                  <a:pt x="5577650" y="1941377"/>
                  <a:pt x="5567744" y="1904264"/>
                  <a:pt x="5552313" y="1903947"/>
                </a:cubicBezTo>
                <a:cubicBezTo>
                  <a:pt x="5509006" y="1905596"/>
                  <a:pt x="5582031" y="1863027"/>
                  <a:pt x="5484559" y="1881299"/>
                </a:cubicBezTo>
                <a:cubicBezTo>
                  <a:pt x="5455539" y="1824201"/>
                  <a:pt x="5457381" y="1897603"/>
                  <a:pt x="5419344" y="1883709"/>
                </a:cubicBezTo>
                <a:cubicBezTo>
                  <a:pt x="5427345" y="1873051"/>
                  <a:pt x="5457444" y="1862266"/>
                  <a:pt x="5442776" y="1850466"/>
                </a:cubicBezTo>
                <a:cubicBezTo>
                  <a:pt x="5473319" y="1801616"/>
                  <a:pt x="5540629" y="1632355"/>
                  <a:pt x="5454269" y="1645614"/>
                </a:cubicBezTo>
                <a:cubicBezTo>
                  <a:pt x="5438521" y="1672196"/>
                  <a:pt x="5431536" y="1818047"/>
                  <a:pt x="5388610" y="1793813"/>
                </a:cubicBezTo>
                <a:cubicBezTo>
                  <a:pt x="5370703" y="1784297"/>
                  <a:pt x="5373878" y="1809610"/>
                  <a:pt x="5371021" y="1822235"/>
                </a:cubicBezTo>
                <a:cubicBezTo>
                  <a:pt x="5328158" y="1774210"/>
                  <a:pt x="5346129" y="1859284"/>
                  <a:pt x="5311204" y="1837651"/>
                </a:cubicBezTo>
                <a:cubicBezTo>
                  <a:pt x="5308156" y="1853321"/>
                  <a:pt x="5286756" y="1862266"/>
                  <a:pt x="5282057" y="1878380"/>
                </a:cubicBezTo>
                <a:lnTo>
                  <a:pt x="5289931" y="1881425"/>
                </a:lnTo>
                <a:cubicBezTo>
                  <a:pt x="5281930" y="1896334"/>
                  <a:pt x="5264912" y="1911052"/>
                  <a:pt x="5247005" y="1908134"/>
                </a:cubicBezTo>
                <a:cubicBezTo>
                  <a:pt x="5247005" y="1909339"/>
                  <a:pt x="5247005" y="1910545"/>
                  <a:pt x="5247513" y="1911750"/>
                </a:cubicBezTo>
                <a:lnTo>
                  <a:pt x="5242687" y="1913400"/>
                </a:lnTo>
                <a:lnTo>
                  <a:pt x="5239766" y="1905343"/>
                </a:lnTo>
                <a:cubicBezTo>
                  <a:pt x="5216335" y="1890180"/>
                  <a:pt x="5234432" y="1861505"/>
                  <a:pt x="5244973" y="1843107"/>
                </a:cubicBezTo>
                <a:lnTo>
                  <a:pt x="5243957" y="1843107"/>
                </a:lnTo>
                <a:cubicBezTo>
                  <a:pt x="5255578" y="1830419"/>
                  <a:pt x="5265357" y="1813036"/>
                  <a:pt x="5282756" y="1809229"/>
                </a:cubicBezTo>
                <a:cubicBezTo>
                  <a:pt x="5294757" y="1794447"/>
                  <a:pt x="5279136" y="1792544"/>
                  <a:pt x="5269040" y="1782647"/>
                </a:cubicBezTo>
                <a:cubicBezTo>
                  <a:pt x="5278882" y="1769959"/>
                  <a:pt x="5304282" y="1762092"/>
                  <a:pt x="5296662" y="1743694"/>
                </a:cubicBezTo>
                <a:cubicBezTo>
                  <a:pt x="5355527" y="1727199"/>
                  <a:pt x="5491544" y="1779666"/>
                  <a:pt x="5385562" y="1686597"/>
                </a:cubicBezTo>
                <a:cubicBezTo>
                  <a:pt x="5340350" y="1699286"/>
                  <a:pt x="5366512" y="1672894"/>
                  <a:pt x="5352415" y="1658366"/>
                </a:cubicBezTo>
                <a:cubicBezTo>
                  <a:pt x="5334000" y="1645678"/>
                  <a:pt x="5379466" y="1630642"/>
                  <a:pt x="5387150" y="1619603"/>
                </a:cubicBezTo>
                <a:cubicBezTo>
                  <a:pt x="5399850" y="1585281"/>
                  <a:pt x="5337493" y="1612180"/>
                  <a:pt x="5322443" y="1617129"/>
                </a:cubicBezTo>
                <a:cubicBezTo>
                  <a:pt x="5381244" y="1574940"/>
                  <a:pt x="5477701" y="1449517"/>
                  <a:pt x="5331714" y="1548105"/>
                </a:cubicBezTo>
                <a:cubicBezTo>
                  <a:pt x="5336413" y="1506487"/>
                  <a:pt x="5346510" y="1473244"/>
                  <a:pt x="5328984" y="1433911"/>
                </a:cubicBezTo>
                <a:cubicBezTo>
                  <a:pt x="5279898" y="1426805"/>
                  <a:pt x="5291519" y="1504077"/>
                  <a:pt x="5273739" y="1531991"/>
                </a:cubicBezTo>
                <a:cubicBezTo>
                  <a:pt x="5284661" y="1553371"/>
                  <a:pt x="5244656" y="1539477"/>
                  <a:pt x="5254689" y="1563712"/>
                </a:cubicBezTo>
                <a:cubicBezTo>
                  <a:pt x="5261039" y="1584964"/>
                  <a:pt x="5270818" y="1603426"/>
                  <a:pt x="5240909" y="1607105"/>
                </a:cubicBezTo>
                <a:cubicBezTo>
                  <a:pt x="5237607" y="1593656"/>
                  <a:pt x="5246053" y="1579699"/>
                  <a:pt x="5225542" y="1576971"/>
                </a:cubicBezTo>
                <a:cubicBezTo>
                  <a:pt x="5214049" y="1540619"/>
                  <a:pt x="5205032" y="1451611"/>
                  <a:pt x="5167440" y="1528882"/>
                </a:cubicBezTo>
                <a:cubicBezTo>
                  <a:pt x="5143500" y="1524568"/>
                  <a:pt x="5148009" y="1463030"/>
                  <a:pt x="5121212" y="1484854"/>
                </a:cubicBezTo>
                <a:cubicBezTo>
                  <a:pt x="4983163" y="1444061"/>
                  <a:pt x="5186617" y="1618461"/>
                  <a:pt x="5179568" y="1681141"/>
                </a:cubicBezTo>
                <a:cubicBezTo>
                  <a:pt x="5124704" y="1680190"/>
                  <a:pt x="5198047" y="1741030"/>
                  <a:pt x="5189728" y="1769959"/>
                </a:cubicBezTo>
                <a:cubicBezTo>
                  <a:pt x="5163947" y="1752132"/>
                  <a:pt x="5156772" y="1755494"/>
                  <a:pt x="5157280" y="1785502"/>
                </a:cubicBezTo>
                <a:cubicBezTo>
                  <a:pt x="5036630" y="1672513"/>
                  <a:pt x="5127308" y="1819824"/>
                  <a:pt x="5130292" y="1870450"/>
                </a:cubicBezTo>
                <a:cubicBezTo>
                  <a:pt x="5097272" y="1861061"/>
                  <a:pt x="5069396" y="1856049"/>
                  <a:pt x="5087938" y="1900014"/>
                </a:cubicBezTo>
                <a:cubicBezTo>
                  <a:pt x="5055743" y="1899633"/>
                  <a:pt x="5090033" y="1924566"/>
                  <a:pt x="5066030" y="1939791"/>
                </a:cubicBezTo>
                <a:cubicBezTo>
                  <a:pt x="5081969" y="1966310"/>
                  <a:pt x="5062474" y="2010972"/>
                  <a:pt x="5048949" y="2035334"/>
                </a:cubicBezTo>
                <a:lnTo>
                  <a:pt x="5050473" y="2035334"/>
                </a:lnTo>
                <a:cubicBezTo>
                  <a:pt x="5024311" y="2092051"/>
                  <a:pt x="4960176" y="1954827"/>
                  <a:pt x="4978654" y="1934525"/>
                </a:cubicBezTo>
                <a:cubicBezTo>
                  <a:pt x="4946904" y="1908325"/>
                  <a:pt x="4989068" y="1754353"/>
                  <a:pt x="5022025" y="1734115"/>
                </a:cubicBezTo>
                <a:cubicBezTo>
                  <a:pt x="5052314" y="1720475"/>
                  <a:pt x="5029073" y="1700110"/>
                  <a:pt x="5031042" y="1676700"/>
                </a:cubicBezTo>
                <a:cubicBezTo>
                  <a:pt x="5043742" y="1596891"/>
                  <a:pt x="4990275" y="1680824"/>
                  <a:pt x="4969574" y="1698144"/>
                </a:cubicBezTo>
                <a:cubicBezTo>
                  <a:pt x="4932490" y="1671244"/>
                  <a:pt x="4958842" y="1733226"/>
                  <a:pt x="4921377" y="1731577"/>
                </a:cubicBezTo>
                <a:cubicBezTo>
                  <a:pt x="4926775" y="1719269"/>
                  <a:pt x="4930712" y="1708611"/>
                  <a:pt x="4924552" y="1695796"/>
                </a:cubicBezTo>
                <a:cubicBezTo>
                  <a:pt x="4916996" y="1700110"/>
                  <a:pt x="4913249" y="1702140"/>
                  <a:pt x="4904804" y="1707152"/>
                </a:cubicBezTo>
                <a:cubicBezTo>
                  <a:pt x="4902327" y="1694147"/>
                  <a:pt x="4913376" y="1658683"/>
                  <a:pt x="4889564" y="1673655"/>
                </a:cubicBezTo>
                <a:cubicBezTo>
                  <a:pt x="4831017" y="1668453"/>
                  <a:pt x="4869434" y="1716351"/>
                  <a:pt x="4848924" y="1730752"/>
                </a:cubicBezTo>
                <a:cubicBezTo>
                  <a:pt x="4815967" y="1740015"/>
                  <a:pt x="4870323" y="1768436"/>
                  <a:pt x="4860227" y="1792354"/>
                </a:cubicBezTo>
                <a:cubicBezTo>
                  <a:pt x="4738180" y="1796287"/>
                  <a:pt x="4887849" y="1830419"/>
                  <a:pt x="4878578" y="1885041"/>
                </a:cubicBezTo>
                <a:cubicBezTo>
                  <a:pt x="4787900" y="1859665"/>
                  <a:pt x="4781741" y="1892527"/>
                  <a:pt x="4858703" y="1937127"/>
                </a:cubicBezTo>
                <a:cubicBezTo>
                  <a:pt x="4827397" y="1940426"/>
                  <a:pt x="4779455" y="1972654"/>
                  <a:pt x="4834065" y="1982106"/>
                </a:cubicBezTo>
                <a:cubicBezTo>
                  <a:pt x="4834065" y="1982106"/>
                  <a:pt x="4834065" y="1982424"/>
                  <a:pt x="4834065" y="1982614"/>
                </a:cubicBezTo>
                <a:lnTo>
                  <a:pt x="4835017" y="1982233"/>
                </a:lnTo>
                <a:lnTo>
                  <a:pt x="4834065" y="1982233"/>
                </a:lnTo>
                <a:cubicBezTo>
                  <a:pt x="4875276" y="1974684"/>
                  <a:pt x="4942015" y="1983375"/>
                  <a:pt x="4928299" y="2039331"/>
                </a:cubicBezTo>
                <a:cubicBezTo>
                  <a:pt x="4930712" y="2037110"/>
                  <a:pt x="4933061" y="2038760"/>
                  <a:pt x="4936236" y="2040092"/>
                </a:cubicBezTo>
                <a:cubicBezTo>
                  <a:pt x="4934077" y="2046436"/>
                  <a:pt x="4928235" y="2046943"/>
                  <a:pt x="4922838" y="2048974"/>
                </a:cubicBezTo>
                <a:cubicBezTo>
                  <a:pt x="4912424" y="2062867"/>
                  <a:pt x="4892739" y="2066103"/>
                  <a:pt x="4876165" y="2063566"/>
                </a:cubicBezTo>
                <a:cubicBezTo>
                  <a:pt x="4868831" y="2068324"/>
                  <a:pt x="4859541" y="2069021"/>
                  <a:pt x="4851591" y="2065341"/>
                </a:cubicBezTo>
                <a:cubicBezTo>
                  <a:pt x="4836732" y="2069910"/>
                  <a:pt x="4849305" y="2087609"/>
                  <a:pt x="4851591" y="2097062"/>
                </a:cubicBezTo>
                <a:cubicBezTo>
                  <a:pt x="4892040" y="2095223"/>
                  <a:pt x="4920742" y="2114319"/>
                  <a:pt x="4943412" y="2147815"/>
                </a:cubicBezTo>
                <a:lnTo>
                  <a:pt x="4874197" y="2144706"/>
                </a:lnTo>
                <a:cubicBezTo>
                  <a:pt x="4876673" y="2068577"/>
                  <a:pt x="4842955" y="2141218"/>
                  <a:pt x="4824159" y="2108164"/>
                </a:cubicBezTo>
                <a:cubicBezTo>
                  <a:pt x="4842002" y="2018141"/>
                  <a:pt x="4775645" y="1927293"/>
                  <a:pt x="4767898" y="2072383"/>
                </a:cubicBezTo>
                <a:lnTo>
                  <a:pt x="4762119" y="2073082"/>
                </a:lnTo>
                <a:cubicBezTo>
                  <a:pt x="4758246" y="2045865"/>
                  <a:pt x="4752213" y="2040536"/>
                  <a:pt x="4728655" y="2056333"/>
                </a:cubicBezTo>
                <a:cubicBezTo>
                  <a:pt x="4719066" y="2020044"/>
                  <a:pt x="4740656" y="1877111"/>
                  <a:pt x="4689221" y="1982487"/>
                </a:cubicBezTo>
                <a:cubicBezTo>
                  <a:pt x="4650486" y="1932939"/>
                  <a:pt x="4733671" y="1709690"/>
                  <a:pt x="4614164" y="1830228"/>
                </a:cubicBezTo>
                <a:cubicBezTo>
                  <a:pt x="4625848" y="1853575"/>
                  <a:pt x="4616450" y="1877492"/>
                  <a:pt x="4617530" y="1905089"/>
                </a:cubicBezTo>
                <a:cubicBezTo>
                  <a:pt x="4558538" y="1862773"/>
                  <a:pt x="4557713" y="1910862"/>
                  <a:pt x="4595432" y="1947341"/>
                </a:cubicBezTo>
                <a:cubicBezTo>
                  <a:pt x="4570794" y="1967705"/>
                  <a:pt x="4619498" y="1981980"/>
                  <a:pt x="4631627" y="1995366"/>
                </a:cubicBezTo>
                <a:cubicBezTo>
                  <a:pt x="4652709" y="2054684"/>
                  <a:pt x="4536377" y="1934970"/>
                  <a:pt x="4519105" y="1929704"/>
                </a:cubicBezTo>
                <a:cubicBezTo>
                  <a:pt x="4407599" y="1853575"/>
                  <a:pt x="4411536" y="1931607"/>
                  <a:pt x="4496435" y="1989275"/>
                </a:cubicBezTo>
                <a:cubicBezTo>
                  <a:pt x="4381437" y="1976587"/>
                  <a:pt x="4379087" y="2050433"/>
                  <a:pt x="4496435" y="2030766"/>
                </a:cubicBezTo>
                <a:cubicBezTo>
                  <a:pt x="4435221" y="2070480"/>
                  <a:pt x="4521264" y="2058744"/>
                  <a:pt x="4547235" y="2066420"/>
                </a:cubicBezTo>
                <a:cubicBezTo>
                  <a:pt x="4541520" y="2103153"/>
                  <a:pt x="4501007" y="2086594"/>
                  <a:pt x="4513961" y="2112606"/>
                </a:cubicBezTo>
                <a:cubicBezTo>
                  <a:pt x="4512882" y="2117553"/>
                  <a:pt x="4512056" y="2121995"/>
                  <a:pt x="4511358" y="2126119"/>
                </a:cubicBezTo>
                <a:cubicBezTo>
                  <a:pt x="4460177" y="2122122"/>
                  <a:pt x="4409186" y="2116983"/>
                  <a:pt x="4358577" y="2109560"/>
                </a:cubicBezTo>
                <a:cubicBezTo>
                  <a:pt x="4350392" y="2052653"/>
                  <a:pt x="4316876" y="2002408"/>
                  <a:pt x="4267391" y="1973034"/>
                </a:cubicBezTo>
                <a:cubicBezTo>
                  <a:pt x="4301808" y="1849451"/>
                  <a:pt x="4103942" y="1805486"/>
                  <a:pt x="4082034" y="1931607"/>
                </a:cubicBezTo>
                <a:cubicBezTo>
                  <a:pt x="4040950" y="1932939"/>
                  <a:pt x="3999865" y="1934779"/>
                  <a:pt x="3958781" y="1936873"/>
                </a:cubicBezTo>
                <a:cubicBezTo>
                  <a:pt x="3965639" y="1802378"/>
                  <a:pt x="3840544" y="1692370"/>
                  <a:pt x="3723831" y="1646058"/>
                </a:cubicBezTo>
                <a:cubicBezTo>
                  <a:pt x="3788283" y="1401112"/>
                  <a:pt x="3248660" y="1388613"/>
                  <a:pt x="3347402" y="1643267"/>
                </a:cubicBezTo>
                <a:cubicBezTo>
                  <a:pt x="3313024" y="1671448"/>
                  <a:pt x="3290602" y="1711593"/>
                  <a:pt x="3284665" y="1755621"/>
                </a:cubicBezTo>
                <a:cubicBezTo>
                  <a:pt x="3249854" y="1754111"/>
                  <a:pt x="3214986" y="1754409"/>
                  <a:pt x="3180207" y="1756509"/>
                </a:cubicBezTo>
                <a:cubicBezTo>
                  <a:pt x="3107246" y="1513085"/>
                  <a:pt x="2634425" y="1615226"/>
                  <a:pt x="2662111" y="1855668"/>
                </a:cubicBezTo>
                <a:cubicBezTo>
                  <a:pt x="2598611" y="1870386"/>
                  <a:pt x="2535746" y="1883772"/>
                  <a:pt x="2473706" y="1893416"/>
                </a:cubicBezTo>
                <a:cubicBezTo>
                  <a:pt x="2486851" y="1872607"/>
                  <a:pt x="2497963" y="1851418"/>
                  <a:pt x="2501456" y="1828579"/>
                </a:cubicBezTo>
                <a:cubicBezTo>
                  <a:pt x="2490534" y="1830533"/>
                  <a:pt x="2480088" y="1834536"/>
                  <a:pt x="2470658" y="1840379"/>
                </a:cubicBezTo>
                <a:cubicBezTo>
                  <a:pt x="2549906" y="1773829"/>
                  <a:pt x="2630805" y="1707152"/>
                  <a:pt x="2689289" y="1624679"/>
                </a:cubicBezTo>
                <a:lnTo>
                  <a:pt x="2687320" y="1622204"/>
                </a:lnTo>
                <a:cubicBezTo>
                  <a:pt x="2633663" y="1688310"/>
                  <a:pt x="2553970" y="1669976"/>
                  <a:pt x="2477770" y="1691990"/>
                </a:cubicBezTo>
                <a:lnTo>
                  <a:pt x="2476818" y="1688945"/>
                </a:lnTo>
                <a:cubicBezTo>
                  <a:pt x="2485200" y="1679999"/>
                  <a:pt x="2506663" y="1685138"/>
                  <a:pt x="2506980" y="1672006"/>
                </a:cubicBezTo>
                <a:cubicBezTo>
                  <a:pt x="2521014" y="1663060"/>
                  <a:pt x="2538032" y="1662426"/>
                  <a:pt x="2541778" y="1645678"/>
                </a:cubicBezTo>
                <a:cubicBezTo>
                  <a:pt x="2493264" y="1632228"/>
                  <a:pt x="2481326" y="1682537"/>
                  <a:pt x="2443226" y="1699730"/>
                </a:cubicBezTo>
                <a:cubicBezTo>
                  <a:pt x="2451164" y="1570880"/>
                  <a:pt x="2546922" y="1562126"/>
                  <a:pt x="2563876" y="1455163"/>
                </a:cubicBezTo>
                <a:cubicBezTo>
                  <a:pt x="2595626" y="1422935"/>
                  <a:pt x="2659126" y="1416591"/>
                  <a:pt x="2668461" y="1365394"/>
                </a:cubicBezTo>
                <a:cubicBezTo>
                  <a:pt x="2637854" y="1368059"/>
                  <a:pt x="2617661" y="1389819"/>
                  <a:pt x="2590737" y="1393562"/>
                </a:cubicBezTo>
                <a:cubicBezTo>
                  <a:pt x="2583688" y="1314070"/>
                  <a:pt x="2504758" y="1488724"/>
                  <a:pt x="2465769" y="1467534"/>
                </a:cubicBezTo>
                <a:cubicBezTo>
                  <a:pt x="2474341" y="1458399"/>
                  <a:pt x="2484819" y="1441207"/>
                  <a:pt x="2475802" y="1430167"/>
                </a:cubicBezTo>
                <a:cubicBezTo>
                  <a:pt x="2466150" y="1434291"/>
                  <a:pt x="2464181" y="1445330"/>
                  <a:pt x="2458974" y="1453514"/>
                </a:cubicBezTo>
                <a:lnTo>
                  <a:pt x="2456307" y="1453514"/>
                </a:lnTo>
                <a:cubicBezTo>
                  <a:pt x="2462022" y="1415449"/>
                  <a:pt x="2460054" y="1331833"/>
                  <a:pt x="2434463" y="1414815"/>
                </a:cubicBezTo>
                <a:cubicBezTo>
                  <a:pt x="2406269" y="1400414"/>
                  <a:pt x="2417191" y="1375672"/>
                  <a:pt x="2420303" y="1351945"/>
                </a:cubicBezTo>
                <a:lnTo>
                  <a:pt x="2410206" y="1371928"/>
                </a:lnTo>
                <a:lnTo>
                  <a:pt x="2407031" y="1371358"/>
                </a:lnTo>
                <a:cubicBezTo>
                  <a:pt x="2362581" y="1296307"/>
                  <a:pt x="2504504" y="1310073"/>
                  <a:pt x="2554097" y="1127743"/>
                </a:cubicBezTo>
                <a:cubicBezTo>
                  <a:pt x="2564829" y="1135483"/>
                  <a:pt x="2573147" y="1148552"/>
                  <a:pt x="2587625" y="1149313"/>
                </a:cubicBezTo>
                <a:cubicBezTo>
                  <a:pt x="2585847" y="1060051"/>
                  <a:pt x="2462594" y="1066332"/>
                  <a:pt x="2406460" y="1050028"/>
                </a:cubicBezTo>
                <a:cubicBezTo>
                  <a:pt x="2430907" y="999274"/>
                  <a:pt x="2521077" y="1017292"/>
                  <a:pt x="2573084" y="1008727"/>
                </a:cubicBezTo>
                <a:cubicBezTo>
                  <a:pt x="2553589" y="970218"/>
                  <a:pt x="2498027" y="990139"/>
                  <a:pt x="2479358" y="959053"/>
                </a:cubicBezTo>
                <a:lnTo>
                  <a:pt x="2488883" y="955881"/>
                </a:lnTo>
                <a:cubicBezTo>
                  <a:pt x="2427669" y="924160"/>
                  <a:pt x="2390585" y="970662"/>
                  <a:pt x="2352548" y="1009108"/>
                </a:cubicBezTo>
                <a:cubicBezTo>
                  <a:pt x="2355406" y="999211"/>
                  <a:pt x="2359597" y="991725"/>
                  <a:pt x="2352548" y="982019"/>
                </a:cubicBezTo>
                <a:cubicBezTo>
                  <a:pt x="2335403" y="1034865"/>
                  <a:pt x="2305304" y="922447"/>
                  <a:pt x="2302764" y="905001"/>
                </a:cubicBezTo>
                <a:cubicBezTo>
                  <a:pt x="2279206" y="890980"/>
                  <a:pt x="2278317" y="868395"/>
                  <a:pt x="2247964" y="869093"/>
                </a:cubicBezTo>
                <a:cubicBezTo>
                  <a:pt x="2251456" y="862749"/>
                  <a:pt x="2254314" y="857293"/>
                  <a:pt x="2258314" y="850568"/>
                </a:cubicBezTo>
                <a:cubicBezTo>
                  <a:pt x="2202180" y="879434"/>
                  <a:pt x="2222246" y="993628"/>
                  <a:pt x="2243519" y="1044064"/>
                </a:cubicBezTo>
                <a:cubicBezTo>
                  <a:pt x="2261680" y="1077244"/>
                  <a:pt x="2341372" y="1074643"/>
                  <a:pt x="2314448" y="1123048"/>
                </a:cubicBezTo>
                <a:cubicBezTo>
                  <a:pt x="2313559" y="1119496"/>
                  <a:pt x="2312734" y="1115880"/>
                  <a:pt x="2311273" y="1109789"/>
                </a:cubicBezTo>
                <a:cubicBezTo>
                  <a:pt x="2302193" y="1122477"/>
                  <a:pt x="2312988" y="1132628"/>
                  <a:pt x="2310003" y="1143223"/>
                </a:cubicBezTo>
                <a:cubicBezTo>
                  <a:pt x="2302383" y="1133726"/>
                  <a:pt x="2298948" y="1121545"/>
                  <a:pt x="2300478" y="1109472"/>
                </a:cubicBezTo>
                <a:cubicBezTo>
                  <a:pt x="2272284" y="1066840"/>
                  <a:pt x="2217928" y="1055293"/>
                  <a:pt x="2183765" y="1030361"/>
                </a:cubicBezTo>
                <a:cubicBezTo>
                  <a:pt x="2176145" y="1018370"/>
                  <a:pt x="2155825" y="974596"/>
                  <a:pt x="2141347" y="1000290"/>
                </a:cubicBezTo>
                <a:cubicBezTo>
                  <a:pt x="2146681" y="1088409"/>
                  <a:pt x="2280539" y="1113913"/>
                  <a:pt x="2312797" y="1175832"/>
                </a:cubicBezTo>
                <a:cubicBezTo>
                  <a:pt x="2298129" y="1182176"/>
                  <a:pt x="2301367" y="1163143"/>
                  <a:pt x="2290953" y="1161747"/>
                </a:cubicBezTo>
                <a:cubicBezTo>
                  <a:pt x="2290953" y="1165427"/>
                  <a:pt x="2290382" y="1168092"/>
                  <a:pt x="2290001" y="1172913"/>
                </a:cubicBezTo>
                <a:cubicBezTo>
                  <a:pt x="2247837" y="1114040"/>
                  <a:pt x="2171637" y="1152612"/>
                  <a:pt x="2138299" y="1200383"/>
                </a:cubicBezTo>
                <a:cubicBezTo>
                  <a:pt x="2163699" y="1203555"/>
                  <a:pt x="2179257" y="1217830"/>
                  <a:pt x="2183194" y="1244285"/>
                </a:cubicBezTo>
                <a:lnTo>
                  <a:pt x="2180908" y="1245681"/>
                </a:lnTo>
                <a:lnTo>
                  <a:pt x="2168843" y="1234451"/>
                </a:lnTo>
                <a:cubicBezTo>
                  <a:pt x="2189671" y="1340525"/>
                  <a:pt x="2350834" y="1328471"/>
                  <a:pt x="2409254" y="1412087"/>
                </a:cubicBezTo>
                <a:cubicBezTo>
                  <a:pt x="2405063" y="1433086"/>
                  <a:pt x="2408682" y="1453831"/>
                  <a:pt x="2412810" y="1475528"/>
                </a:cubicBezTo>
                <a:cubicBezTo>
                  <a:pt x="2396871" y="1463665"/>
                  <a:pt x="2407349" y="1445584"/>
                  <a:pt x="2392109" y="1435814"/>
                </a:cubicBezTo>
                <a:cubicBezTo>
                  <a:pt x="2383727" y="1446916"/>
                  <a:pt x="2381314" y="1465378"/>
                  <a:pt x="2392934" y="1474830"/>
                </a:cubicBezTo>
                <a:cubicBezTo>
                  <a:pt x="2354834" y="1434418"/>
                  <a:pt x="2326259" y="1491515"/>
                  <a:pt x="2383981" y="1489549"/>
                </a:cubicBezTo>
                <a:cubicBezTo>
                  <a:pt x="2352231" y="1521650"/>
                  <a:pt x="2409381" y="1522792"/>
                  <a:pt x="2425954" y="1526345"/>
                </a:cubicBezTo>
                <a:cubicBezTo>
                  <a:pt x="2427542" y="1533259"/>
                  <a:pt x="2428621" y="1537700"/>
                  <a:pt x="2429955" y="1543410"/>
                </a:cubicBezTo>
                <a:cubicBezTo>
                  <a:pt x="2450338" y="1520952"/>
                  <a:pt x="2455355" y="1553751"/>
                  <a:pt x="2460562" y="1566249"/>
                </a:cubicBezTo>
                <a:cubicBezTo>
                  <a:pt x="2443544" y="1585281"/>
                  <a:pt x="2440813" y="1627851"/>
                  <a:pt x="2425065" y="1581729"/>
                </a:cubicBezTo>
                <a:cubicBezTo>
                  <a:pt x="2408174" y="1534211"/>
                  <a:pt x="2356168" y="1511943"/>
                  <a:pt x="2383282" y="1582363"/>
                </a:cubicBezTo>
                <a:cubicBezTo>
                  <a:pt x="2328799" y="1572593"/>
                  <a:pt x="2300224" y="1533958"/>
                  <a:pt x="2279206" y="1484347"/>
                </a:cubicBezTo>
                <a:cubicBezTo>
                  <a:pt x="2263458" y="1509215"/>
                  <a:pt x="2265744" y="1534655"/>
                  <a:pt x="2285556" y="1561808"/>
                </a:cubicBezTo>
                <a:lnTo>
                  <a:pt x="2261807" y="1557240"/>
                </a:lnTo>
                <a:cubicBezTo>
                  <a:pt x="2357755" y="1599175"/>
                  <a:pt x="2257362" y="1680570"/>
                  <a:pt x="2308162" y="1747120"/>
                </a:cubicBezTo>
                <a:cubicBezTo>
                  <a:pt x="2456434" y="1946897"/>
                  <a:pt x="2277555" y="1839998"/>
                  <a:pt x="2204593" y="1903122"/>
                </a:cubicBezTo>
                <a:cubicBezTo>
                  <a:pt x="2185924" y="1900902"/>
                  <a:pt x="2167382" y="1897857"/>
                  <a:pt x="2148967" y="1893987"/>
                </a:cubicBezTo>
                <a:cubicBezTo>
                  <a:pt x="2182241" y="1852750"/>
                  <a:pt x="2104517" y="1754035"/>
                  <a:pt x="2160588" y="1753274"/>
                </a:cubicBezTo>
                <a:cubicBezTo>
                  <a:pt x="2228723" y="1737160"/>
                  <a:pt x="2253806" y="1721553"/>
                  <a:pt x="2216404" y="1634004"/>
                </a:cubicBezTo>
                <a:cubicBezTo>
                  <a:pt x="2226247" y="1585091"/>
                  <a:pt x="2278444" y="1507122"/>
                  <a:pt x="2221929" y="1458653"/>
                </a:cubicBezTo>
                <a:cubicBezTo>
                  <a:pt x="2271649" y="1443363"/>
                  <a:pt x="2211324" y="1349851"/>
                  <a:pt x="2270887" y="1354419"/>
                </a:cubicBezTo>
                <a:cubicBezTo>
                  <a:pt x="2276920" y="1340842"/>
                  <a:pt x="2270316" y="1336465"/>
                  <a:pt x="2260473" y="1330882"/>
                </a:cubicBezTo>
                <a:cubicBezTo>
                  <a:pt x="2258949" y="1334562"/>
                  <a:pt x="2257171" y="1339002"/>
                  <a:pt x="2255203" y="1343570"/>
                </a:cubicBezTo>
                <a:cubicBezTo>
                  <a:pt x="2153158" y="1389946"/>
                  <a:pt x="2248853" y="1495829"/>
                  <a:pt x="2230946" y="1562696"/>
                </a:cubicBezTo>
                <a:cubicBezTo>
                  <a:pt x="2196148" y="1609580"/>
                  <a:pt x="2197100" y="1623600"/>
                  <a:pt x="2216658" y="1678667"/>
                </a:cubicBezTo>
                <a:cubicBezTo>
                  <a:pt x="2180971" y="1812909"/>
                  <a:pt x="2102358" y="1631720"/>
                  <a:pt x="2139252" y="1882885"/>
                </a:cubicBezTo>
                <a:cubicBezTo>
                  <a:pt x="2118424" y="1824201"/>
                  <a:pt x="2097786" y="1774590"/>
                  <a:pt x="2125472" y="1718254"/>
                </a:cubicBezTo>
                <a:cubicBezTo>
                  <a:pt x="2093405" y="1636479"/>
                  <a:pt x="2081911" y="1595178"/>
                  <a:pt x="2095246" y="1517843"/>
                </a:cubicBezTo>
                <a:cubicBezTo>
                  <a:pt x="2092198" y="1399779"/>
                  <a:pt x="2161540" y="1472990"/>
                  <a:pt x="2157984" y="1310708"/>
                </a:cubicBezTo>
                <a:cubicBezTo>
                  <a:pt x="2162556" y="1255197"/>
                  <a:pt x="2118297" y="1281462"/>
                  <a:pt x="2111121" y="1179765"/>
                </a:cubicBezTo>
                <a:cubicBezTo>
                  <a:pt x="2078165" y="1160035"/>
                  <a:pt x="2138109" y="1358923"/>
                  <a:pt x="2096453" y="1400160"/>
                </a:cubicBezTo>
                <a:cubicBezTo>
                  <a:pt x="2038985" y="1543727"/>
                  <a:pt x="2043240" y="1691546"/>
                  <a:pt x="2092325" y="1842346"/>
                </a:cubicBezTo>
                <a:cubicBezTo>
                  <a:pt x="2087347" y="1840759"/>
                  <a:pt x="2081962" y="1841007"/>
                  <a:pt x="2077149" y="1843043"/>
                </a:cubicBezTo>
                <a:cubicBezTo>
                  <a:pt x="2076704" y="1738746"/>
                  <a:pt x="2031429" y="1645043"/>
                  <a:pt x="1953705" y="1584964"/>
                </a:cubicBezTo>
                <a:cubicBezTo>
                  <a:pt x="1919224" y="1579889"/>
                  <a:pt x="1897444" y="1449898"/>
                  <a:pt x="1884680" y="1473434"/>
                </a:cubicBezTo>
                <a:cubicBezTo>
                  <a:pt x="1900619" y="1641300"/>
                  <a:pt x="1912430" y="1567708"/>
                  <a:pt x="1987042" y="1647391"/>
                </a:cubicBezTo>
                <a:cubicBezTo>
                  <a:pt x="2012442" y="1678604"/>
                  <a:pt x="2022856" y="1715653"/>
                  <a:pt x="2026476" y="1767929"/>
                </a:cubicBezTo>
                <a:cubicBezTo>
                  <a:pt x="2062036" y="1789372"/>
                  <a:pt x="2058734" y="1831370"/>
                  <a:pt x="2066481" y="1870767"/>
                </a:cubicBezTo>
                <a:cubicBezTo>
                  <a:pt x="2032978" y="1858650"/>
                  <a:pt x="2000707" y="1843367"/>
                  <a:pt x="1970088" y="1825153"/>
                </a:cubicBezTo>
                <a:cubicBezTo>
                  <a:pt x="1997329" y="1758222"/>
                  <a:pt x="1931543" y="1684631"/>
                  <a:pt x="1862138" y="1699666"/>
                </a:cubicBezTo>
                <a:cubicBezTo>
                  <a:pt x="1831531" y="1616495"/>
                  <a:pt x="1701800" y="1623537"/>
                  <a:pt x="1681925" y="1711086"/>
                </a:cubicBezTo>
                <a:cubicBezTo>
                  <a:pt x="1664881" y="1712234"/>
                  <a:pt x="1647920" y="1714346"/>
                  <a:pt x="1631125" y="1717430"/>
                </a:cubicBezTo>
                <a:cubicBezTo>
                  <a:pt x="1626997" y="1710071"/>
                  <a:pt x="1613853" y="1703536"/>
                  <a:pt x="1587818" y="1700174"/>
                </a:cubicBezTo>
                <a:cubicBezTo>
                  <a:pt x="1741488" y="1569802"/>
                  <a:pt x="1429766" y="1726375"/>
                  <a:pt x="1400683" y="1669341"/>
                </a:cubicBezTo>
                <a:cubicBezTo>
                  <a:pt x="1401064" y="1668326"/>
                  <a:pt x="1401509" y="1667311"/>
                  <a:pt x="1401953" y="1666296"/>
                </a:cubicBezTo>
                <a:cubicBezTo>
                  <a:pt x="1468120" y="1681141"/>
                  <a:pt x="1525905" y="1645995"/>
                  <a:pt x="1584389" y="1627089"/>
                </a:cubicBezTo>
                <a:cubicBezTo>
                  <a:pt x="1664018" y="1601713"/>
                  <a:pt x="1702626" y="1569294"/>
                  <a:pt x="1589342" y="1555527"/>
                </a:cubicBezTo>
                <a:cubicBezTo>
                  <a:pt x="1604645" y="1519873"/>
                  <a:pt x="1643697" y="1536495"/>
                  <a:pt x="1669987" y="1551023"/>
                </a:cubicBezTo>
                <a:cubicBezTo>
                  <a:pt x="1711769" y="1573481"/>
                  <a:pt x="1731010" y="1452435"/>
                  <a:pt x="1673860" y="1472356"/>
                </a:cubicBezTo>
                <a:cubicBezTo>
                  <a:pt x="1671891" y="1436258"/>
                  <a:pt x="1654810" y="1427122"/>
                  <a:pt x="1624902" y="1427947"/>
                </a:cubicBezTo>
                <a:cubicBezTo>
                  <a:pt x="1541526" y="1422491"/>
                  <a:pt x="1617853" y="1487201"/>
                  <a:pt x="1506284" y="1403268"/>
                </a:cubicBezTo>
                <a:cubicBezTo>
                  <a:pt x="1564894" y="1317369"/>
                  <a:pt x="1457071" y="1290597"/>
                  <a:pt x="1428242" y="1387852"/>
                </a:cubicBezTo>
                <a:cubicBezTo>
                  <a:pt x="1385443" y="1345601"/>
                  <a:pt x="1497013" y="1310961"/>
                  <a:pt x="1427480" y="1289835"/>
                </a:cubicBezTo>
                <a:cubicBezTo>
                  <a:pt x="1371727" y="1227282"/>
                  <a:pt x="1360615" y="1309185"/>
                  <a:pt x="1354773" y="1361017"/>
                </a:cubicBezTo>
                <a:cubicBezTo>
                  <a:pt x="1356106" y="1424458"/>
                  <a:pt x="1322642" y="1479461"/>
                  <a:pt x="1291273" y="1533133"/>
                </a:cubicBezTo>
                <a:cubicBezTo>
                  <a:pt x="1243902" y="1467408"/>
                  <a:pt x="1333691" y="1416020"/>
                  <a:pt x="1326198" y="1342809"/>
                </a:cubicBezTo>
                <a:cubicBezTo>
                  <a:pt x="1309497" y="1251327"/>
                  <a:pt x="1268667" y="1389502"/>
                  <a:pt x="1250696" y="1402824"/>
                </a:cubicBezTo>
                <a:cubicBezTo>
                  <a:pt x="1233932" y="1351564"/>
                  <a:pt x="1378204" y="1220938"/>
                  <a:pt x="1274826" y="1218845"/>
                </a:cubicBezTo>
                <a:cubicBezTo>
                  <a:pt x="1228344" y="1242635"/>
                  <a:pt x="1271778" y="1262619"/>
                  <a:pt x="1197991" y="1288630"/>
                </a:cubicBezTo>
                <a:cubicBezTo>
                  <a:pt x="1190625" y="1268963"/>
                  <a:pt x="1214565" y="1236799"/>
                  <a:pt x="1182942" y="1234705"/>
                </a:cubicBezTo>
                <a:cubicBezTo>
                  <a:pt x="1162812" y="1229122"/>
                  <a:pt x="1174496" y="1184714"/>
                  <a:pt x="1141413" y="1195562"/>
                </a:cubicBezTo>
                <a:cubicBezTo>
                  <a:pt x="1095883" y="1214911"/>
                  <a:pt x="1154430" y="1276830"/>
                  <a:pt x="1141413" y="1305759"/>
                </a:cubicBezTo>
                <a:cubicBezTo>
                  <a:pt x="944562" y="1236545"/>
                  <a:pt x="1067054" y="1322825"/>
                  <a:pt x="1147763" y="1392103"/>
                </a:cubicBezTo>
                <a:cubicBezTo>
                  <a:pt x="1229297" y="1523934"/>
                  <a:pt x="1076008" y="1428011"/>
                  <a:pt x="1144143" y="1516004"/>
                </a:cubicBezTo>
                <a:cubicBezTo>
                  <a:pt x="1129348" y="1518414"/>
                  <a:pt x="1137222" y="1530786"/>
                  <a:pt x="1134301" y="1541951"/>
                </a:cubicBezTo>
                <a:cubicBezTo>
                  <a:pt x="1128840" y="1461381"/>
                  <a:pt x="1092391" y="1509533"/>
                  <a:pt x="1084263" y="1458716"/>
                </a:cubicBezTo>
                <a:cubicBezTo>
                  <a:pt x="1106996" y="1399399"/>
                  <a:pt x="1027112" y="1243397"/>
                  <a:pt x="1033145" y="1375862"/>
                </a:cubicBezTo>
                <a:cubicBezTo>
                  <a:pt x="1011555" y="1378717"/>
                  <a:pt x="985774" y="1369962"/>
                  <a:pt x="977075" y="1395402"/>
                </a:cubicBezTo>
                <a:lnTo>
                  <a:pt x="974725" y="1395402"/>
                </a:lnTo>
                <a:cubicBezTo>
                  <a:pt x="974725" y="1345156"/>
                  <a:pt x="921195" y="1363681"/>
                  <a:pt x="933323" y="1405235"/>
                </a:cubicBezTo>
                <a:cubicBezTo>
                  <a:pt x="854329" y="1452309"/>
                  <a:pt x="964565" y="1521840"/>
                  <a:pt x="992505" y="1546519"/>
                </a:cubicBezTo>
                <a:cubicBezTo>
                  <a:pt x="1076833" y="1609199"/>
                  <a:pt x="1027494" y="1620999"/>
                  <a:pt x="1091375" y="1665788"/>
                </a:cubicBezTo>
                <a:cubicBezTo>
                  <a:pt x="1104519" y="1678477"/>
                  <a:pt x="1080516" y="1690467"/>
                  <a:pt x="1090422" y="1704488"/>
                </a:cubicBezTo>
                <a:cubicBezTo>
                  <a:pt x="1012698" y="1645931"/>
                  <a:pt x="946087" y="1561999"/>
                  <a:pt x="877634" y="1480413"/>
                </a:cubicBezTo>
                <a:cubicBezTo>
                  <a:pt x="941134" y="1421476"/>
                  <a:pt x="888111" y="1309693"/>
                  <a:pt x="802704" y="1318574"/>
                </a:cubicBezTo>
                <a:cubicBezTo>
                  <a:pt x="844487" y="1142842"/>
                  <a:pt x="590487" y="1075468"/>
                  <a:pt x="487617" y="1190677"/>
                </a:cubicBezTo>
                <a:cubicBezTo>
                  <a:pt x="451780" y="1179365"/>
                  <a:pt x="415143" y="1170750"/>
                  <a:pt x="378016" y="1164920"/>
                </a:cubicBezTo>
                <a:cubicBezTo>
                  <a:pt x="386652" y="1131740"/>
                  <a:pt x="453644" y="1087648"/>
                  <a:pt x="398463" y="1080226"/>
                </a:cubicBezTo>
                <a:cubicBezTo>
                  <a:pt x="473393" y="1002891"/>
                  <a:pt x="498348" y="1176593"/>
                  <a:pt x="545592" y="1132121"/>
                </a:cubicBezTo>
                <a:cubicBezTo>
                  <a:pt x="620268" y="1086126"/>
                  <a:pt x="572135" y="1083778"/>
                  <a:pt x="523431" y="1049647"/>
                </a:cubicBezTo>
                <a:cubicBezTo>
                  <a:pt x="461264" y="938688"/>
                  <a:pt x="782574" y="1043810"/>
                  <a:pt x="817626" y="1116197"/>
                </a:cubicBezTo>
                <a:cubicBezTo>
                  <a:pt x="843471" y="1127045"/>
                  <a:pt x="848678" y="1090440"/>
                  <a:pt x="889762" y="1092914"/>
                </a:cubicBezTo>
                <a:cubicBezTo>
                  <a:pt x="882587" y="1077434"/>
                  <a:pt x="885571" y="1039179"/>
                  <a:pt x="871093" y="1033787"/>
                </a:cubicBezTo>
                <a:cubicBezTo>
                  <a:pt x="829691" y="1021098"/>
                  <a:pt x="912749" y="1004984"/>
                  <a:pt x="814705" y="989949"/>
                </a:cubicBezTo>
                <a:cubicBezTo>
                  <a:pt x="806260" y="926508"/>
                  <a:pt x="783654" y="996293"/>
                  <a:pt x="752348" y="970599"/>
                </a:cubicBezTo>
                <a:cubicBezTo>
                  <a:pt x="763397" y="963240"/>
                  <a:pt x="795465" y="962986"/>
                  <a:pt x="785495" y="946999"/>
                </a:cubicBezTo>
                <a:cubicBezTo>
                  <a:pt x="830517" y="911028"/>
                  <a:pt x="950151" y="773614"/>
                  <a:pt x="864299" y="757563"/>
                </a:cubicBezTo>
                <a:cubicBezTo>
                  <a:pt x="840613" y="777421"/>
                  <a:pt x="785622" y="912741"/>
                  <a:pt x="753174" y="875628"/>
                </a:cubicBezTo>
                <a:cubicBezTo>
                  <a:pt x="739458" y="860719"/>
                  <a:pt x="734124" y="885715"/>
                  <a:pt x="727139" y="896627"/>
                </a:cubicBezTo>
                <a:cubicBezTo>
                  <a:pt x="702628" y="837119"/>
                  <a:pt x="691388" y="923335"/>
                  <a:pt x="665607" y="891361"/>
                </a:cubicBezTo>
                <a:cubicBezTo>
                  <a:pt x="657543" y="905128"/>
                  <a:pt x="634365" y="906523"/>
                  <a:pt x="624650" y="920100"/>
                </a:cubicBezTo>
                <a:lnTo>
                  <a:pt x="631000" y="925619"/>
                </a:lnTo>
                <a:cubicBezTo>
                  <a:pt x="618300" y="937039"/>
                  <a:pt x="597599" y="945286"/>
                  <a:pt x="581660" y="936595"/>
                </a:cubicBezTo>
                <a:lnTo>
                  <a:pt x="580898" y="940147"/>
                </a:lnTo>
                <a:lnTo>
                  <a:pt x="575818" y="940147"/>
                </a:lnTo>
                <a:cubicBezTo>
                  <a:pt x="575818" y="937293"/>
                  <a:pt x="575818" y="934438"/>
                  <a:pt x="575818" y="931583"/>
                </a:cubicBezTo>
                <a:cubicBezTo>
                  <a:pt x="558737" y="909505"/>
                  <a:pt x="585343" y="888443"/>
                  <a:pt x="601218" y="874486"/>
                </a:cubicBezTo>
                <a:lnTo>
                  <a:pt x="600329" y="873915"/>
                </a:lnTo>
                <a:cubicBezTo>
                  <a:pt x="615442" y="866048"/>
                  <a:pt x="630492" y="852535"/>
                  <a:pt x="648208" y="854882"/>
                </a:cubicBezTo>
                <a:cubicBezTo>
                  <a:pt x="664401" y="844922"/>
                  <a:pt x="650304" y="837943"/>
                  <a:pt x="644017" y="825255"/>
                </a:cubicBezTo>
                <a:cubicBezTo>
                  <a:pt x="657543" y="816500"/>
                  <a:pt x="684149" y="817516"/>
                  <a:pt x="683006" y="797658"/>
                </a:cubicBezTo>
                <a:cubicBezTo>
                  <a:pt x="744093" y="801592"/>
                  <a:pt x="854964" y="896119"/>
                  <a:pt x="785940" y="773614"/>
                </a:cubicBezTo>
                <a:cubicBezTo>
                  <a:pt x="739140" y="770442"/>
                  <a:pt x="772478" y="754582"/>
                  <a:pt x="764032" y="735993"/>
                </a:cubicBezTo>
                <a:cubicBezTo>
                  <a:pt x="750888" y="717913"/>
                  <a:pt x="798703" y="718801"/>
                  <a:pt x="809689" y="710934"/>
                </a:cubicBezTo>
                <a:cubicBezTo>
                  <a:pt x="832929" y="682703"/>
                  <a:pt x="765239" y="687461"/>
                  <a:pt x="749427" y="687143"/>
                </a:cubicBezTo>
                <a:cubicBezTo>
                  <a:pt x="818896" y="666779"/>
                  <a:pt x="951484" y="580436"/>
                  <a:pt x="781177" y="625098"/>
                </a:cubicBezTo>
                <a:cubicBezTo>
                  <a:pt x="799402" y="587033"/>
                  <a:pt x="820039" y="559373"/>
                  <a:pt x="816610" y="516106"/>
                </a:cubicBezTo>
                <a:cubicBezTo>
                  <a:pt x="772668" y="493204"/>
                  <a:pt x="758000" y="569968"/>
                  <a:pt x="731965" y="590396"/>
                </a:cubicBezTo>
                <a:cubicBezTo>
                  <a:pt x="735140" y="614186"/>
                  <a:pt x="701993" y="587795"/>
                  <a:pt x="703517" y="614059"/>
                </a:cubicBezTo>
                <a:cubicBezTo>
                  <a:pt x="702691" y="636264"/>
                  <a:pt x="705549" y="656819"/>
                  <a:pt x="676148" y="650411"/>
                </a:cubicBezTo>
                <a:cubicBezTo>
                  <a:pt x="677482" y="636581"/>
                  <a:pt x="690055" y="626303"/>
                  <a:pt x="671640" y="616914"/>
                </a:cubicBezTo>
                <a:cubicBezTo>
                  <a:pt x="672783" y="578850"/>
                  <a:pt x="693865" y="491808"/>
                  <a:pt x="632778" y="552268"/>
                </a:cubicBezTo>
                <a:cubicBezTo>
                  <a:pt x="611569" y="540277"/>
                  <a:pt x="636270" y="483688"/>
                  <a:pt x="603758" y="495170"/>
                </a:cubicBezTo>
                <a:cubicBezTo>
                  <a:pt x="487045" y="410984"/>
                  <a:pt x="621157" y="642862"/>
                  <a:pt x="593725" y="699705"/>
                </a:cubicBezTo>
                <a:cubicBezTo>
                  <a:pt x="542227" y="680673"/>
                  <a:pt x="591249" y="762322"/>
                  <a:pt x="573659" y="787063"/>
                </a:cubicBezTo>
                <a:cubicBezTo>
                  <a:pt x="555308" y="761687"/>
                  <a:pt x="547434" y="762512"/>
                  <a:pt x="537972" y="790997"/>
                </a:cubicBezTo>
                <a:cubicBezTo>
                  <a:pt x="461772" y="644448"/>
                  <a:pt x="498285" y="813519"/>
                  <a:pt x="484315" y="862242"/>
                </a:cubicBezTo>
                <a:cubicBezTo>
                  <a:pt x="456248" y="842448"/>
                  <a:pt x="431673" y="828427"/>
                  <a:pt x="434531" y="876072"/>
                </a:cubicBezTo>
                <a:cubicBezTo>
                  <a:pt x="404305" y="865033"/>
                  <a:pt x="428181" y="899926"/>
                  <a:pt x="400685" y="906396"/>
                </a:cubicBezTo>
                <a:cubicBezTo>
                  <a:pt x="407035" y="936658"/>
                  <a:pt x="373698" y="972375"/>
                  <a:pt x="352870" y="990837"/>
                </a:cubicBezTo>
                <a:lnTo>
                  <a:pt x="354330" y="991154"/>
                </a:lnTo>
                <a:cubicBezTo>
                  <a:pt x="310833" y="1035944"/>
                  <a:pt x="295910" y="885271"/>
                  <a:pt x="320104" y="872202"/>
                </a:cubicBezTo>
                <a:cubicBezTo>
                  <a:pt x="299022" y="837055"/>
                  <a:pt x="389954" y="705669"/>
                  <a:pt x="427482" y="697548"/>
                </a:cubicBezTo>
                <a:cubicBezTo>
                  <a:pt x="460566" y="694630"/>
                  <a:pt x="445389" y="667730"/>
                  <a:pt x="455041" y="646351"/>
                </a:cubicBezTo>
                <a:cubicBezTo>
                  <a:pt x="493141" y="575170"/>
                  <a:pt x="415227" y="636708"/>
                  <a:pt x="389954" y="646351"/>
                </a:cubicBezTo>
                <a:cubicBezTo>
                  <a:pt x="363855" y="608667"/>
                  <a:pt x="368173" y="675915"/>
                  <a:pt x="333312" y="661894"/>
                </a:cubicBezTo>
                <a:cubicBezTo>
                  <a:pt x="342519" y="652061"/>
                  <a:pt x="349758" y="643306"/>
                  <a:pt x="348234" y="629222"/>
                </a:cubicBezTo>
                <a:cubicBezTo>
                  <a:pt x="339662" y="630744"/>
                  <a:pt x="335534" y="631506"/>
                  <a:pt x="325819" y="633345"/>
                </a:cubicBezTo>
                <a:cubicBezTo>
                  <a:pt x="327787" y="620276"/>
                  <a:pt x="349949" y="590459"/>
                  <a:pt x="322517" y="596740"/>
                </a:cubicBezTo>
                <a:cubicBezTo>
                  <a:pt x="272923" y="571934"/>
                  <a:pt x="287973" y="629349"/>
                  <a:pt x="265367" y="637025"/>
                </a:cubicBezTo>
                <a:cubicBezTo>
                  <a:pt x="231140" y="635058"/>
                  <a:pt x="272987" y="680165"/>
                  <a:pt x="255524" y="699197"/>
                </a:cubicBezTo>
                <a:cubicBezTo>
                  <a:pt x="139065" y="662528"/>
                  <a:pt x="268923" y="744558"/>
                  <a:pt x="242126" y="792710"/>
                </a:cubicBezTo>
                <a:cubicBezTo>
                  <a:pt x="164973" y="738848"/>
                  <a:pt x="148209" y="767714"/>
                  <a:pt x="206058" y="835279"/>
                </a:cubicBezTo>
                <a:cubicBezTo>
                  <a:pt x="175387" y="828047"/>
                  <a:pt x="119507" y="842575"/>
                  <a:pt x="167958" y="869537"/>
                </a:cubicBezTo>
                <a:cubicBezTo>
                  <a:pt x="167958" y="869537"/>
                  <a:pt x="167958" y="869918"/>
                  <a:pt x="167958" y="870045"/>
                </a:cubicBezTo>
                <a:lnTo>
                  <a:pt x="168974" y="870045"/>
                </a:lnTo>
                <a:lnTo>
                  <a:pt x="168148" y="869601"/>
                </a:lnTo>
                <a:cubicBezTo>
                  <a:pt x="209487" y="875945"/>
                  <a:pt x="269748" y="906460"/>
                  <a:pt x="237998" y="954485"/>
                </a:cubicBezTo>
                <a:cubicBezTo>
                  <a:pt x="241046" y="953153"/>
                  <a:pt x="242697" y="955500"/>
                  <a:pt x="245237" y="957784"/>
                </a:cubicBezTo>
                <a:cubicBezTo>
                  <a:pt x="241110" y="962986"/>
                  <a:pt x="235395" y="961654"/>
                  <a:pt x="229616" y="961781"/>
                </a:cubicBezTo>
                <a:cubicBezTo>
                  <a:pt x="215202" y="971424"/>
                  <a:pt x="195580" y="968125"/>
                  <a:pt x="180785" y="960068"/>
                </a:cubicBezTo>
                <a:cubicBezTo>
                  <a:pt x="172283" y="962199"/>
                  <a:pt x="163282" y="959801"/>
                  <a:pt x="156972" y="953724"/>
                </a:cubicBezTo>
                <a:cubicBezTo>
                  <a:pt x="141478" y="953026"/>
                  <a:pt x="147447" y="973898"/>
                  <a:pt x="146558" y="983922"/>
                </a:cubicBezTo>
                <a:cubicBezTo>
                  <a:pt x="197358" y="996991"/>
                  <a:pt x="214567" y="1047363"/>
                  <a:pt x="226060" y="1093866"/>
                </a:cubicBezTo>
                <a:cubicBezTo>
                  <a:pt x="217043" y="1115880"/>
                  <a:pt x="237871" y="1121462"/>
                  <a:pt x="240348" y="1139416"/>
                </a:cubicBezTo>
                <a:cubicBezTo>
                  <a:pt x="206502" y="1115118"/>
                  <a:pt x="202248" y="1064619"/>
                  <a:pt x="155766" y="1060622"/>
                </a:cubicBezTo>
                <a:cubicBezTo>
                  <a:pt x="144717" y="1044445"/>
                  <a:pt x="156972" y="1024905"/>
                  <a:pt x="158242" y="1007141"/>
                </a:cubicBezTo>
                <a:cubicBezTo>
                  <a:pt x="163322" y="977768"/>
                  <a:pt x="111951" y="1019829"/>
                  <a:pt x="116967" y="985444"/>
                </a:cubicBezTo>
                <a:cubicBezTo>
                  <a:pt x="163640" y="906396"/>
                  <a:pt x="131191" y="798737"/>
                  <a:pt x="75756" y="933042"/>
                </a:cubicBezTo>
                <a:lnTo>
                  <a:pt x="70104" y="931773"/>
                </a:lnTo>
                <a:cubicBezTo>
                  <a:pt x="75438" y="904810"/>
                  <a:pt x="71565" y="897768"/>
                  <a:pt x="44069" y="904937"/>
                </a:cubicBezTo>
                <a:cubicBezTo>
                  <a:pt x="47054" y="867444"/>
                  <a:pt x="114808" y="739990"/>
                  <a:pt x="31369" y="822464"/>
                </a:cubicBezTo>
                <a:cubicBezTo>
                  <a:pt x="11303" y="762892"/>
                  <a:pt x="164084" y="579864"/>
                  <a:pt x="11176" y="653774"/>
                </a:cubicBezTo>
                <a:cubicBezTo>
                  <a:pt x="13271" y="670585"/>
                  <a:pt x="6922" y="684733"/>
                  <a:pt x="0" y="699769"/>
                </a:cubicBezTo>
                <a:lnTo>
                  <a:pt x="0" y="1136942"/>
                </a:lnTo>
                <a:cubicBezTo>
                  <a:pt x="65977" y="1134341"/>
                  <a:pt x="95250" y="1153437"/>
                  <a:pt x="5461" y="1202477"/>
                </a:cubicBezTo>
                <a:lnTo>
                  <a:pt x="0" y="1204634"/>
                </a:lnTo>
                <a:lnTo>
                  <a:pt x="0" y="2355014"/>
                </a:lnTo>
                <a:lnTo>
                  <a:pt x="12191937" y="2355014"/>
                </a:lnTo>
                <a:lnTo>
                  <a:pt x="12191937" y="1154960"/>
                </a:lnTo>
                <a:cubicBezTo>
                  <a:pt x="12083161" y="1188774"/>
                  <a:pt x="11978830" y="1249867"/>
                  <a:pt x="11889486" y="1328535"/>
                </a:cubicBezTo>
                <a:close/>
                <a:moveTo>
                  <a:pt x="11332146" y="1220685"/>
                </a:moveTo>
                <a:lnTo>
                  <a:pt x="11327765" y="1218147"/>
                </a:lnTo>
                <a:cubicBezTo>
                  <a:pt x="11335385" y="1185411"/>
                  <a:pt x="11344084" y="1177671"/>
                  <a:pt x="11332464" y="1146585"/>
                </a:cubicBezTo>
                <a:lnTo>
                  <a:pt x="11347894" y="1104270"/>
                </a:lnTo>
                <a:lnTo>
                  <a:pt x="11353102" y="1105095"/>
                </a:lnTo>
                <a:cubicBezTo>
                  <a:pt x="11360594" y="1133009"/>
                  <a:pt x="11368595" y="1160923"/>
                  <a:pt x="11343513" y="1181224"/>
                </a:cubicBezTo>
                <a:cubicBezTo>
                  <a:pt x="11339640" y="1194928"/>
                  <a:pt x="11344719" y="1211803"/>
                  <a:pt x="11332083" y="1220938"/>
                </a:cubicBezTo>
                <a:close/>
                <a:moveTo>
                  <a:pt x="11351196" y="1309122"/>
                </a:moveTo>
                <a:cubicBezTo>
                  <a:pt x="11321225" y="1294023"/>
                  <a:pt x="11342180" y="1254816"/>
                  <a:pt x="11345355" y="1229122"/>
                </a:cubicBezTo>
                <a:cubicBezTo>
                  <a:pt x="11389805" y="1298908"/>
                  <a:pt x="11370755" y="1394704"/>
                  <a:pt x="11416602" y="1466329"/>
                </a:cubicBezTo>
                <a:cubicBezTo>
                  <a:pt x="11399456" y="1468803"/>
                  <a:pt x="11402187" y="1449644"/>
                  <a:pt x="11388916" y="1443934"/>
                </a:cubicBezTo>
                <a:cubicBezTo>
                  <a:pt x="11389868" y="1452182"/>
                  <a:pt x="11390630" y="1458462"/>
                  <a:pt x="11391392" y="1464743"/>
                </a:cubicBezTo>
                <a:cubicBezTo>
                  <a:pt x="11367580" y="1451611"/>
                  <a:pt x="11335766" y="1327266"/>
                  <a:pt x="11350816" y="1309375"/>
                </a:cubicBezTo>
                <a:close/>
                <a:moveTo>
                  <a:pt x="11335639" y="1639333"/>
                </a:moveTo>
                <a:cubicBezTo>
                  <a:pt x="11307318" y="1590039"/>
                  <a:pt x="11309794" y="1697826"/>
                  <a:pt x="11272965" y="1568723"/>
                </a:cubicBezTo>
                <a:cubicBezTo>
                  <a:pt x="11226737" y="1502808"/>
                  <a:pt x="11265281" y="1514608"/>
                  <a:pt x="11295507" y="1467598"/>
                </a:cubicBezTo>
                <a:cubicBezTo>
                  <a:pt x="11299762" y="1661030"/>
                  <a:pt x="11375707" y="1563458"/>
                  <a:pt x="11401489" y="1697700"/>
                </a:cubicBezTo>
                <a:cubicBezTo>
                  <a:pt x="11397107" y="1752322"/>
                  <a:pt x="11263630" y="1649230"/>
                  <a:pt x="11335258" y="1639587"/>
                </a:cubicBezTo>
                <a:close/>
                <a:moveTo>
                  <a:pt x="10394505" y="1374910"/>
                </a:moveTo>
                <a:cubicBezTo>
                  <a:pt x="10382821" y="1373318"/>
                  <a:pt x="10374567" y="1362545"/>
                  <a:pt x="10376154" y="1350847"/>
                </a:cubicBezTo>
                <a:cubicBezTo>
                  <a:pt x="10376662" y="1347161"/>
                  <a:pt x="10378122" y="1343666"/>
                  <a:pt x="10380408" y="1340715"/>
                </a:cubicBezTo>
                <a:cubicBezTo>
                  <a:pt x="10387393" y="1353023"/>
                  <a:pt x="10406126" y="1361587"/>
                  <a:pt x="10394125" y="1375164"/>
                </a:cubicBezTo>
                <a:close/>
                <a:moveTo>
                  <a:pt x="10057003" y="1356956"/>
                </a:moveTo>
                <a:cubicBezTo>
                  <a:pt x="10009315" y="1313943"/>
                  <a:pt x="10049764" y="1261794"/>
                  <a:pt x="10060877" y="1355624"/>
                </a:cubicBezTo>
                <a:close/>
                <a:moveTo>
                  <a:pt x="9500108" y="1386140"/>
                </a:moveTo>
                <a:cubicBezTo>
                  <a:pt x="9517761" y="1359811"/>
                  <a:pt x="9517761" y="1359811"/>
                  <a:pt x="9558972" y="1380747"/>
                </a:cubicBezTo>
                <a:cubicBezTo>
                  <a:pt x="9538716" y="1378336"/>
                  <a:pt x="9521127" y="1399843"/>
                  <a:pt x="9499537" y="1386393"/>
                </a:cubicBezTo>
                <a:close/>
                <a:moveTo>
                  <a:pt x="9701467" y="1240859"/>
                </a:moveTo>
                <a:cubicBezTo>
                  <a:pt x="9667557" y="1289962"/>
                  <a:pt x="9596755" y="1349851"/>
                  <a:pt x="9537129" y="1352769"/>
                </a:cubicBezTo>
                <a:cubicBezTo>
                  <a:pt x="9640062" y="1308678"/>
                  <a:pt x="9596501" y="1273658"/>
                  <a:pt x="9524746" y="1343951"/>
                </a:cubicBezTo>
                <a:cubicBezTo>
                  <a:pt x="9520365" y="1245744"/>
                  <a:pt x="9621330" y="1171327"/>
                  <a:pt x="9701085" y="1241113"/>
                </a:cubicBezTo>
                <a:close/>
                <a:moveTo>
                  <a:pt x="9607487" y="926698"/>
                </a:moveTo>
                <a:cubicBezTo>
                  <a:pt x="9636189" y="968506"/>
                  <a:pt x="9578022" y="1043810"/>
                  <a:pt x="9553130" y="1083081"/>
                </a:cubicBezTo>
                <a:lnTo>
                  <a:pt x="9548685" y="1079972"/>
                </a:lnTo>
                <a:cubicBezTo>
                  <a:pt x="9618155" y="1018180"/>
                  <a:pt x="9536747" y="999021"/>
                  <a:pt x="9538589" y="1086316"/>
                </a:cubicBezTo>
                <a:cubicBezTo>
                  <a:pt x="9479217" y="1017990"/>
                  <a:pt x="9563544" y="972820"/>
                  <a:pt x="9607487" y="926698"/>
                </a:cubicBezTo>
                <a:close/>
                <a:moveTo>
                  <a:pt x="9514967" y="1277147"/>
                </a:moveTo>
                <a:cubicBezTo>
                  <a:pt x="9513824" y="1258115"/>
                  <a:pt x="9526778" y="1239082"/>
                  <a:pt x="9513126" y="1221700"/>
                </a:cubicBezTo>
                <a:lnTo>
                  <a:pt x="9509252" y="1221700"/>
                </a:lnTo>
                <a:lnTo>
                  <a:pt x="9513062" y="1252786"/>
                </a:lnTo>
                <a:lnTo>
                  <a:pt x="9509951" y="1252786"/>
                </a:lnTo>
                <a:cubicBezTo>
                  <a:pt x="9497251" y="1202033"/>
                  <a:pt x="9478201" y="1256275"/>
                  <a:pt x="9502394" y="1277401"/>
                </a:cubicBezTo>
                <a:lnTo>
                  <a:pt x="9499219" y="1279939"/>
                </a:lnTo>
                <a:cubicBezTo>
                  <a:pt x="9465881" y="1248726"/>
                  <a:pt x="9451213" y="1190042"/>
                  <a:pt x="9444609" y="1145570"/>
                </a:cubicBezTo>
                <a:cubicBezTo>
                  <a:pt x="9430703" y="1131930"/>
                  <a:pt x="9434513" y="1122477"/>
                  <a:pt x="9449816" y="1113025"/>
                </a:cubicBezTo>
                <a:lnTo>
                  <a:pt x="9451467" y="1114801"/>
                </a:lnTo>
                <a:cubicBezTo>
                  <a:pt x="9452166" y="1111566"/>
                  <a:pt x="9452864" y="1108457"/>
                  <a:pt x="9453499" y="1105158"/>
                </a:cubicBezTo>
                <a:cubicBezTo>
                  <a:pt x="9531287" y="1115055"/>
                  <a:pt x="9539605" y="1216244"/>
                  <a:pt x="9515094" y="1277147"/>
                </a:cubicBezTo>
                <a:close/>
                <a:moveTo>
                  <a:pt x="9501060" y="1071978"/>
                </a:moveTo>
                <a:cubicBezTo>
                  <a:pt x="9497758" y="1083271"/>
                  <a:pt x="9495155" y="1092153"/>
                  <a:pt x="9492043" y="1102621"/>
                </a:cubicBezTo>
                <a:cubicBezTo>
                  <a:pt x="9484931" y="1089932"/>
                  <a:pt x="9483471" y="1087902"/>
                  <a:pt x="9474962" y="1074072"/>
                </a:cubicBezTo>
                <a:close/>
                <a:moveTo>
                  <a:pt x="9492869" y="1051550"/>
                </a:moveTo>
                <a:cubicBezTo>
                  <a:pt x="9479661" y="1043683"/>
                  <a:pt x="9468231" y="1026174"/>
                  <a:pt x="9450768" y="1043430"/>
                </a:cubicBezTo>
                <a:lnTo>
                  <a:pt x="9445180" y="1031947"/>
                </a:lnTo>
                <a:cubicBezTo>
                  <a:pt x="9465119" y="1005999"/>
                  <a:pt x="9509951" y="1013612"/>
                  <a:pt x="9493187" y="1051550"/>
                </a:cubicBezTo>
                <a:close/>
                <a:moveTo>
                  <a:pt x="9366694" y="956388"/>
                </a:moveTo>
                <a:cubicBezTo>
                  <a:pt x="9382316" y="953724"/>
                  <a:pt x="9393745" y="960004"/>
                  <a:pt x="9406890" y="966920"/>
                </a:cubicBezTo>
                <a:cubicBezTo>
                  <a:pt x="9391587" y="974279"/>
                  <a:pt x="9372918" y="970536"/>
                  <a:pt x="9366821" y="956579"/>
                </a:cubicBezTo>
                <a:close/>
                <a:moveTo>
                  <a:pt x="9402508" y="989885"/>
                </a:moveTo>
                <a:cubicBezTo>
                  <a:pt x="9415780" y="966793"/>
                  <a:pt x="9449880" y="976499"/>
                  <a:pt x="9464357" y="996229"/>
                </a:cubicBezTo>
                <a:cubicBezTo>
                  <a:pt x="9438132" y="1010948"/>
                  <a:pt x="9423718" y="1007015"/>
                  <a:pt x="9402635" y="990075"/>
                </a:cubicBezTo>
                <a:close/>
                <a:moveTo>
                  <a:pt x="9409875" y="1109218"/>
                </a:moveTo>
                <a:cubicBezTo>
                  <a:pt x="9370187" y="1174943"/>
                  <a:pt x="9411271" y="1248218"/>
                  <a:pt x="9468930" y="1287361"/>
                </a:cubicBezTo>
                <a:cubicBezTo>
                  <a:pt x="9521000" y="1277211"/>
                  <a:pt x="9514522" y="1363491"/>
                  <a:pt x="9468930" y="1360700"/>
                </a:cubicBezTo>
                <a:cubicBezTo>
                  <a:pt x="9471279" y="1351374"/>
                  <a:pt x="9473502" y="1342428"/>
                  <a:pt x="9476042" y="1332468"/>
                </a:cubicBezTo>
                <a:lnTo>
                  <a:pt x="9465945" y="1337226"/>
                </a:lnTo>
                <a:cubicBezTo>
                  <a:pt x="9465373" y="1305506"/>
                  <a:pt x="9424035" y="1299161"/>
                  <a:pt x="9429496" y="1334371"/>
                </a:cubicBezTo>
                <a:cubicBezTo>
                  <a:pt x="9433751" y="1353404"/>
                  <a:pt x="9460484" y="1358542"/>
                  <a:pt x="9449244" y="1382016"/>
                </a:cubicBezTo>
                <a:cubicBezTo>
                  <a:pt x="9401048" y="1260526"/>
                  <a:pt x="9165654" y="1149059"/>
                  <a:pt x="9410002" y="1109408"/>
                </a:cubicBezTo>
                <a:close/>
                <a:moveTo>
                  <a:pt x="5238687" y="1670991"/>
                </a:moveTo>
                <a:lnTo>
                  <a:pt x="5234559" y="1670991"/>
                </a:lnTo>
                <a:cubicBezTo>
                  <a:pt x="5213985" y="1578620"/>
                  <a:pt x="5269484" y="1614655"/>
                  <a:pt x="5238687" y="1670991"/>
                </a:cubicBezTo>
                <a:close/>
                <a:moveTo>
                  <a:pt x="4926267" y="1799713"/>
                </a:moveTo>
                <a:cubicBezTo>
                  <a:pt x="4910392" y="1790831"/>
                  <a:pt x="4925187" y="1776557"/>
                  <a:pt x="4928172" y="1762790"/>
                </a:cubicBezTo>
                <a:cubicBezTo>
                  <a:pt x="4938084" y="1769223"/>
                  <a:pt x="4940897" y="1782470"/>
                  <a:pt x="4934452" y="1792367"/>
                </a:cubicBezTo>
                <a:cubicBezTo>
                  <a:pt x="4932433" y="1795481"/>
                  <a:pt x="4929632" y="1798013"/>
                  <a:pt x="4926330" y="1799713"/>
                </a:cubicBezTo>
                <a:close/>
                <a:moveTo>
                  <a:pt x="2461070" y="970662"/>
                </a:moveTo>
                <a:cubicBezTo>
                  <a:pt x="2456180" y="981892"/>
                  <a:pt x="2441194" y="984937"/>
                  <a:pt x="2428685" y="979164"/>
                </a:cubicBezTo>
                <a:cubicBezTo>
                  <a:pt x="2439289" y="973581"/>
                  <a:pt x="2448433" y="968506"/>
                  <a:pt x="2461070" y="970662"/>
                </a:cubicBezTo>
                <a:close/>
                <a:moveTo>
                  <a:pt x="2431987" y="997688"/>
                </a:moveTo>
                <a:cubicBezTo>
                  <a:pt x="2415032" y="1011265"/>
                  <a:pt x="2403412" y="1014437"/>
                  <a:pt x="2382203" y="1002764"/>
                </a:cubicBezTo>
                <a:cubicBezTo>
                  <a:pt x="2393887" y="986840"/>
                  <a:pt x="2421509" y="979037"/>
                  <a:pt x="2431987" y="997688"/>
                </a:cubicBezTo>
                <a:close/>
                <a:moveTo>
                  <a:pt x="2397633" y="1031376"/>
                </a:moveTo>
                <a:lnTo>
                  <a:pt x="2393125" y="1040638"/>
                </a:lnTo>
                <a:cubicBezTo>
                  <a:pt x="2379091" y="1026745"/>
                  <a:pt x="2369820" y="1040638"/>
                  <a:pt x="2359216" y="1046982"/>
                </a:cubicBezTo>
                <a:cubicBezTo>
                  <a:pt x="2345754" y="1016404"/>
                  <a:pt x="2381885" y="1010504"/>
                  <a:pt x="2397824" y="1031376"/>
                </a:cubicBezTo>
                <a:close/>
                <a:moveTo>
                  <a:pt x="2373630" y="1065317"/>
                </a:moveTo>
                <a:cubicBezTo>
                  <a:pt x="2366772" y="1076419"/>
                  <a:pt x="2365566" y="1078005"/>
                  <a:pt x="2359851" y="1088283"/>
                </a:cubicBezTo>
                <a:lnTo>
                  <a:pt x="2352612" y="1063668"/>
                </a:lnTo>
                <a:close/>
                <a:moveTo>
                  <a:pt x="2390966" y="1090694"/>
                </a:moveTo>
                <a:cubicBezTo>
                  <a:pt x="2391474" y="1093231"/>
                  <a:pt x="2391982" y="1095896"/>
                  <a:pt x="2392553" y="1098497"/>
                </a:cubicBezTo>
                <a:lnTo>
                  <a:pt x="2393887" y="1097101"/>
                </a:lnTo>
                <a:cubicBezTo>
                  <a:pt x="2406206" y="1104714"/>
                  <a:pt x="2409317" y="1112327"/>
                  <a:pt x="2398078" y="1123302"/>
                </a:cubicBezTo>
                <a:cubicBezTo>
                  <a:pt x="2392744" y="1159147"/>
                  <a:pt x="2380933" y="1206410"/>
                  <a:pt x="2354072" y="1231533"/>
                </a:cubicBezTo>
                <a:lnTo>
                  <a:pt x="2351532" y="1229503"/>
                </a:lnTo>
                <a:cubicBezTo>
                  <a:pt x="2370582" y="1212501"/>
                  <a:pt x="2355596" y="1168790"/>
                  <a:pt x="2345500" y="1209646"/>
                </a:cubicBezTo>
                <a:lnTo>
                  <a:pt x="2342960" y="1209646"/>
                </a:lnTo>
                <a:lnTo>
                  <a:pt x="2346008" y="1184587"/>
                </a:lnTo>
                <a:lnTo>
                  <a:pt x="2342896" y="1184587"/>
                </a:lnTo>
                <a:cubicBezTo>
                  <a:pt x="2331911" y="1198670"/>
                  <a:pt x="2342388" y="1213960"/>
                  <a:pt x="2341436" y="1228995"/>
                </a:cubicBezTo>
                <a:cubicBezTo>
                  <a:pt x="2321878" y="1179828"/>
                  <a:pt x="2328482" y="1098306"/>
                  <a:pt x="2391156" y="1090630"/>
                </a:cubicBezTo>
                <a:close/>
                <a:moveTo>
                  <a:pt x="2314258" y="1070138"/>
                </a:moveTo>
                <a:lnTo>
                  <a:pt x="2310702" y="1072613"/>
                </a:lnTo>
                <a:cubicBezTo>
                  <a:pt x="2290318" y="1038037"/>
                  <a:pt x="2244598" y="984683"/>
                  <a:pt x="2266887" y="946618"/>
                </a:cubicBezTo>
                <a:cubicBezTo>
                  <a:pt x="2302383" y="983731"/>
                  <a:pt x="2370328" y="1020147"/>
                  <a:pt x="2322386" y="1075150"/>
                </a:cubicBezTo>
                <a:cubicBezTo>
                  <a:pt x="2324037" y="1004857"/>
                  <a:pt x="2258441" y="1020274"/>
                  <a:pt x="2314448" y="1070075"/>
                </a:cubicBezTo>
                <a:close/>
                <a:moveTo>
                  <a:pt x="2191576" y="1199939"/>
                </a:moveTo>
                <a:cubicBezTo>
                  <a:pt x="2255838" y="1143730"/>
                  <a:pt x="2337181" y="1203682"/>
                  <a:pt x="2333943" y="1282984"/>
                </a:cubicBezTo>
                <a:cubicBezTo>
                  <a:pt x="2276094" y="1226331"/>
                  <a:pt x="2241042" y="1254562"/>
                  <a:pt x="2323973" y="1290089"/>
                </a:cubicBezTo>
                <a:cubicBezTo>
                  <a:pt x="2276094" y="1287679"/>
                  <a:pt x="2219071" y="1239400"/>
                  <a:pt x="2191766" y="1199876"/>
                </a:cubicBezTo>
                <a:close/>
                <a:moveTo>
                  <a:pt x="2306384" y="1312674"/>
                </a:moveTo>
                <a:cubicBezTo>
                  <a:pt x="2339594" y="1295736"/>
                  <a:pt x="2339594" y="1295736"/>
                  <a:pt x="2353818" y="1316988"/>
                </a:cubicBezTo>
                <a:cubicBezTo>
                  <a:pt x="2336737" y="1327774"/>
                  <a:pt x="2322576" y="1310454"/>
                  <a:pt x="2306574" y="1312611"/>
                </a:cubicBezTo>
                <a:close/>
                <a:moveTo>
                  <a:pt x="2394141" y="1313626"/>
                </a:moveTo>
                <a:cubicBezTo>
                  <a:pt x="2385124" y="1294594"/>
                  <a:pt x="2406841" y="1290660"/>
                  <a:pt x="2410016" y="1275244"/>
                </a:cubicBezTo>
                <a:cubicBezTo>
                  <a:pt x="2414461" y="1247140"/>
                  <a:pt x="2381187" y="1252151"/>
                  <a:pt x="2380679" y="1277528"/>
                </a:cubicBezTo>
                <a:lnTo>
                  <a:pt x="2372551" y="1273721"/>
                </a:lnTo>
                <a:lnTo>
                  <a:pt x="2378329" y="1296434"/>
                </a:lnTo>
                <a:cubicBezTo>
                  <a:pt x="2341753" y="1298527"/>
                  <a:pt x="2336546" y="1229186"/>
                  <a:pt x="2378329" y="1237370"/>
                </a:cubicBezTo>
                <a:cubicBezTo>
                  <a:pt x="2424811" y="1205649"/>
                  <a:pt x="2457831" y="1146775"/>
                  <a:pt x="2425891" y="1093802"/>
                </a:cubicBezTo>
                <a:cubicBezTo>
                  <a:pt x="2623122" y="1125713"/>
                  <a:pt x="2433511" y="1215482"/>
                  <a:pt x="2394331" y="1313563"/>
                </a:cubicBezTo>
                <a:close/>
                <a:moveTo>
                  <a:pt x="2442020" y="1513149"/>
                </a:moveTo>
                <a:cubicBezTo>
                  <a:pt x="2427542" y="1511246"/>
                  <a:pt x="2426843" y="1498050"/>
                  <a:pt x="2418779" y="1492213"/>
                </a:cubicBezTo>
                <a:lnTo>
                  <a:pt x="2419922" y="1490120"/>
                </a:lnTo>
                <a:cubicBezTo>
                  <a:pt x="2460371" y="1489168"/>
                  <a:pt x="2411921" y="1434101"/>
                  <a:pt x="2409127" y="1411706"/>
                </a:cubicBezTo>
                <a:cubicBezTo>
                  <a:pt x="2432520" y="1440141"/>
                  <a:pt x="2444337" y="1476340"/>
                  <a:pt x="2442210" y="1513085"/>
                </a:cubicBezTo>
                <a:close/>
                <a:moveTo>
                  <a:pt x="2514537" y="1493672"/>
                </a:moveTo>
                <a:cubicBezTo>
                  <a:pt x="2508949" y="1515433"/>
                  <a:pt x="2516061" y="1541634"/>
                  <a:pt x="2489137" y="1553941"/>
                </a:cubicBezTo>
                <a:cubicBezTo>
                  <a:pt x="2486343" y="1530278"/>
                  <a:pt x="2501837" y="1493482"/>
                  <a:pt x="2514537" y="1493672"/>
                </a:cubicBezTo>
                <a:close/>
                <a:moveTo>
                  <a:pt x="2500630" y="1480667"/>
                </a:moveTo>
                <a:cubicBezTo>
                  <a:pt x="2496820" y="1489866"/>
                  <a:pt x="2493137" y="1498621"/>
                  <a:pt x="2488819" y="1508898"/>
                </a:cubicBezTo>
                <a:lnTo>
                  <a:pt x="2483485" y="1507439"/>
                </a:lnTo>
                <a:cubicBezTo>
                  <a:pt x="2478215" y="1521587"/>
                  <a:pt x="2470785" y="1527360"/>
                  <a:pt x="2473897" y="1542268"/>
                </a:cubicBezTo>
                <a:cubicBezTo>
                  <a:pt x="2446338" y="1507820"/>
                  <a:pt x="2457387" y="1474450"/>
                  <a:pt x="2500376" y="1480667"/>
                </a:cubicBezTo>
                <a:close/>
                <a:moveTo>
                  <a:pt x="652082" y="710109"/>
                </a:moveTo>
                <a:lnTo>
                  <a:pt x="648208" y="708777"/>
                </a:lnTo>
                <a:cubicBezTo>
                  <a:pt x="659384" y="614757"/>
                  <a:pt x="699834" y="667096"/>
                  <a:pt x="652082" y="710109"/>
                </a:cubicBezTo>
                <a:close/>
                <a:moveTo>
                  <a:pt x="328740" y="693868"/>
                </a:moveTo>
                <a:cubicBezTo>
                  <a:pt x="335905" y="703302"/>
                  <a:pt x="334059" y="716752"/>
                  <a:pt x="324616" y="723914"/>
                </a:cubicBezTo>
                <a:cubicBezTo>
                  <a:pt x="321701" y="726122"/>
                  <a:pt x="318267" y="727549"/>
                  <a:pt x="314643" y="728063"/>
                </a:cubicBezTo>
                <a:cubicBezTo>
                  <a:pt x="302578" y="714487"/>
                  <a:pt x="321374" y="705922"/>
                  <a:pt x="328740" y="693868"/>
                </a:cubicBezTo>
                <a:close/>
                <a:moveTo>
                  <a:pt x="1434656" y="1767294"/>
                </a:moveTo>
                <a:cubicBezTo>
                  <a:pt x="1435322" y="1760728"/>
                  <a:pt x="1434046" y="1754105"/>
                  <a:pt x="1430973" y="1748262"/>
                </a:cubicBezTo>
                <a:cubicBezTo>
                  <a:pt x="1456373" y="1739380"/>
                  <a:pt x="1482789" y="1743440"/>
                  <a:pt x="1508887" y="1747374"/>
                </a:cubicBezTo>
                <a:cubicBezTo>
                  <a:pt x="1484186" y="1754289"/>
                  <a:pt x="1459421" y="1761331"/>
                  <a:pt x="1434656" y="1767294"/>
                </a:cubicBezTo>
                <a:close/>
                <a:moveTo>
                  <a:pt x="2100199" y="1876350"/>
                </a:moveTo>
                <a:cubicBezTo>
                  <a:pt x="2102383" y="1872036"/>
                  <a:pt x="2103679" y="1867278"/>
                  <a:pt x="2104009" y="1862456"/>
                </a:cubicBezTo>
                <a:cubicBezTo>
                  <a:pt x="2105978" y="1865438"/>
                  <a:pt x="2108073" y="1868293"/>
                  <a:pt x="2110359" y="1871084"/>
                </a:cubicBezTo>
                <a:cubicBezTo>
                  <a:pt x="2106778" y="1872417"/>
                  <a:pt x="2103368" y="1874193"/>
                  <a:pt x="2100199" y="1876350"/>
                </a:cubicBezTo>
                <a:close/>
                <a:moveTo>
                  <a:pt x="2255711" y="1906929"/>
                </a:moveTo>
                <a:cubicBezTo>
                  <a:pt x="2293811" y="1893099"/>
                  <a:pt x="2337689" y="1892210"/>
                  <a:pt x="2364740" y="1903376"/>
                </a:cubicBezTo>
                <a:cubicBezTo>
                  <a:pt x="2329752" y="1911623"/>
                  <a:pt x="2291144" y="1906992"/>
                  <a:pt x="2255711" y="1906929"/>
                </a:cubicBezTo>
                <a:close/>
                <a:moveTo>
                  <a:pt x="2561019" y="1706899"/>
                </a:moveTo>
                <a:cubicBezTo>
                  <a:pt x="2524570" y="1704678"/>
                  <a:pt x="2489327" y="1720792"/>
                  <a:pt x="2453513" y="1715590"/>
                </a:cubicBezTo>
                <a:lnTo>
                  <a:pt x="2452434" y="1711149"/>
                </a:lnTo>
                <a:cubicBezTo>
                  <a:pt x="2484374" y="1693576"/>
                  <a:pt x="2525268" y="1706454"/>
                  <a:pt x="2561019" y="1706899"/>
                </a:cubicBezTo>
                <a:close/>
                <a:moveTo>
                  <a:pt x="2492248" y="1739634"/>
                </a:moveTo>
                <a:cubicBezTo>
                  <a:pt x="2491550" y="1764503"/>
                  <a:pt x="2469198" y="1774654"/>
                  <a:pt x="2455736" y="1792671"/>
                </a:cubicBezTo>
                <a:cubicBezTo>
                  <a:pt x="2485327" y="1792671"/>
                  <a:pt x="2491486" y="1763171"/>
                  <a:pt x="2498217" y="1741537"/>
                </a:cubicBezTo>
                <a:cubicBezTo>
                  <a:pt x="2520379" y="1736081"/>
                  <a:pt x="2538032" y="1730816"/>
                  <a:pt x="2560638" y="1723266"/>
                </a:cubicBezTo>
                <a:cubicBezTo>
                  <a:pt x="2530602" y="1770657"/>
                  <a:pt x="2478088" y="1812465"/>
                  <a:pt x="2421827" y="1796160"/>
                </a:cubicBezTo>
                <a:cubicBezTo>
                  <a:pt x="2432368" y="1793813"/>
                  <a:pt x="2445766" y="1791846"/>
                  <a:pt x="2449386" y="1779983"/>
                </a:cubicBezTo>
                <a:lnTo>
                  <a:pt x="2438908" y="1777952"/>
                </a:lnTo>
                <a:cubicBezTo>
                  <a:pt x="2431161" y="1760697"/>
                  <a:pt x="2423732" y="1784297"/>
                  <a:pt x="2414778" y="1777952"/>
                </a:cubicBezTo>
                <a:cubicBezTo>
                  <a:pt x="2429574" y="1704995"/>
                  <a:pt x="2425129" y="1728913"/>
                  <a:pt x="2492248" y="1739634"/>
                </a:cubicBezTo>
                <a:close/>
                <a:moveTo>
                  <a:pt x="2437765" y="1614591"/>
                </a:moveTo>
                <a:cubicBezTo>
                  <a:pt x="2447608" y="1617129"/>
                  <a:pt x="2451037" y="1620935"/>
                  <a:pt x="2446592" y="1630706"/>
                </a:cubicBezTo>
                <a:lnTo>
                  <a:pt x="2442845" y="1629944"/>
                </a:lnTo>
                <a:lnTo>
                  <a:pt x="2435987" y="1617256"/>
                </a:lnTo>
                <a:close/>
                <a:moveTo>
                  <a:pt x="2429574" y="1647644"/>
                </a:moveTo>
                <a:cubicBezTo>
                  <a:pt x="2439035" y="1655574"/>
                  <a:pt x="2436940" y="1665535"/>
                  <a:pt x="2432622" y="1676002"/>
                </a:cubicBezTo>
                <a:lnTo>
                  <a:pt x="2425637" y="1648342"/>
                </a:lnTo>
                <a:close/>
                <a:moveTo>
                  <a:pt x="2408873" y="1725233"/>
                </a:moveTo>
                <a:cubicBezTo>
                  <a:pt x="2401507" y="1710071"/>
                  <a:pt x="2404555" y="1689833"/>
                  <a:pt x="2402078" y="1674860"/>
                </a:cubicBezTo>
                <a:cubicBezTo>
                  <a:pt x="2429828" y="1684694"/>
                  <a:pt x="2438337" y="1710959"/>
                  <a:pt x="2408873" y="1725169"/>
                </a:cubicBezTo>
                <a:close/>
                <a:moveTo>
                  <a:pt x="2424113" y="1638636"/>
                </a:moveTo>
                <a:cubicBezTo>
                  <a:pt x="2408873" y="1641364"/>
                  <a:pt x="2401443" y="1650119"/>
                  <a:pt x="2401634" y="1667628"/>
                </a:cubicBezTo>
                <a:lnTo>
                  <a:pt x="2374837" y="1615860"/>
                </a:lnTo>
                <a:lnTo>
                  <a:pt x="2371471" y="1617763"/>
                </a:lnTo>
                <a:cubicBezTo>
                  <a:pt x="2373325" y="1653240"/>
                  <a:pt x="2380850" y="1688196"/>
                  <a:pt x="2393760" y="1721299"/>
                </a:cubicBezTo>
                <a:lnTo>
                  <a:pt x="2389505" y="1722759"/>
                </a:lnTo>
                <a:cubicBezTo>
                  <a:pt x="2367661" y="1681205"/>
                  <a:pt x="2364486" y="1640285"/>
                  <a:pt x="2362010" y="1595052"/>
                </a:cubicBezTo>
                <a:cubicBezTo>
                  <a:pt x="2388045" y="1604504"/>
                  <a:pt x="2402713" y="1625440"/>
                  <a:pt x="2424113" y="1638572"/>
                </a:cubicBezTo>
                <a:close/>
                <a:moveTo>
                  <a:pt x="2364042" y="1790895"/>
                </a:moveTo>
                <a:lnTo>
                  <a:pt x="2361248" y="1790895"/>
                </a:lnTo>
                <a:cubicBezTo>
                  <a:pt x="2367026" y="1756636"/>
                  <a:pt x="2335848" y="1731387"/>
                  <a:pt x="2340420" y="1700491"/>
                </a:cubicBezTo>
                <a:cubicBezTo>
                  <a:pt x="2369122" y="1742679"/>
                  <a:pt x="2422970" y="1730752"/>
                  <a:pt x="2365820" y="1780363"/>
                </a:cubicBezTo>
                <a:cubicBezTo>
                  <a:pt x="2365121" y="1784360"/>
                  <a:pt x="2364550" y="1787596"/>
                  <a:pt x="2364042" y="1790831"/>
                </a:cubicBezTo>
                <a:close/>
                <a:moveTo>
                  <a:pt x="2386457" y="1895890"/>
                </a:moveTo>
                <a:cubicBezTo>
                  <a:pt x="2385124" y="1889546"/>
                  <a:pt x="2384108" y="1884597"/>
                  <a:pt x="2382838" y="1878824"/>
                </a:cubicBezTo>
                <a:cubicBezTo>
                  <a:pt x="2339277" y="1781823"/>
                  <a:pt x="2498090" y="1788103"/>
                  <a:pt x="2386457" y="1895826"/>
                </a:cubicBezTo>
                <a:close/>
                <a:moveTo>
                  <a:pt x="2414524" y="1901092"/>
                </a:moveTo>
                <a:lnTo>
                  <a:pt x="2396998" y="1902932"/>
                </a:lnTo>
                <a:cubicBezTo>
                  <a:pt x="2405113" y="1892210"/>
                  <a:pt x="2415388" y="1883265"/>
                  <a:pt x="2427161" y="1876731"/>
                </a:cubicBezTo>
                <a:cubicBezTo>
                  <a:pt x="2424094" y="1885358"/>
                  <a:pt x="2419839" y="1893543"/>
                  <a:pt x="2414524" y="1901029"/>
                </a:cubicBezTo>
                <a:close/>
                <a:moveTo>
                  <a:pt x="2432876" y="1877048"/>
                </a:moveTo>
                <a:lnTo>
                  <a:pt x="2430590" y="1874891"/>
                </a:lnTo>
                <a:lnTo>
                  <a:pt x="2445766" y="1862203"/>
                </a:lnTo>
                <a:cubicBezTo>
                  <a:pt x="2441258" y="1866517"/>
                  <a:pt x="2437003" y="1871719"/>
                  <a:pt x="2432876" y="1876985"/>
                </a:cubicBezTo>
                <a:close/>
                <a:moveTo>
                  <a:pt x="4570603" y="2129734"/>
                </a:moveTo>
                <a:cubicBezTo>
                  <a:pt x="4583938" y="2119584"/>
                  <a:pt x="4597718" y="2110702"/>
                  <a:pt x="4609846" y="2107911"/>
                </a:cubicBezTo>
                <a:cubicBezTo>
                  <a:pt x="4633849" y="2111463"/>
                  <a:pt x="4640961" y="2120599"/>
                  <a:pt x="4640517" y="2133287"/>
                </a:cubicBezTo>
                <a:cubicBezTo>
                  <a:pt x="4617231" y="2132336"/>
                  <a:pt x="4593927" y="2131130"/>
                  <a:pt x="4570603" y="2129671"/>
                </a:cubicBezTo>
                <a:close/>
                <a:moveTo>
                  <a:pt x="5700903" y="2036031"/>
                </a:moveTo>
                <a:lnTo>
                  <a:pt x="5691759" y="2033494"/>
                </a:lnTo>
                <a:cubicBezTo>
                  <a:pt x="5695696" y="2020805"/>
                  <a:pt x="5699589" y="2008117"/>
                  <a:pt x="5703443" y="1995429"/>
                </a:cubicBezTo>
                <a:lnTo>
                  <a:pt x="5709793" y="1997332"/>
                </a:lnTo>
                <a:cubicBezTo>
                  <a:pt x="5707044" y="2010275"/>
                  <a:pt x="5704123" y="2023153"/>
                  <a:pt x="5701030" y="2035968"/>
                </a:cubicBezTo>
                <a:close/>
                <a:moveTo>
                  <a:pt x="5777103" y="1859411"/>
                </a:moveTo>
                <a:cubicBezTo>
                  <a:pt x="5777103" y="1911750"/>
                  <a:pt x="5750624" y="1986294"/>
                  <a:pt x="5722112" y="1999934"/>
                </a:cubicBezTo>
                <a:cubicBezTo>
                  <a:pt x="5735130" y="1950132"/>
                  <a:pt x="5723954" y="1885549"/>
                  <a:pt x="5777294" y="1859348"/>
                </a:cubicBezTo>
                <a:close/>
                <a:moveTo>
                  <a:pt x="5711063" y="1904581"/>
                </a:moveTo>
                <a:cubicBezTo>
                  <a:pt x="5679313" y="1981916"/>
                  <a:pt x="5678932" y="2067054"/>
                  <a:pt x="5632069" y="2137221"/>
                </a:cubicBezTo>
                <a:cubicBezTo>
                  <a:pt x="5629974" y="2052971"/>
                  <a:pt x="5604320" y="1942265"/>
                  <a:pt x="5711063" y="1904581"/>
                </a:cubicBezTo>
                <a:close/>
                <a:moveTo>
                  <a:pt x="5694553" y="2066357"/>
                </a:moveTo>
                <a:lnTo>
                  <a:pt x="5700903" y="2068704"/>
                </a:lnTo>
                <a:lnTo>
                  <a:pt x="5676837" y="2134683"/>
                </a:lnTo>
                <a:cubicBezTo>
                  <a:pt x="5675503" y="2109433"/>
                  <a:pt x="5678805" y="2085770"/>
                  <a:pt x="5694553" y="2066293"/>
                </a:cubicBezTo>
                <a:close/>
                <a:moveTo>
                  <a:pt x="5945251" y="1369455"/>
                </a:moveTo>
                <a:lnTo>
                  <a:pt x="5952744" y="1368186"/>
                </a:lnTo>
                <a:lnTo>
                  <a:pt x="5975287" y="1429850"/>
                </a:lnTo>
                <a:cubicBezTo>
                  <a:pt x="5958332" y="1475084"/>
                  <a:pt x="5970969" y="1486313"/>
                  <a:pt x="5982018" y="1533958"/>
                </a:cubicBezTo>
                <a:lnTo>
                  <a:pt x="5975668" y="1537700"/>
                </a:lnTo>
                <a:cubicBezTo>
                  <a:pt x="5957316" y="1524378"/>
                  <a:pt x="5964682" y="1499636"/>
                  <a:pt x="5959158" y="1480603"/>
                </a:cubicBezTo>
                <a:cubicBezTo>
                  <a:pt x="5922645" y="1450596"/>
                  <a:pt x="5934329" y="1409740"/>
                  <a:pt x="5945251" y="1369391"/>
                </a:cubicBezTo>
                <a:close/>
                <a:moveTo>
                  <a:pt x="5956935" y="1549945"/>
                </a:moveTo>
                <a:cubicBezTo>
                  <a:pt x="5961571" y="1587375"/>
                  <a:pt x="5992051" y="1644472"/>
                  <a:pt x="5948426" y="1666486"/>
                </a:cubicBezTo>
                <a:cubicBezTo>
                  <a:pt x="5970334" y="1692878"/>
                  <a:pt x="5924042" y="1873558"/>
                  <a:pt x="5889943" y="1893035"/>
                </a:cubicBezTo>
                <a:lnTo>
                  <a:pt x="5893499" y="1862773"/>
                </a:lnTo>
                <a:cubicBezTo>
                  <a:pt x="5874449" y="1871084"/>
                  <a:pt x="5878132" y="1898871"/>
                  <a:pt x="5853240" y="1895382"/>
                </a:cubicBezTo>
                <a:cubicBezTo>
                  <a:pt x="5920232" y="1790958"/>
                  <a:pt x="5892737" y="1651578"/>
                  <a:pt x="5956935" y="1549881"/>
                </a:cubicBezTo>
                <a:close/>
                <a:moveTo>
                  <a:pt x="5851017" y="2102899"/>
                </a:moveTo>
                <a:cubicBezTo>
                  <a:pt x="5852580" y="2131638"/>
                  <a:pt x="5849099" y="2160440"/>
                  <a:pt x="5840730" y="2187974"/>
                </a:cubicBezTo>
                <a:lnTo>
                  <a:pt x="5783580" y="2185372"/>
                </a:lnTo>
                <a:cubicBezTo>
                  <a:pt x="5788699" y="2171225"/>
                  <a:pt x="5796699" y="2158219"/>
                  <a:pt x="5807075" y="2147308"/>
                </a:cubicBezTo>
                <a:cubicBezTo>
                  <a:pt x="5791518" y="2112288"/>
                  <a:pt x="5856161" y="2043264"/>
                  <a:pt x="5809298" y="2035017"/>
                </a:cubicBezTo>
                <a:cubicBezTo>
                  <a:pt x="5828348" y="1980267"/>
                  <a:pt x="5832983" y="1920822"/>
                  <a:pt x="5889689" y="1893670"/>
                </a:cubicBezTo>
                <a:cubicBezTo>
                  <a:pt x="5910707" y="1917460"/>
                  <a:pt x="5909628" y="2073271"/>
                  <a:pt x="5857494" y="2029434"/>
                </a:cubicBezTo>
                <a:lnTo>
                  <a:pt x="5854764" y="2033684"/>
                </a:lnTo>
                <a:cubicBezTo>
                  <a:pt x="5890641" y="2073462"/>
                  <a:pt x="5877306" y="2069529"/>
                  <a:pt x="5851017" y="2102835"/>
                </a:cubicBezTo>
                <a:close/>
                <a:moveTo>
                  <a:pt x="5992749" y="2194825"/>
                </a:moveTo>
                <a:lnTo>
                  <a:pt x="5885942" y="2190004"/>
                </a:lnTo>
                <a:cubicBezTo>
                  <a:pt x="5930392" y="2057475"/>
                  <a:pt x="6023801" y="2155365"/>
                  <a:pt x="6029516" y="1897159"/>
                </a:cubicBezTo>
                <a:cubicBezTo>
                  <a:pt x="6073458" y="1965612"/>
                  <a:pt x="6129655" y="1948483"/>
                  <a:pt x="6062282" y="2044406"/>
                </a:cubicBezTo>
                <a:cubicBezTo>
                  <a:pt x="6008751" y="2232383"/>
                  <a:pt x="6012371" y="2075429"/>
                  <a:pt x="5971096" y="2147244"/>
                </a:cubicBezTo>
                <a:cubicBezTo>
                  <a:pt x="6007037" y="2152002"/>
                  <a:pt x="6007481" y="2172684"/>
                  <a:pt x="5992749" y="2194762"/>
                </a:cubicBezTo>
                <a:close/>
                <a:moveTo>
                  <a:pt x="6334697" y="2207070"/>
                </a:moveTo>
                <a:cubicBezTo>
                  <a:pt x="6273927" y="2207450"/>
                  <a:pt x="6212967" y="2204785"/>
                  <a:pt x="6152388" y="2202058"/>
                </a:cubicBezTo>
                <a:lnTo>
                  <a:pt x="6010402" y="2195713"/>
                </a:lnTo>
                <a:cubicBezTo>
                  <a:pt x="6069140" y="2090591"/>
                  <a:pt x="6226874" y="2137919"/>
                  <a:pt x="6257036" y="1999616"/>
                </a:cubicBezTo>
                <a:cubicBezTo>
                  <a:pt x="6429058" y="2018776"/>
                  <a:pt x="6317742" y="2086087"/>
                  <a:pt x="6334697" y="2207006"/>
                </a:cubicBezTo>
                <a:close/>
                <a:moveTo>
                  <a:pt x="9304718" y="1634956"/>
                </a:moveTo>
                <a:cubicBezTo>
                  <a:pt x="9304083" y="1625167"/>
                  <a:pt x="9302750" y="1615435"/>
                  <a:pt x="9300718" y="1605836"/>
                </a:cubicBezTo>
                <a:cubicBezTo>
                  <a:pt x="9308909" y="1605836"/>
                  <a:pt x="9318054" y="1618525"/>
                  <a:pt x="9324530" y="1634766"/>
                </a:cubicBezTo>
                <a:close/>
                <a:moveTo>
                  <a:pt x="9368218" y="1634385"/>
                </a:moveTo>
                <a:lnTo>
                  <a:pt x="9344787" y="1634385"/>
                </a:lnTo>
                <a:cubicBezTo>
                  <a:pt x="9342818" y="1630610"/>
                  <a:pt x="9341041" y="1626709"/>
                  <a:pt x="9339517" y="1622712"/>
                </a:cubicBezTo>
                <a:lnTo>
                  <a:pt x="9333167" y="1624552"/>
                </a:lnTo>
                <a:lnTo>
                  <a:pt x="9318498" y="1589532"/>
                </a:lnTo>
                <a:cubicBezTo>
                  <a:pt x="9357741" y="1583886"/>
                  <a:pt x="9375394" y="1605329"/>
                  <a:pt x="9367965" y="1634322"/>
                </a:cubicBezTo>
                <a:close/>
                <a:moveTo>
                  <a:pt x="9390507" y="1629944"/>
                </a:moveTo>
                <a:cubicBezTo>
                  <a:pt x="9387777" y="1584362"/>
                  <a:pt x="9402318" y="1539420"/>
                  <a:pt x="9431274" y="1504077"/>
                </a:cubicBezTo>
                <a:cubicBezTo>
                  <a:pt x="9427845" y="1531864"/>
                  <a:pt x="9367774" y="1600127"/>
                  <a:pt x="9417939" y="1601332"/>
                </a:cubicBezTo>
                <a:cubicBezTo>
                  <a:pt x="9418383" y="1602220"/>
                  <a:pt x="9418828" y="1603108"/>
                  <a:pt x="9419336" y="1603997"/>
                </a:cubicBezTo>
                <a:cubicBezTo>
                  <a:pt x="9409049" y="1611102"/>
                  <a:pt x="9408223" y="1627533"/>
                  <a:pt x="9390253" y="1629881"/>
                </a:cubicBezTo>
                <a:close/>
                <a:moveTo>
                  <a:pt x="10349357" y="1923043"/>
                </a:moveTo>
                <a:cubicBezTo>
                  <a:pt x="10254107" y="1914859"/>
                  <a:pt x="10151999" y="1905787"/>
                  <a:pt x="10074084" y="1849197"/>
                </a:cubicBezTo>
                <a:cubicBezTo>
                  <a:pt x="10023919" y="1812719"/>
                  <a:pt x="9988232" y="1759238"/>
                  <a:pt x="9943782" y="1716351"/>
                </a:cubicBezTo>
                <a:cubicBezTo>
                  <a:pt x="9990963" y="1676383"/>
                  <a:pt x="10256965" y="1598224"/>
                  <a:pt x="10185527" y="1696938"/>
                </a:cubicBezTo>
                <a:cubicBezTo>
                  <a:pt x="10136886" y="1730943"/>
                  <a:pt x="10088753" y="1733290"/>
                  <a:pt x="10163429" y="1779412"/>
                </a:cubicBezTo>
                <a:cubicBezTo>
                  <a:pt x="10210673" y="1823821"/>
                  <a:pt x="10235565" y="1650182"/>
                  <a:pt x="10310495" y="1727517"/>
                </a:cubicBezTo>
                <a:cubicBezTo>
                  <a:pt x="10240137" y="1736970"/>
                  <a:pt x="10368725" y="1806247"/>
                  <a:pt x="10320972" y="1836191"/>
                </a:cubicBezTo>
                <a:cubicBezTo>
                  <a:pt x="10282301" y="1860553"/>
                  <a:pt x="10368280" y="1891449"/>
                  <a:pt x="10349103" y="1922979"/>
                </a:cubicBezTo>
                <a:close/>
                <a:moveTo>
                  <a:pt x="11439906" y="1758666"/>
                </a:moveTo>
                <a:cubicBezTo>
                  <a:pt x="11430318" y="1728468"/>
                  <a:pt x="11421301" y="1698270"/>
                  <a:pt x="11411141" y="1669278"/>
                </a:cubicBezTo>
                <a:cubicBezTo>
                  <a:pt x="11424983" y="1703758"/>
                  <a:pt x="11445367" y="1735238"/>
                  <a:pt x="11471148" y="1761966"/>
                </a:cubicBezTo>
                <a:cubicBezTo>
                  <a:pt x="11460797" y="1760570"/>
                  <a:pt x="11450383" y="1759491"/>
                  <a:pt x="11439906" y="1758666"/>
                </a:cubicBezTo>
                <a:close/>
                <a:moveTo>
                  <a:pt x="11527600" y="1765011"/>
                </a:moveTo>
                <a:lnTo>
                  <a:pt x="11524361" y="1766152"/>
                </a:lnTo>
                <a:cubicBezTo>
                  <a:pt x="11516169" y="1739317"/>
                  <a:pt x="11508042" y="1712418"/>
                  <a:pt x="11499977" y="1685963"/>
                </a:cubicBezTo>
                <a:lnTo>
                  <a:pt x="11485055" y="1675939"/>
                </a:lnTo>
                <a:lnTo>
                  <a:pt x="11486325" y="1674099"/>
                </a:lnTo>
                <a:cubicBezTo>
                  <a:pt x="11554396" y="1683298"/>
                  <a:pt x="11536807" y="1710959"/>
                  <a:pt x="11527600" y="1765011"/>
                </a:cubicBezTo>
                <a:close/>
                <a:moveTo>
                  <a:pt x="11468354" y="1441777"/>
                </a:moveTo>
                <a:cubicBezTo>
                  <a:pt x="11504993" y="1459921"/>
                  <a:pt x="11497310" y="1504140"/>
                  <a:pt x="11506454" y="1538335"/>
                </a:cubicBezTo>
                <a:cubicBezTo>
                  <a:pt x="11486515" y="1529200"/>
                  <a:pt x="11468481" y="1477875"/>
                  <a:pt x="11468354" y="1441904"/>
                </a:cubicBezTo>
                <a:close/>
                <a:moveTo>
                  <a:pt x="11514518" y="1536939"/>
                </a:moveTo>
                <a:lnTo>
                  <a:pt x="11518964" y="1535607"/>
                </a:lnTo>
                <a:cubicBezTo>
                  <a:pt x="11521630" y="1544299"/>
                  <a:pt x="11524361" y="1552927"/>
                  <a:pt x="11527028" y="1561618"/>
                </a:cubicBezTo>
                <a:lnTo>
                  <a:pt x="11520678" y="1563331"/>
                </a:lnTo>
                <a:close/>
                <a:moveTo>
                  <a:pt x="11537252" y="1631150"/>
                </a:moveTo>
                <a:cubicBezTo>
                  <a:pt x="11531791" y="1616051"/>
                  <a:pt x="11526266" y="1600952"/>
                  <a:pt x="11520805" y="1585789"/>
                </a:cubicBezTo>
                <a:lnTo>
                  <a:pt x="11525187" y="1584203"/>
                </a:lnTo>
                <a:cubicBezTo>
                  <a:pt x="11535981" y="1597462"/>
                  <a:pt x="11538268" y="1613703"/>
                  <a:pt x="11537252" y="1631023"/>
                </a:cubicBezTo>
                <a:close/>
                <a:moveTo>
                  <a:pt x="11553889" y="1785820"/>
                </a:moveTo>
                <a:cubicBezTo>
                  <a:pt x="11539538" y="1778016"/>
                  <a:pt x="11540554" y="1772624"/>
                  <a:pt x="11560619" y="1759491"/>
                </a:cubicBezTo>
                <a:cubicBezTo>
                  <a:pt x="11557889" y="1769959"/>
                  <a:pt x="11555920" y="1777699"/>
                  <a:pt x="11553889" y="1785693"/>
                </a:cubicBezTo>
                <a:close/>
                <a:moveTo>
                  <a:pt x="11542014" y="1756700"/>
                </a:moveTo>
                <a:cubicBezTo>
                  <a:pt x="11545253" y="1734178"/>
                  <a:pt x="11548046" y="1715146"/>
                  <a:pt x="11550841" y="1695479"/>
                </a:cubicBezTo>
                <a:cubicBezTo>
                  <a:pt x="11567223" y="1707913"/>
                  <a:pt x="11563921" y="1738682"/>
                  <a:pt x="11542014" y="1756573"/>
                </a:cubicBezTo>
                <a:close/>
                <a:moveTo>
                  <a:pt x="11539918" y="1539223"/>
                </a:moveTo>
                <a:cubicBezTo>
                  <a:pt x="11525631" y="1519804"/>
                  <a:pt x="11516614" y="1496997"/>
                  <a:pt x="11513820" y="1473054"/>
                </a:cubicBezTo>
                <a:cubicBezTo>
                  <a:pt x="11587163" y="1499001"/>
                  <a:pt x="11569573" y="1575004"/>
                  <a:pt x="11568113" y="1632862"/>
                </a:cubicBezTo>
                <a:cubicBezTo>
                  <a:pt x="11545633" y="1609580"/>
                  <a:pt x="11540871" y="1571134"/>
                  <a:pt x="11539918" y="1539096"/>
                </a:cubicBezTo>
                <a:close/>
                <a:moveTo>
                  <a:pt x="11568938" y="1778968"/>
                </a:moveTo>
                <a:cubicBezTo>
                  <a:pt x="11568938" y="1761648"/>
                  <a:pt x="11574590" y="1740903"/>
                  <a:pt x="11575288" y="1725613"/>
                </a:cubicBezTo>
                <a:lnTo>
                  <a:pt x="11578209" y="1725613"/>
                </a:lnTo>
                <a:lnTo>
                  <a:pt x="11586972" y="1755939"/>
                </a:lnTo>
                <a:cubicBezTo>
                  <a:pt x="11581067" y="1763805"/>
                  <a:pt x="11575097" y="1771437"/>
                  <a:pt x="11568938" y="1778841"/>
                </a:cubicBezTo>
                <a:close/>
                <a:moveTo>
                  <a:pt x="11741468" y="1465251"/>
                </a:moveTo>
                <a:cubicBezTo>
                  <a:pt x="11742356" y="1471316"/>
                  <a:pt x="11744007" y="1477241"/>
                  <a:pt x="11746420" y="1482888"/>
                </a:cubicBezTo>
                <a:cubicBezTo>
                  <a:pt x="11742801" y="1477704"/>
                  <a:pt x="11741023" y="1471436"/>
                  <a:pt x="11741468" y="1465124"/>
                </a:cubicBezTo>
                <a:close/>
                <a:moveTo>
                  <a:pt x="11741468" y="1463728"/>
                </a:moveTo>
                <a:cubicBezTo>
                  <a:pt x="11730736" y="1462459"/>
                  <a:pt x="11722418" y="1444125"/>
                  <a:pt x="11731117" y="1432642"/>
                </a:cubicBezTo>
                <a:lnTo>
                  <a:pt x="11733467" y="1433784"/>
                </a:lnTo>
                <a:cubicBezTo>
                  <a:pt x="11732641" y="1431246"/>
                  <a:pt x="11731752" y="1428708"/>
                  <a:pt x="11730228" y="1424267"/>
                </a:cubicBezTo>
                <a:cubicBezTo>
                  <a:pt x="11741531" y="1430167"/>
                  <a:pt x="11746293" y="1425663"/>
                  <a:pt x="11750675" y="1419065"/>
                </a:cubicBezTo>
                <a:cubicBezTo>
                  <a:pt x="11742610" y="1432439"/>
                  <a:pt x="11739245" y="1448102"/>
                  <a:pt x="11741087" y="1463601"/>
                </a:cubicBezTo>
                <a:close/>
                <a:moveTo>
                  <a:pt x="11753596" y="1414498"/>
                </a:moveTo>
                <a:cubicBezTo>
                  <a:pt x="11755692" y="1410843"/>
                  <a:pt x="11758422" y="1407563"/>
                  <a:pt x="11761597" y="1404791"/>
                </a:cubicBezTo>
                <a:cubicBezTo>
                  <a:pt x="11758549" y="1407735"/>
                  <a:pt x="11755818" y="1410945"/>
                  <a:pt x="11753342" y="1414371"/>
                </a:cubicBezTo>
                <a:close/>
                <a:moveTo>
                  <a:pt x="11774424" y="1394196"/>
                </a:moveTo>
                <a:cubicBezTo>
                  <a:pt x="11778615" y="1385708"/>
                  <a:pt x="11781092" y="1376484"/>
                  <a:pt x="11781790" y="1367044"/>
                </a:cubicBezTo>
                <a:cubicBezTo>
                  <a:pt x="11785664" y="1372880"/>
                  <a:pt x="11789791" y="1378590"/>
                  <a:pt x="11794490" y="1384109"/>
                </a:cubicBezTo>
                <a:cubicBezTo>
                  <a:pt x="11787315" y="1386590"/>
                  <a:pt x="11780520" y="1389933"/>
                  <a:pt x="11774170" y="1394070"/>
                </a:cubicBezTo>
                <a:close/>
                <a:moveTo>
                  <a:pt x="2869311" y="1076990"/>
                </a:moveTo>
                <a:cubicBezTo>
                  <a:pt x="2826893" y="1123620"/>
                  <a:pt x="2878709" y="1167394"/>
                  <a:pt x="2906205" y="1205141"/>
                </a:cubicBezTo>
                <a:cubicBezTo>
                  <a:pt x="2883662" y="1200891"/>
                  <a:pt x="2822766" y="1131867"/>
                  <a:pt x="2817305" y="1173421"/>
                </a:cubicBezTo>
                <a:cubicBezTo>
                  <a:pt x="2820670" y="1228171"/>
                  <a:pt x="2826639" y="1288440"/>
                  <a:pt x="2844737" y="1339764"/>
                </a:cubicBezTo>
                <a:lnTo>
                  <a:pt x="2904363" y="1274229"/>
                </a:lnTo>
                <a:lnTo>
                  <a:pt x="2908237" y="1276894"/>
                </a:lnTo>
                <a:cubicBezTo>
                  <a:pt x="2878900" y="1323713"/>
                  <a:pt x="2838768" y="1373134"/>
                  <a:pt x="2909253" y="1405045"/>
                </a:cubicBezTo>
                <a:cubicBezTo>
                  <a:pt x="2990596" y="1450405"/>
                  <a:pt x="3071114" y="1419573"/>
                  <a:pt x="3149918" y="1386013"/>
                </a:cubicBezTo>
                <a:cubicBezTo>
                  <a:pt x="3151569" y="1388233"/>
                  <a:pt x="3153283" y="1390454"/>
                  <a:pt x="3154998" y="1392357"/>
                </a:cubicBezTo>
                <a:lnTo>
                  <a:pt x="3129217" y="1407836"/>
                </a:lnTo>
                <a:lnTo>
                  <a:pt x="3135186" y="1415957"/>
                </a:lnTo>
                <a:cubicBezTo>
                  <a:pt x="3196082" y="1396544"/>
                  <a:pt x="3249486" y="1362222"/>
                  <a:pt x="3299079" y="1322698"/>
                </a:cubicBezTo>
                <a:cubicBezTo>
                  <a:pt x="3314129" y="1300303"/>
                  <a:pt x="3412744" y="1251771"/>
                  <a:pt x="3378835" y="1226141"/>
                </a:cubicBezTo>
                <a:cubicBezTo>
                  <a:pt x="3281045" y="1149503"/>
                  <a:pt x="3347974" y="992740"/>
                  <a:pt x="3119501" y="976182"/>
                </a:cubicBezTo>
                <a:cubicBezTo>
                  <a:pt x="3024378" y="977134"/>
                  <a:pt x="2926842" y="992360"/>
                  <a:pt x="2869057" y="1076736"/>
                </a:cubicBezTo>
                <a:close/>
                <a:moveTo>
                  <a:pt x="2691511" y="797468"/>
                </a:moveTo>
                <a:lnTo>
                  <a:pt x="2693924" y="799181"/>
                </a:lnTo>
                <a:cubicBezTo>
                  <a:pt x="2675319" y="828935"/>
                  <a:pt x="2649855" y="860338"/>
                  <a:pt x="2694623" y="880576"/>
                </a:cubicBezTo>
                <a:cubicBezTo>
                  <a:pt x="2746312" y="909378"/>
                  <a:pt x="2797429" y="889838"/>
                  <a:pt x="2847467" y="868586"/>
                </a:cubicBezTo>
                <a:cubicBezTo>
                  <a:pt x="2848547" y="870045"/>
                  <a:pt x="2849626" y="871441"/>
                  <a:pt x="2850769" y="872836"/>
                </a:cubicBezTo>
                <a:lnTo>
                  <a:pt x="2834323" y="882606"/>
                </a:lnTo>
                <a:lnTo>
                  <a:pt x="2838133" y="887808"/>
                </a:lnTo>
                <a:cubicBezTo>
                  <a:pt x="2876175" y="874568"/>
                  <a:pt x="2911469" y="854489"/>
                  <a:pt x="2942273" y="828554"/>
                </a:cubicBezTo>
                <a:cubicBezTo>
                  <a:pt x="2951798" y="814343"/>
                  <a:pt x="3014472" y="783448"/>
                  <a:pt x="2993073" y="767206"/>
                </a:cubicBezTo>
                <a:cubicBezTo>
                  <a:pt x="2930970" y="718483"/>
                  <a:pt x="2973515" y="618944"/>
                  <a:pt x="2828354" y="608603"/>
                </a:cubicBezTo>
                <a:cubicBezTo>
                  <a:pt x="2767965" y="608984"/>
                  <a:pt x="2705989" y="618690"/>
                  <a:pt x="2669286" y="672044"/>
                </a:cubicBezTo>
                <a:cubicBezTo>
                  <a:pt x="2642362" y="701672"/>
                  <a:pt x="2675255" y="729142"/>
                  <a:pt x="2692718" y="753440"/>
                </a:cubicBezTo>
                <a:cubicBezTo>
                  <a:pt x="2678430" y="750712"/>
                  <a:pt x="2639759" y="706874"/>
                  <a:pt x="2636393" y="733392"/>
                </a:cubicBezTo>
                <a:cubicBezTo>
                  <a:pt x="2638489" y="768158"/>
                  <a:pt x="2642299" y="806413"/>
                  <a:pt x="2653792" y="8390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Minimal">
  <p:cSld name="BLANK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7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0" y="4424472"/>
            <a:ext cx="9139238" cy="610951"/>
          </a:xfrm>
          <a:custGeom>
            <a:rect b="b" l="l" r="r" t="t"/>
            <a:pathLst>
              <a:path extrusionOk="0" h="814602" w="12185650">
                <a:moveTo>
                  <a:pt x="12185650" y="237974"/>
                </a:moveTo>
                <a:cubicBezTo>
                  <a:pt x="10111232" y="-231998"/>
                  <a:pt x="8566150" y="1108388"/>
                  <a:pt x="6149975" y="368917"/>
                </a:cubicBezTo>
                <a:cubicBezTo>
                  <a:pt x="3733800" y="-370554"/>
                  <a:pt x="2226882" y="249965"/>
                  <a:pt x="0" y="135199"/>
                </a:cubicBezTo>
                <a:lnTo>
                  <a:pt x="0" y="397275"/>
                </a:lnTo>
                <a:cubicBezTo>
                  <a:pt x="2142935" y="744109"/>
                  <a:pt x="3989896" y="-132713"/>
                  <a:pt x="6300216" y="564380"/>
                </a:cubicBezTo>
                <a:cubicBezTo>
                  <a:pt x="8610536" y="1261472"/>
                  <a:pt x="10223500" y="235690"/>
                  <a:pt x="12185650" y="655545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0" y="4259644"/>
            <a:ext cx="9139238" cy="323487"/>
          </a:xfrm>
          <a:custGeom>
            <a:rect b="b" l="l" r="r" t="t"/>
            <a:pathLst>
              <a:path extrusionOk="0" h="431316" w="12185650">
                <a:moveTo>
                  <a:pt x="12185650" y="96061"/>
                </a:moveTo>
                <a:cubicBezTo>
                  <a:pt x="10111232" y="-187395"/>
                  <a:pt x="9074150" y="697484"/>
                  <a:pt x="6657975" y="251555"/>
                </a:cubicBezTo>
                <a:cubicBezTo>
                  <a:pt x="4241800" y="-194374"/>
                  <a:pt x="2226882" y="103039"/>
                  <a:pt x="0" y="34078"/>
                </a:cubicBezTo>
                <a:lnTo>
                  <a:pt x="0" y="192110"/>
                </a:lnTo>
                <a:cubicBezTo>
                  <a:pt x="2142935" y="401466"/>
                  <a:pt x="3989896" y="-127507"/>
                  <a:pt x="6300216" y="292855"/>
                </a:cubicBezTo>
                <a:cubicBezTo>
                  <a:pt x="8610536" y="713217"/>
                  <a:pt x="10223500" y="18154"/>
                  <a:pt x="12185650" y="271349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4769" y="3730333"/>
            <a:ext cx="9139238" cy="487028"/>
          </a:xfrm>
          <a:custGeom>
            <a:rect b="b" l="l" r="r" t="t"/>
            <a:pathLst>
              <a:path extrusionOk="0" h="649371" w="12185650">
                <a:moveTo>
                  <a:pt x="0" y="238052"/>
                </a:moveTo>
                <a:cubicBezTo>
                  <a:pt x="4102100" y="-24912"/>
                  <a:pt x="4512056" y="919728"/>
                  <a:pt x="7966075" y="278844"/>
                </a:cubicBezTo>
                <a:cubicBezTo>
                  <a:pt x="10287000" y="-151795"/>
                  <a:pt x="11601450" y="464"/>
                  <a:pt x="12185650" y="178417"/>
                </a:cubicBezTo>
                <a:lnTo>
                  <a:pt x="12185650" y="531150"/>
                </a:lnTo>
                <a:cubicBezTo>
                  <a:pt x="11544300" y="355735"/>
                  <a:pt x="10394950" y="159067"/>
                  <a:pt x="7815834" y="492578"/>
                </a:cubicBezTo>
                <a:cubicBezTo>
                  <a:pt x="4108450" y="971940"/>
                  <a:pt x="2419350" y="159067"/>
                  <a:pt x="0" y="580571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0" y="4280794"/>
            <a:ext cx="9139238" cy="1544254"/>
          </a:xfrm>
          <a:custGeom>
            <a:rect b="b" l="l" r="r" t="t"/>
            <a:pathLst>
              <a:path extrusionOk="0" h="2059006" w="12185650">
                <a:moveTo>
                  <a:pt x="11403267" y="415878"/>
                </a:moveTo>
                <a:cubicBezTo>
                  <a:pt x="11179619" y="489089"/>
                  <a:pt x="10917619" y="451088"/>
                  <a:pt x="10704258" y="555449"/>
                </a:cubicBezTo>
                <a:cubicBezTo>
                  <a:pt x="10562145" y="612546"/>
                  <a:pt x="10266870" y="472404"/>
                  <a:pt x="10099294" y="608105"/>
                </a:cubicBezTo>
                <a:cubicBezTo>
                  <a:pt x="9868789" y="580318"/>
                  <a:pt x="9878568" y="583173"/>
                  <a:pt x="9684448" y="701173"/>
                </a:cubicBezTo>
                <a:cubicBezTo>
                  <a:pt x="8750300" y="1088355"/>
                  <a:pt x="8411210" y="1082963"/>
                  <a:pt x="8153400" y="934320"/>
                </a:cubicBezTo>
                <a:cubicBezTo>
                  <a:pt x="8022907" y="853432"/>
                  <a:pt x="7895781" y="879380"/>
                  <a:pt x="7803579" y="869737"/>
                </a:cubicBezTo>
                <a:cubicBezTo>
                  <a:pt x="7754620" y="799381"/>
                  <a:pt x="7654163" y="724774"/>
                  <a:pt x="7542403" y="765883"/>
                </a:cubicBezTo>
                <a:cubicBezTo>
                  <a:pt x="7396353" y="549803"/>
                  <a:pt x="6636766" y="962551"/>
                  <a:pt x="6350064" y="866311"/>
                </a:cubicBezTo>
                <a:cubicBezTo>
                  <a:pt x="4739259" y="380161"/>
                  <a:pt x="4614926" y="1740849"/>
                  <a:pt x="2717864" y="538003"/>
                </a:cubicBezTo>
                <a:cubicBezTo>
                  <a:pt x="2245297" y="238243"/>
                  <a:pt x="1743266" y="365125"/>
                  <a:pt x="1625600" y="192311"/>
                </a:cubicBezTo>
                <a:cubicBezTo>
                  <a:pt x="1435100" y="-73571"/>
                  <a:pt x="334645" y="360938"/>
                  <a:pt x="204597" y="273579"/>
                </a:cubicBezTo>
                <a:cubicBezTo>
                  <a:pt x="146050" y="234690"/>
                  <a:pt x="72771" y="202779"/>
                  <a:pt x="0" y="228282"/>
                </a:cubicBezTo>
                <a:lnTo>
                  <a:pt x="0" y="2059007"/>
                </a:lnTo>
                <a:lnTo>
                  <a:pt x="12185650" y="2059007"/>
                </a:lnTo>
                <a:lnTo>
                  <a:pt x="12185650" y="93787"/>
                </a:lnTo>
                <a:cubicBezTo>
                  <a:pt x="11882310" y="127728"/>
                  <a:pt x="11591544" y="196562"/>
                  <a:pt x="11403267" y="415878"/>
                </a:cubicBezTo>
                <a:close/>
                <a:moveTo>
                  <a:pt x="2154746" y="248076"/>
                </a:moveTo>
                <a:cubicBezTo>
                  <a:pt x="2214118" y="270217"/>
                  <a:pt x="2196910" y="214452"/>
                  <a:pt x="2155698" y="237608"/>
                </a:cubicBezTo>
                <a:cubicBezTo>
                  <a:pt x="2162048" y="233992"/>
                  <a:pt x="2056702" y="219908"/>
                  <a:pt x="2023682" y="243952"/>
                </a:cubicBezTo>
                <a:cubicBezTo>
                  <a:pt x="2073847" y="269963"/>
                  <a:pt x="2155571" y="249281"/>
                  <a:pt x="2154746" y="248076"/>
                </a:cubicBezTo>
                <a:close/>
                <a:moveTo>
                  <a:pt x="2242439" y="161098"/>
                </a:moveTo>
                <a:cubicBezTo>
                  <a:pt x="2301748" y="183239"/>
                  <a:pt x="2284603" y="127537"/>
                  <a:pt x="2243392" y="150630"/>
                </a:cubicBezTo>
                <a:cubicBezTo>
                  <a:pt x="2249742" y="147014"/>
                  <a:pt x="2144395" y="132993"/>
                  <a:pt x="2111375" y="156974"/>
                </a:cubicBezTo>
                <a:cubicBezTo>
                  <a:pt x="2161540" y="183239"/>
                  <a:pt x="2243265" y="162113"/>
                  <a:pt x="2242439" y="161098"/>
                </a:cubicBezTo>
                <a:close/>
                <a:moveTo>
                  <a:pt x="2320925" y="245538"/>
                </a:moveTo>
                <a:cubicBezTo>
                  <a:pt x="2371090" y="272057"/>
                  <a:pt x="2452815" y="251184"/>
                  <a:pt x="2451989" y="249916"/>
                </a:cubicBezTo>
                <a:cubicBezTo>
                  <a:pt x="2511298" y="272057"/>
                  <a:pt x="2494153" y="216355"/>
                  <a:pt x="2452942" y="239448"/>
                </a:cubicBezTo>
                <a:cubicBezTo>
                  <a:pt x="2459355" y="235832"/>
                  <a:pt x="2353945" y="221811"/>
                  <a:pt x="2320925" y="245538"/>
                </a:cubicBezTo>
                <a:close/>
                <a:moveTo>
                  <a:pt x="2013839" y="97657"/>
                </a:moveTo>
                <a:cubicBezTo>
                  <a:pt x="2073148" y="119798"/>
                  <a:pt x="2056003" y="64096"/>
                  <a:pt x="2014792" y="87189"/>
                </a:cubicBezTo>
                <a:cubicBezTo>
                  <a:pt x="2021142" y="83573"/>
                  <a:pt x="1915795" y="69552"/>
                  <a:pt x="1882775" y="93533"/>
                </a:cubicBezTo>
                <a:cubicBezTo>
                  <a:pt x="1932940" y="119798"/>
                  <a:pt x="2014664" y="98672"/>
                  <a:pt x="2013839" y="97657"/>
                </a:cubicBezTo>
                <a:close/>
                <a:moveTo>
                  <a:pt x="2477389" y="110345"/>
                </a:moveTo>
                <a:cubicBezTo>
                  <a:pt x="2536698" y="132486"/>
                  <a:pt x="2519553" y="76784"/>
                  <a:pt x="2478342" y="99877"/>
                </a:cubicBezTo>
                <a:cubicBezTo>
                  <a:pt x="2484692" y="96261"/>
                  <a:pt x="2379345" y="82240"/>
                  <a:pt x="2346325" y="106221"/>
                </a:cubicBezTo>
                <a:cubicBezTo>
                  <a:pt x="2396490" y="132486"/>
                  <a:pt x="2478215" y="111360"/>
                  <a:pt x="2477389" y="110345"/>
                </a:cubicBezTo>
                <a:close/>
                <a:moveTo>
                  <a:pt x="2350389" y="34216"/>
                </a:moveTo>
                <a:cubicBezTo>
                  <a:pt x="2409698" y="56357"/>
                  <a:pt x="2392553" y="655"/>
                  <a:pt x="2351342" y="23748"/>
                </a:cubicBezTo>
                <a:cubicBezTo>
                  <a:pt x="2357692" y="20131"/>
                  <a:pt x="2252345" y="6111"/>
                  <a:pt x="2219325" y="30092"/>
                </a:cubicBezTo>
                <a:cubicBezTo>
                  <a:pt x="2269490" y="56357"/>
                  <a:pt x="2351215" y="35231"/>
                  <a:pt x="2350389" y="34216"/>
                </a:cubicBezTo>
                <a:close/>
                <a:moveTo>
                  <a:pt x="11420602" y="237608"/>
                </a:moveTo>
                <a:cubicBezTo>
                  <a:pt x="11379327" y="214452"/>
                  <a:pt x="11362182" y="270217"/>
                  <a:pt x="11421491" y="248076"/>
                </a:cubicBezTo>
                <a:cubicBezTo>
                  <a:pt x="11420729" y="249281"/>
                  <a:pt x="11502390" y="270217"/>
                  <a:pt x="11552619" y="243635"/>
                </a:cubicBezTo>
                <a:cubicBezTo>
                  <a:pt x="11519598" y="219908"/>
                  <a:pt x="11414125" y="233992"/>
                  <a:pt x="11420602" y="237608"/>
                </a:cubicBezTo>
                <a:close/>
                <a:moveTo>
                  <a:pt x="11333797" y="161098"/>
                </a:moveTo>
                <a:cubicBezTo>
                  <a:pt x="11333035" y="162367"/>
                  <a:pt x="11414760" y="183239"/>
                  <a:pt x="11464925" y="156721"/>
                </a:cubicBezTo>
                <a:cubicBezTo>
                  <a:pt x="11431905" y="132993"/>
                  <a:pt x="11326431" y="147014"/>
                  <a:pt x="11332908" y="150377"/>
                </a:cubicBezTo>
                <a:cubicBezTo>
                  <a:pt x="11291697" y="127537"/>
                  <a:pt x="11274489" y="183239"/>
                  <a:pt x="11333797" y="161098"/>
                </a:cubicBezTo>
                <a:close/>
                <a:moveTo>
                  <a:pt x="11124247" y="249916"/>
                </a:moveTo>
                <a:cubicBezTo>
                  <a:pt x="11123485" y="251184"/>
                  <a:pt x="11205210" y="272057"/>
                  <a:pt x="11255375" y="245538"/>
                </a:cubicBezTo>
                <a:cubicBezTo>
                  <a:pt x="11222355" y="221811"/>
                  <a:pt x="11116881" y="235832"/>
                  <a:pt x="11123358" y="239194"/>
                </a:cubicBezTo>
                <a:cubicBezTo>
                  <a:pt x="11082147" y="216355"/>
                  <a:pt x="11064939" y="272057"/>
                  <a:pt x="11124247" y="249916"/>
                </a:cubicBezTo>
                <a:close/>
                <a:moveTo>
                  <a:pt x="11562397" y="97657"/>
                </a:moveTo>
                <a:cubicBezTo>
                  <a:pt x="11561635" y="98925"/>
                  <a:pt x="11643360" y="119798"/>
                  <a:pt x="11693525" y="93279"/>
                </a:cubicBezTo>
                <a:cubicBezTo>
                  <a:pt x="11660505" y="69552"/>
                  <a:pt x="11555031" y="83573"/>
                  <a:pt x="11561508" y="86935"/>
                </a:cubicBezTo>
                <a:cubicBezTo>
                  <a:pt x="11520297" y="64096"/>
                  <a:pt x="11503089" y="119798"/>
                  <a:pt x="11562397" y="97657"/>
                </a:cubicBezTo>
                <a:close/>
                <a:moveTo>
                  <a:pt x="10794047" y="370454"/>
                </a:moveTo>
                <a:cubicBezTo>
                  <a:pt x="10793285" y="371723"/>
                  <a:pt x="10875010" y="392595"/>
                  <a:pt x="10925175" y="366077"/>
                </a:cubicBezTo>
                <a:cubicBezTo>
                  <a:pt x="10892155" y="342350"/>
                  <a:pt x="10786681" y="356370"/>
                  <a:pt x="10793158" y="359733"/>
                </a:cubicBezTo>
                <a:cubicBezTo>
                  <a:pt x="10751947" y="336894"/>
                  <a:pt x="10734739" y="392595"/>
                  <a:pt x="10794047" y="370454"/>
                </a:cubicBezTo>
                <a:close/>
                <a:moveTo>
                  <a:pt x="11111547" y="72280"/>
                </a:moveTo>
                <a:cubicBezTo>
                  <a:pt x="11110785" y="73549"/>
                  <a:pt x="11192510" y="94421"/>
                  <a:pt x="11242675" y="67903"/>
                </a:cubicBezTo>
                <a:cubicBezTo>
                  <a:pt x="11209655" y="44176"/>
                  <a:pt x="11104181" y="58196"/>
                  <a:pt x="11110658" y="61559"/>
                </a:cubicBezTo>
                <a:cubicBezTo>
                  <a:pt x="11069447" y="38720"/>
                  <a:pt x="11052239" y="94421"/>
                  <a:pt x="11111547" y="72280"/>
                </a:cubicBezTo>
                <a:close/>
                <a:moveTo>
                  <a:pt x="4381500" y="898476"/>
                </a:moveTo>
                <a:cubicBezTo>
                  <a:pt x="4440365" y="935525"/>
                  <a:pt x="4423283" y="842394"/>
                  <a:pt x="4382389" y="881029"/>
                </a:cubicBezTo>
                <a:cubicBezTo>
                  <a:pt x="4388739" y="874685"/>
                  <a:pt x="4284218" y="851466"/>
                  <a:pt x="4251452" y="891180"/>
                </a:cubicBezTo>
                <a:cubicBezTo>
                  <a:pt x="4301236" y="935525"/>
                  <a:pt x="4382262" y="900569"/>
                  <a:pt x="4381500" y="898476"/>
                </a:cubicBezTo>
                <a:close/>
                <a:moveTo>
                  <a:pt x="4547362" y="769817"/>
                </a:moveTo>
                <a:cubicBezTo>
                  <a:pt x="4606227" y="806803"/>
                  <a:pt x="4589145" y="713671"/>
                  <a:pt x="4548251" y="752307"/>
                </a:cubicBezTo>
                <a:cubicBezTo>
                  <a:pt x="4554601" y="746280"/>
                  <a:pt x="4450080" y="722807"/>
                  <a:pt x="4417314" y="762458"/>
                </a:cubicBezTo>
                <a:cubicBezTo>
                  <a:pt x="4467098" y="806803"/>
                  <a:pt x="4548124" y="771847"/>
                  <a:pt x="4547362" y="769817"/>
                </a:cubicBezTo>
                <a:close/>
                <a:moveTo>
                  <a:pt x="7537768" y="607280"/>
                </a:moveTo>
                <a:cubicBezTo>
                  <a:pt x="7596632" y="644267"/>
                  <a:pt x="7579614" y="551198"/>
                  <a:pt x="7538720" y="589770"/>
                </a:cubicBezTo>
                <a:cubicBezTo>
                  <a:pt x="7545070" y="583744"/>
                  <a:pt x="7440486" y="560270"/>
                  <a:pt x="7407719" y="599921"/>
                </a:cubicBezTo>
                <a:cubicBezTo>
                  <a:pt x="7457504" y="644267"/>
                  <a:pt x="7538594" y="609310"/>
                  <a:pt x="7537768" y="607280"/>
                </a:cubicBezTo>
                <a:close/>
                <a:moveTo>
                  <a:pt x="7372668" y="493086"/>
                </a:moveTo>
                <a:cubicBezTo>
                  <a:pt x="7431532" y="530072"/>
                  <a:pt x="7414514" y="437004"/>
                  <a:pt x="7373620" y="475576"/>
                </a:cubicBezTo>
                <a:cubicBezTo>
                  <a:pt x="7379970" y="469550"/>
                  <a:pt x="7275386" y="446076"/>
                  <a:pt x="7242619" y="485727"/>
                </a:cubicBezTo>
                <a:cubicBezTo>
                  <a:pt x="7292404" y="530072"/>
                  <a:pt x="7373494" y="495116"/>
                  <a:pt x="7372668" y="493086"/>
                </a:cubicBezTo>
                <a:close/>
                <a:moveTo>
                  <a:pt x="267018" y="144159"/>
                </a:moveTo>
                <a:cubicBezTo>
                  <a:pt x="266700" y="146189"/>
                  <a:pt x="347536" y="181145"/>
                  <a:pt x="397320" y="136737"/>
                </a:cubicBezTo>
                <a:cubicBezTo>
                  <a:pt x="364617" y="97086"/>
                  <a:pt x="259969" y="120559"/>
                  <a:pt x="266383" y="126586"/>
                </a:cubicBezTo>
                <a:cubicBezTo>
                  <a:pt x="225488" y="88077"/>
                  <a:pt x="208471" y="181145"/>
                  <a:pt x="267272" y="144159"/>
                </a:cubicBezTo>
                <a:close/>
                <a:moveTo>
                  <a:pt x="432118" y="29965"/>
                </a:moveTo>
                <a:cubicBezTo>
                  <a:pt x="431800" y="31995"/>
                  <a:pt x="512636" y="66951"/>
                  <a:pt x="562420" y="22542"/>
                </a:cubicBezTo>
                <a:cubicBezTo>
                  <a:pt x="529717" y="-17109"/>
                  <a:pt x="425069" y="6365"/>
                  <a:pt x="431482" y="12392"/>
                </a:cubicBezTo>
                <a:cubicBezTo>
                  <a:pt x="390589" y="-26117"/>
                  <a:pt x="373571" y="66951"/>
                  <a:pt x="432371" y="29965"/>
                </a:cubicBezTo>
                <a:close/>
                <a:moveTo>
                  <a:pt x="6858318" y="708786"/>
                </a:moveTo>
                <a:cubicBezTo>
                  <a:pt x="6917182" y="745773"/>
                  <a:pt x="6900164" y="652704"/>
                  <a:pt x="6859270" y="691276"/>
                </a:cubicBezTo>
                <a:cubicBezTo>
                  <a:pt x="6865620" y="685250"/>
                  <a:pt x="6761036" y="661776"/>
                  <a:pt x="6728269" y="701427"/>
                </a:cubicBezTo>
                <a:cubicBezTo>
                  <a:pt x="6778054" y="745773"/>
                  <a:pt x="6859144" y="710816"/>
                  <a:pt x="6858318" y="708786"/>
                </a:cubicBezTo>
                <a:close/>
                <a:moveTo>
                  <a:pt x="8778875" y="791260"/>
                </a:moveTo>
                <a:cubicBezTo>
                  <a:pt x="8778049" y="793354"/>
                  <a:pt x="8859139" y="828246"/>
                  <a:pt x="8908923" y="783901"/>
                </a:cubicBezTo>
                <a:cubicBezTo>
                  <a:pt x="8876157" y="744250"/>
                  <a:pt x="8771572" y="767723"/>
                  <a:pt x="8777922" y="773814"/>
                </a:cubicBezTo>
                <a:cubicBezTo>
                  <a:pt x="8737029" y="735432"/>
                  <a:pt x="8720010" y="828246"/>
                  <a:pt x="8778875" y="791514"/>
                </a:cubicBezTo>
                <a:close/>
                <a:moveTo>
                  <a:pt x="8861425" y="702442"/>
                </a:moveTo>
                <a:cubicBezTo>
                  <a:pt x="8860599" y="704536"/>
                  <a:pt x="8941689" y="739429"/>
                  <a:pt x="8991473" y="695083"/>
                </a:cubicBezTo>
                <a:cubicBezTo>
                  <a:pt x="8958707" y="655432"/>
                  <a:pt x="8854122" y="678906"/>
                  <a:pt x="8860472" y="684996"/>
                </a:cubicBezTo>
                <a:cubicBezTo>
                  <a:pt x="8819579" y="646614"/>
                  <a:pt x="8802560" y="739429"/>
                  <a:pt x="8861425" y="702696"/>
                </a:cubicBezTo>
                <a:close/>
                <a:moveTo>
                  <a:pt x="5501069" y="637098"/>
                </a:moveTo>
                <a:cubicBezTo>
                  <a:pt x="5500561" y="640587"/>
                  <a:pt x="5558663" y="699461"/>
                  <a:pt x="5594350" y="624410"/>
                </a:cubicBezTo>
                <a:cubicBezTo>
                  <a:pt x="5570855" y="557543"/>
                  <a:pt x="5495862" y="597130"/>
                  <a:pt x="5500434" y="607280"/>
                </a:cubicBezTo>
                <a:cubicBezTo>
                  <a:pt x="5471097" y="542761"/>
                  <a:pt x="5458905" y="699461"/>
                  <a:pt x="5501069" y="637098"/>
                </a:cubicBezTo>
                <a:close/>
                <a:moveTo>
                  <a:pt x="5608130" y="542761"/>
                </a:moveTo>
                <a:cubicBezTo>
                  <a:pt x="5607749" y="545108"/>
                  <a:pt x="5646674" y="584505"/>
                  <a:pt x="5670550" y="534450"/>
                </a:cubicBezTo>
                <a:cubicBezTo>
                  <a:pt x="5654866" y="490041"/>
                  <a:pt x="5604637" y="516242"/>
                  <a:pt x="5607685" y="523030"/>
                </a:cubicBezTo>
                <a:cubicBezTo>
                  <a:pt x="5588000" y="479319"/>
                  <a:pt x="5579936" y="584442"/>
                  <a:pt x="5608130" y="542761"/>
                </a:cubicBezTo>
                <a:close/>
                <a:moveTo>
                  <a:pt x="5727256" y="681317"/>
                </a:moveTo>
                <a:cubicBezTo>
                  <a:pt x="5726875" y="683664"/>
                  <a:pt x="5765737" y="723061"/>
                  <a:pt x="5789613" y="673006"/>
                </a:cubicBezTo>
                <a:cubicBezTo>
                  <a:pt x="5773928" y="628597"/>
                  <a:pt x="5723763" y="654798"/>
                  <a:pt x="5726811" y="661586"/>
                </a:cubicBezTo>
                <a:cubicBezTo>
                  <a:pt x="5707190" y="617938"/>
                  <a:pt x="5698998" y="722997"/>
                  <a:pt x="5727256" y="681253"/>
                </a:cubicBezTo>
                <a:close/>
              </a:path>
            </a:pathLst>
          </a:cu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937200" y="1354750"/>
            <a:ext cx="7269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937200" y="2611454"/>
            <a:ext cx="7269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26" name="Google Shape;26;p3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4"/>
            </a:gs>
            <a:gs pos="100000">
              <a:schemeClr val="accent5"/>
            </a:gs>
          </a:gsLst>
          <a:lin ang="54007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3594994"/>
            <a:ext cx="9139238" cy="1544254"/>
          </a:xfrm>
          <a:custGeom>
            <a:rect b="b" l="l" r="r" t="t"/>
            <a:pathLst>
              <a:path extrusionOk="0" h="2059006" w="12185650">
                <a:moveTo>
                  <a:pt x="11403267" y="415878"/>
                </a:moveTo>
                <a:cubicBezTo>
                  <a:pt x="11179619" y="489089"/>
                  <a:pt x="10917619" y="451088"/>
                  <a:pt x="10704258" y="555449"/>
                </a:cubicBezTo>
                <a:cubicBezTo>
                  <a:pt x="10562145" y="612546"/>
                  <a:pt x="10266870" y="472404"/>
                  <a:pt x="10099294" y="608105"/>
                </a:cubicBezTo>
                <a:cubicBezTo>
                  <a:pt x="9868789" y="580318"/>
                  <a:pt x="9878568" y="583173"/>
                  <a:pt x="9684448" y="701173"/>
                </a:cubicBezTo>
                <a:cubicBezTo>
                  <a:pt x="8750300" y="1088355"/>
                  <a:pt x="8411210" y="1082963"/>
                  <a:pt x="8153400" y="934320"/>
                </a:cubicBezTo>
                <a:cubicBezTo>
                  <a:pt x="8022907" y="853432"/>
                  <a:pt x="7895781" y="879380"/>
                  <a:pt x="7803579" y="869737"/>
                </a:cubicBezTo>
                <a:cubicBezTo>
                  <a:pt x="7754620" y="799381"/>
                  <a:pt x="7654163" y="724774"/>
                  <a:pt x="7542403" y="765883"/>
                </a:cubicBezTo>
                <a:cubicBezTo>
                  <a:pt x="7396353" y="549803"/>
                  <a:pt x="6636766" y="962551"/>
                  <a:pt x="6350064" y="866311"/>
                </a:cubicBezTo>
                <a:cubicBezTo>
                  <a:pt x="4739259" y="380161"/>
                  <a:pt x="4614926" y="1740849"/>
                  <a:pt x="2717864" y="538003"/>
                </a:cubicBezTo>
                <a:cubicBezTo>
                  <a:pt x="2245297" y="238243"/>
                  <a:pt x="1743266" y="365125"/>
                  <a:pt x="1625600" y="192311"/>
                </a:cubicBezTo>
                <a:cubicBezTo>
                  <a:pt x="1435100" y="-73571"/>
                  <a:pt x="334645" y="360938"/>
                  <a:pt x="204597" y="273579"/>
                </a:cubicBezTo>
                <a:cubicBezTo>
                  <a:pt x="146050" y="234690"/>
                  <a:pt x="72771" y="202779"/>
                  <a:pt x="0" y="228282"/>
                </a:cubicBezTo>
                <a:lnTo>
                  <a:pt x="0" y="2059007"/>
                </a:lnTo>
                <a:lnTo>
                  <a:pt x="12185650" y="2059007"/>
                </a:lnTo>
                <a:lnTo>
                  <a:pt x="12185650" y="93787"/>
                </a:lnTo>
                <a:cubicBezTo>
                  <a:pt x="11882310" y="127728"/>
                  <a:pt x="11591544" y="196562"/>
                  <a:pt x="11403267" y="415878"/>
                </a:cubicBezTo>
                <a:close/>
                <a:moveTo>
                  <a:pt x="2154746" y="248076"/>
                </a:moveTo>
                <a:cubicBezTo>
                  <a:pt x="2214118" y="270217"/>
                  <a:pt x="2196910" y="214452"/>
                  <a:pt x="2155698" y="237608"/>
                </a:cubicBezTo>
                <a:cubicBezTo>
                  <a:pt x="2162048" y="233992"/>
                  <a:pt x="2056702" y="219908"/>
                  <a:pt x="2023682" y="243952"/>
                </a:cubicBezTo>
                <a:cubicBezTo>
                  <a:pt x="2073847" y="269963"/>
                  <a:pt x="2155571" y="249281"/>
                  <a:pt x="2154746" y="248076"/>
                </a:cubicBezTo>
                <a:close/>
                <a:moveTo>
                  <a:pt x="2242439" y="161098"/>
                </a:moveTo>
                <a:cubicBezTo>
                  <a:pt x="2301748" y="183239"/>
                  <a:pt x="2284603" y="127537"/>
                  <a:pt x="2243392" y="150630"/>
                </a:cubicBezTo>
                <a:cubicBezTo>
                  <a:pt x="2249742" y="147014"/>
                  <a:pt x="2144395" y="132993"/>
                  <a:pt x="2111375" y="156974"/>
                </a:cubicBezTo>
                <a:cubicBezTo>
                  <a:pt x="2161540" y="183239"/>
                  <a:pt x="2243265" y="162113"/>
                  <a:pt x="2242439" y="161098"/>
                </a:cubicBezTo>
                <a:close/>
                <a:moveTo>
                  <a:pt x="2320925" y="245538"/>
                </a:moveTo>
                <a:cubicBezTo>
                  <a:pt x="2371090" y="272057"/>
                  <a:pt x="2452815" y="251184"/>
                  <a:pt x="2451989" y="249916"/>
                </a:cubicBezTo>
                <a:cubicBezTo>
                  <a:pt x="2511298" y="272057"/>
                  <a:pt x="2494153" y="216355"/>
                  <a:pt x="2452942" y="239448"/>
                </a:cubicBezTo>
                <a:cubicBezTo>
                  <a:pt x="2459355" y="235832"/>
                  <a:pt x="2353945" y="221811"/>
                  <a:pt x="2320925" y="245538"/>
                </a:cubicBezTo>
                <a:close/>
                <a:moveTo>
                  <a:pt x="2013839" y="97657"/>
                </a:moveTo>
                <a:cubicBezTo>
                  <a:pt x="2073148" y="119798"/>
                  <a:pt x="2056003" y="64096"/>
                  <a:pt x="2014792" y="87189"/>
                </a:cubicBezTo>
                <a:cubicBezTo>
                  <a:pt x="2021142" y="83573"/>
                  <a:pt x="1915795" y="69552"/>
                  <a:pt x="1882775" y="93533"/>
                </a:cubicBezTo>
                <a:cubicBezTo>
                  <a:pt x="1932940" y="119798"/>
                  <a:pt x="2014664" y="98672"/>
                  <a:pt x="2013839" y="97657"/>
                </a:cubicBezTo>
                <a:close/>
                <a:moveTo>
                  <a:pt x="2477389" y="110345"/>
                </a:moveTo>
                <a:cubicBezTo>
                  <a:pt x="2536698" y="132486"/>
                  <a:pt x="2519553" y="76784"/>
                  <a:pt x="2478342" y="99877"/>
                </a:cubicBezTo>
                <a:cubicBezTo>
                  <a:pt x="2484692" y="96261"/>
                  <a:pt x="2379345" y="82240"/>
                  <a:pt x="2346325" y="106221"/>
                </a:cubicBezTo>
                <a:cubicBezTo>
                  <a:pt x="2396490" y="132486"/>
                  <a:pt x="2478215" y="111360"/>
                  <a:pt x="2477389" y="110345"/>
                </a:cubicBezTo>
                <a:close/>
                <a:moveTo>
                  <a:pt x="2350389" y="34216"/>
                </a:moveTo>
                <a:cubicBezTo>
                  <a:pt x="2409698" y="56357"/>
                  <a:pt x="2392553" y="655"/>
                  <a:pt x="2351342" y="23748"/>
                </a:cubicBezTo>
                <a:cubicBezTo>
                  <a:pt x="2357692" y="20131"/>
                  <a:pt x="2252345" y="6111"/>
                  <a:pt x="2219325" y="30092"/>
                </a:cubicBezTo>
                <a:cubicBezTo>
                  <a:pt x="2269490" y="56357"/>
                  <a:pt x="2351215" y="35231"/>
                  <a:pt x="2350389" y="34216"/>
                </a:cubicBezTo>
                <a:close/>
                <a:moveTo>
                  <a:pt x="11420602" y="237608"/>
                </a:moveTo>
                <a:cubicBezTo>
                  <a:pt x="11379327" y="214452"/>
                  <a:pt x="11362182" y="270217"/>
                  <a:pt x="11421491" y="248076"/>
                </a:cubicBezTo>
                <a:cubicBezTo>
                  <a:pt x="11420729" y="249281"/>
                  <a:pt x="11502390" y="270217"/>
                  <a:pt x="11552619" y="243635"/>
                </a:cubicBezTo>
                <a:cubicBezTo>
                  <a:pt x="11519598" y="219908"/>
                  <a:pt x="11414125" y="233992"/>
                  <a:pt x="11420602" y="237608"/>
                </a:cubicBezTo>
                <a:close/>
                <a:moveTo>
                  <a:pt x="11333797" y="161098"/>
                </a:moveTo>
                <a:cubicBezTo>
                  <a:pt x="11333035" y="162367"/>
                  <a:pt x="11414760" y="183239"/>
                  <a:pt x="11464925" y="156721"/>
                </a:cubicBezTo>
                <a:cubicBezTo>
                  <a:pt x="11431905" y="132993"/>
                  <a:pt x="11326431" y="147014"/>
                  <a:pt x="11332908" y="150377"/>
                </a:cubicBezTo>
                <a:cubicBezTo>
                  <a:pt x="11291697" y="127537"/>
                  <a:pt x="11274489" y="183239"/>
                  <a:pt x="11333797" y="161098"/>
                </a:cubicBezTo>
                <a:close/>
                <a:moveTo>
                  <a:pt x="11124247" y="249916"/>
                </a:moveTo>
                <a:cubicBezTo>
                  <a:pt x="11123485" y="251184"/>
                  <a:pt x="11205210" y="272057"/>
                  <a:pt x="11255375" y="245538"/>
                </a:cubicBezTo>
                <a:cubicBezTo>
                  <a:pt x="11222355" y="221811"/>
                  <a:pt x="11116881" y="235832"/>
                  <a:pt x="11123358" y="239194"/>
                </a:cubicBezTo>
                <a:cubicBezTo>
                  <a:pt x="11082147" y="216355"/>
                  <a:pt x="11064939" y="272057"/>
                  <a:pt x="11124247" y="249916"/>
                </a:cubicBezTo>
                <a:close/>
                <a:moveTo>
                  <a:pt x="11562397" y="97657"/>
                </a:moveTo>
                <a:cubicBezTo>
                  <a:pt x="11561635" y="98925"/>
                  <a:pt x="11643360" y="119798"/>
                  <a:pt x="11693525" y="93279"/>
                </a:cubicBezTo>
                <a:cubicBezTo>
                  <a:pt x="11660505" y="69552"/>
                  <a:pt x="11555031" y="83573"/>
                  <a:pt x="11561508" y="86935"/>
                </a:cubicBezTo>
                <a:cubicBezTo>
                  <a:pt x="11520297" y="64096"/>
                  <a:pt x="11503089" y="119798"/>
                  <a:pt x="11562397" y="97657"/>
                </a:cubicBezTo>
                <a:close/>
                <a:moveTo>
                  <a:pt x="10794047" y="370454"/>
                </a:moveTo>
                <a:cubicBezTo>
                  <a:pt x="10793285" y="371723"/>
                  <a:pt x="10875010" y="392595"/>
                  <a:pt x="10925175" y="366077"/>
                </a:cubicBezTo>
                <a:cubicBezTo>
                  <a:pt x="10892155" y="342350"/>
                  <a:pt x="10786681" y="356370"/>
                  <a:pt x="10793158" y="359733"/>
                </a:cubicBezTo>
                <a:cubicBezTo>
                  <a:pt x="10751947" y="336894"/>
                  <a:pt x="10734739" y="392595"/>
                  <a:pt x="10794047" y="370454"/>
                </a:cubicBezTo>
                <a:close/>
                <a:moveTo>
                  <a:pt x="11111547" y="72280"/>
                </a:moveTo>
                <a:cubicBezTo>
                  <a:pt x="11110785" y="73549"/>
                  <a:pt x="11192510" y="94421"/>
                  <a:pt x="11242675" y="67903"/>
                </a:cubicBezTo>
                <a:cubicBezTo>
                  <a:pt x="11209655" y="44176"/>
                  <a:pt x="11104181" y="58196"/>
                  <a:pt x="11110658" y="61559"/>
                </a:cubicBezTo>
                <a:cubicBezTo>
                  <a:pt x="11069447" y="38720"/>
                  <a:pt x="11052239" y="94421"/>
                  <a:pt x="11111547" y="72280"/>
                </a:cubicBezTo>
                <a:close/>
                <a:moveTo>
                  <a:pt x="4381500" y="898476"/>
                </a:moveTo>
                <a:cubicBezTo>
                  <a:pt x="4440365" y="935525"/>
                  <a:pt x="4423283" y="842394"/>
                  <a:pt x="4382389" y="881029"/>
                </a:cubicBezTo>
                <a:cubicBezTo>
                  <a:pt x="4388739" y="874685"/>
                  <a:pt x="4284218" y="851466"/>
                  <a:pt x="4251452" y="891180"/>
                </a:cubicBezTo>
                <a:cubicBezTo>
                  <a:pt x="4301236" y="935525"/>
                  <a:pt x="4382262" y="900569"/>
                  <a:pt x="4381500" y="898476"/>
                </a:cubicBezTo>
                <a:close/>
                <a:moveTo>
                  <a:pt x="4547362" y="769817"/>
                </a:moveTo>
                <a:cubicBezTo>
                  <a:pt x="4606227" y="806803"/>
                  <a:pt x="4589145" y="713671"/>
                  <a:pt x="4548251" y="752307"/>
                </a:cubicBezTo>
                <a:cubicBezTo>
                  <a:pt x="4554601" y="746280"/>
                  <a:pt x="4450080" y="722807"/>
                  <a:pt x="4417314" y="762458"/>
                </a:cubicBezTo>
                <a:cubicBezTo>
                  <a:pt x="4467098" y="806803"/>
                  <a:pt x="4548124" y="771847"/>
                  <a:pt x="4547362" y="769817"/>
                </a:cubicBezTo>
                <a:close/>
                <a:moveTo>
                  <a:pt x="7537768" y="607280"/>
                </a:moveTo>
                <a:cubicBezTo>
                  <a:pt x="7596632" y="644267"/>
                  <a:pt x="7579614" y="551198"/>
                  <a:pt x="7538720" y="589770"/>
                </a:cubicBezTo>
                <a:cubicBezTo>
                  <a:pt x="7545070" y="583744"/>
                  <a:pt x="7440486" y="560270"/>
                  <a:pt x="7407719" y="599921"/>
                </a:cubicBezTo>
                <a:cubicBezTo>
                  <a:pt x="7457504" y="644267"/>
                  <a:pt x="7538594" y="609310"/>
                  <a:pt x="7537768" y="607280"/>
                </a:cubicBezTo>
                <a:close/>
                <a:moveTo>
                  <a:pt x="7372668" y="493086"/>
                </a:moveTo>
                <a:cubicBezTo>
                  <a:pt x="7431532" y="530072"/>
                  <a:pt x="7414514" y="437004"/>
                  <a:pt x="7373620" y="475576"/>
                </a:cubicBezTo>
                <a:cubicBezTo>
                  <a:pt x="7379970" y="469550"/>
                  <a:pt x="7275386" y="446076"/>
                  <a:pt x="7242619" y="485727"/>
                </a:cubicBezTo>
                <a:cubicBezTo>
                  <a:pt x="7292404" y="530072"/>
                  <a:pt x="7373494" y="495116"/>
                  <a:pt x="7372668" y="493086"/>
                </a:cubicBezTo>
                <a:close/>
                <a:moveTo>
                  <a:pt x="267018" y="144159"/>
                </a:moveTo>
                <a:cubicBezTo>
                  <a:pt x="266700" y="146189"/>
                  <a:pt x="347536" y="181145"/>
                  <a:pt x="397320" y="136737"/>
                </a:cubicBezTo>
                <a:cubicBezTo>
                  <a:pt x="364617" y="97086"/>
                  <a:pt x="259969" y="120559"/>
                  <a:pt x="266383" y="126586"/>
                </a:cubicBezTo>
                <a:cubicBezTo>
                  <a:pt x="225488" y="88077"/>
                  <a:pt x="208471" y="181145"/>
                  <a:pt x="267272" y="144159"/>
                </a:cubicBezTo>
                <a:close/>
                <a:moveTo>
                  <a:pt x="432118" y="29965"/>
                </a:moveTo>
                <a:cubicBezTo>
                  <a:pt x="431800" y="31995"/>
                  <a:pt x="512636" y="66951"/>
                  <a:pt x="562420" y="22542"/>
                </a:cubicBezTo>
                <a:cubicBezTo>
                  <a:pt x="529717" y="-17109"/>
                  <a:pt x="425069" y="6365"/>
                  <a:pt x="431482" y="12392"/>
                </a:cubicBezTo>
                <a:cubicBezTo>
                  <a:pt x="390589" y="-26117"/>
                  <a:pt x="373571" y="66951"/>
                  <a:pt x="432371" y="29965"/>
                </a:cubicBezTo>
                <a:close/>
                <a:moveTo>
                  <a:pt x="6858318" y="708786"/>
                </a:moveTo>
                <a:cubicBezTo>
                  <a:pt x="6917182" y="745773"/>
                  <a:pt x="6900164" y="652704"/>
                  <a:pt x="6859270" y="691276"/>
                </a:cubicBezTo>
                <a:cubicBezTo>
                  <a:pt x="6865620" y="685250"/>
                  <a:pt x="6761036" y="661776"/>
                  <a:pt x="6728269" y="701427"/>
                </a:cubicBezTo>
                <a:cubicBezTo>
                  <a:pt x="6778054" y="745773"/>
                  <a:pt x="6859144" y="710816"/>
                  <a:pt x="6858318" y="708786"/>
                </a:cubicBezTo>
                <a:close/>
                <a:moveTo>
                  <a:pt x="8778875" y="791260"/>
                </a:moveTo>
                <a:cubicBezTo>
                  <a:pt x="8778049" y="793354"/>
                  <a:pt x="8859139" y="828246"/>
                  <a:pt x="8908923" y="783901"/>
                </a:cubicBezTo>
                <a:cubicBezTo>
                  <a:pt x="8876157" y="744250"/>
                  <a:pt x="8771572" y="767723"/>
                  <a:pt x="8777922" y="773814"/>
                </a:cubicBezTo>
                <a:cubicBezTo>
                  <a:pt x="8737029" y="735432"/>
                  <a:pt x="8720010" y="828246"/>
                  <a:pt x="8778875" y="791514"/>
                </a:cubicBezTo>
                <a:close/>
                <a:moveTo>
                  <a:pt x="8861425" y="702442"/>
                </a:moveTo>
                <a:cubicBezTo>
                  <a:pt x="8860599" y="704536"/>
                  <a:pt x="8941689" y="739429"/>
                  <a:pt x="8991473" y="695083"/>
                </a:cubicBezTo>
                <a:cubicBezTo>
                  <a:pt x="8958707" y="655432"/>
                  <a:pt x="8854122" y="678906"/>
                  <a:pt x="8860472" y="684996"/>
                </a:cubicBezTo>
                <a:cubicBezTo>
                  <a:pt x="8819579" y="646614"/>
                  <a:pt x="8802560" y="739429"/>
                  <a:pt x="8861425" y="702696"/>
                </a:cubicBezTo>
                <a:close/>
                <a:moveTo>
                  <a:pt x="5501069" y="637098"/>
                </a:moveTo>
                <a:cubicBezTo>
                  <a:pt x="5500561" y="640587"/>
                  <a:pt x="5558663" y="699461"/>
                  <a:pt x="5594350" y="624410"/>
                </a:cubicBezTo>
                <a:cubicBezTo>
                  <a:pt x="5570855" y="557543"/>
                  <a:pt x="5495862" y="597130"/>
                  <a:pt x="5500434" y="607280"/>
                </a:cubicBezTo>
                <a:cubicBezTo>
                  <a:pt x="5471097" y="542761"/>
                  <a:pt x="5458905" y="699461"/>
                  <a:pt x="5501069" y="637098"/>
                </a:cubicBezTo>
                <a:close/>
                <a:moveTo>
                  <a:pt x="5608130" y="542761"/>
                </a:moveTo>
                <a:cubicBezTo>
                  <a:pt x="5607749" y="545108"/>
                  <a:pt x="5646674" y="584505"/>
                  <a:pt x="5670550" y="534450"/>
                </a:cubicBezTo>
                <a:cubicBezTo>
                  <a:pt x="5654866" y="490041"/>
                  <a:pt x="5604637" y="516242"/>
                  <a:pt x="5607685" y="523030"/>
                </a:cubicBezTo>
                <a:cubicBezTo>
                  <a:pt x="5588000" y="479319"/>
                  <a:pt x="5579936" y="584442"/>
                  <a:pt x="5608130" y="542761"/>
                </a:cubicBezTo>
                <a:close/>
                <a:moveTo>
                  <a:pt x="5727256" y="681317"/>
                </a:moveTo>
                <a:cubicBezTo>
                  <a:pt x="5726875" y="683664"/>
                  <a:pt x="5765737" y="723061"/>
                  <a:pt x="5789613" y="673006"/>
                </a:cubicBezTo>
                <a:cubicBezTo>
                  <a:pt x="5773928" y="628597"/>
                  <a:pt x="5723763" y="654798"/>
                  <a:pt x="5726811" y="661586"/>
                </a:cubicBezTo>
                <a:cubicBezTo>
                  <a:pt x="5707190" y="617938"/>
                  <a:pt x="5698998" y="722997"/>
                  <a:pt x="5727256" y="681253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0" y="3738672"/>
            <a:ext cx="9139238" cy="610951"/>
          </a:xfrm>
          <a:custGeom>
            <a:rect b="b" l="l" r="r" t="t"/>
            <a:pathLst>
              <a:path extrusionOk="0" h="814602" w="12185650">
                <a:moveTo>
                  <a:pt x="12185650" y="237974"/>
                </a:moveTo>
                <a:cubicBezTo>
                  <a:pt x="10111232" y="-231998"/>
                  <a:pt x="8566150" y="1108388"/>
                  <a:pt x="6149975" y="368917"/>
                </a:cubicBezTo>
                <a:cubicBezTo>
                  <a:pt x="3733800" y="-370554"/>
                  <a:pt x="2226882" y="249965"/>
                  <a:pt x="0" y="135199"/>
                </a:cubicBezTo>
                <a:lnTo>
                  <a:pt x="0" y="397275"/>
                </a:lnTo>
                <a:cubicBezTo>
                  <a:pt x="2142935" y="744109"/>
                  <a:pt x="3989896" y="-132713"/>
                  <a:pt x="6300216" y="564380"/>
                </a:cubicBezTo>
                <a:cubicBezTo>
                  <a:pt x="8610536" y="1261472"/>
                  <a:pt x="10223500" y="235690"/>
                  <a:pt x="12185650" y="655545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0" y="3573844"/>
            <a:ext cx="9139238" cy="323487"/>
          </a:xfrm>
          <a:custGeom>
            <a:rect b="b" l="l" r="r" t="t"/>
            <a:pathLst>
              <a:path extrusionOk="0" h="431316" w="12185650">
                <a:moveTo>
                  <a:pt x="12185650" y="96061"/>
                </a:moveTo>
                <a:cubicBezTo>
                  <a:pt x="10111232" y="-187395"/>
                  <a:pt x="9074150" y="697484"/>
                  <a:pt x="6657975" y="251555"/>
                </a:cubicBezTo>
                <a:cubicBezTo>
                  <a:pt x="4241800" y="-194374"/>
                  <a:pt x="2226882" y="103039"/>
                  <a:pt x="0" y="34078"/>
                </a:cubicBezTo>
                <a:lnTo>
                  <a:pt x="0" y="192110"/>
                </a:lnTo>
                <a:cubicBezTo>
                  <a:pt x="2142935" y="401466"/>
                  <a:pt x="3989896" y="-127507"/>
                  <a:pt x="6300216" y="292855"/>
                </a:cubicBezTo>
                <a:cubicBezTo>
                  <a:pt x="8610536" y="713217"/>
                  <a:pt x="10223500" y="18154"/>
                  <a:pt x="12185650" y="271349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4769" y="3044533"/>
            <a:ext cx="9139238" cy="487028"/>
          </a:xfrm>
          <a:custGeom>
            <a:rect b="b" l="l" r="r" t="t"/>
            <a:pathLst>
              <a:path extrusionOk="0" h="649371" w="12185650">
                <a:moveTo>
                  <a:pt x="0" y="238052"/>
                </a:moveTo>
                <a:cubicBezTo>
                  <a:pt x="4102100" y="-24912"/>
                  <a:pt x="4512056" y="919728"/>
                  <a:pt x="7966075" y="278844"/>
                </a:cubicBezTo>
                <a:cubicBezTo>
                  <a:pt x="10287000" y="-151795"/>
                  <a:pt x="11601450" y="464"/>
                  <a:pt x="12185650" y="178417"/>
                </a:cubicBezTo>
                <a:lnTo>
                  <a:pt x="12185650" y="531150"/>
                </a:lnTo>
                <a:cubicBezTo>
                  <a:pt x="11544300" y="355735"/>
                  <a:pt x="10394950" y="159067"/>
                  <a:pt x="7815834" y="492578"/>
                </a:cubicBezTo>
                <a:cubicBezTo>
                  <a:pt x="4108450" y="971940"/>
                  <a:pt x="2419350" y="159067"/>
                  <a:pt x="0" y="580571"/>
                </a:cubicBezTo>
                <a:close/>
              </a:path>
            </a:pathLst>
          </a:cu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8772" y="2833152"/>
            <a:ext cx="279835" cy="813031"/>
          </a:xfrm>
          <a:custGeom>
            <a:rect b="b" l="l" r="r" t="t"/>
            <a:pathLst>
              <a:path extrusionOk="0" h="855822" w="294563">
                <a:moveTo>
                  <a:pt x="52653" y="653128"/>
                </a:moveTo>
                <a:cubicBezTo>
                  <a:pt x="-18912" y="653128"/>
                  <a:pt x="-16880" y="764150"/>
                  <a:pt x="54812" y="764150"/>
                </a:cubicBezTo>
                <a:cubicBezTo>
                  <a:pt x="126503" y="764150"/>
                  <a:pt x="124345" y="653128"/>
                  <a:pt x="52653" y="653128"/>
                </a:cubicBezTo>
                <a:close/>
                <a:moveTo>
                  <a:pt x="180478" y="348610"/>
                </a:moveTo>
                <a:cubicBezTo>
                  <a:pt x="131964" y="348610"/>
                  <a:pt x="133298" y="423915"/>
                  <a:pt x="181939" y="423915"/>
                </a:cubicBezTo>
                <a:cubicBezTo>
                  <a:pt x="230580" y="423915"/>
                  <a:pt x="229056" y="348610"/>
                  <a:pt x="180478" y="348610"/>
                </a:cubicBezTo>
                <a:close/>
                <a:moveTo>
                  <a:pt x="88340" y="515270"/>
                </a:moveTo>
                <a:cubicBezTo>
                  <a:pt x="124090" y="515270"/>
                  <a:pt x="123075" y="459696"/>
                  <a:pt x="87261" y="459696"/>
                </a:cubicBezTo>
                <a:cubicBezTo>
                  <a:pt x="51446" y="459696"/>
                  <a:pt x="52462" y="515270"/>
                  <a:pt x="88340" y="515270"/>
                </a:cubicBezTo>
                <a:close/>
                <a:moveTo>
                  <a:pt x="189432" y="570274"/>
                </a:moveTo>
                <a:cubicBezTo>
                  <a:pt x="153682" y="570274"/>
                  <a:pt x="154634" y="625848"/>
                  <a:pt x="190511" y="625848"/>
                </a:cubicBezTo>
                <a:cubicBezTo>
                  <a:pt x="226389" y="625848"/>
                  <a:pt x="225246" y="570274"/>
                  <a:pt x="189432" y="570274"/>
                </a:cubicBezTo>
                <a:close/>
                <a:moveTo>
                  <a:pt x="79513" y="260427"/>
                </a:moveTo>
                <a:cubicBezTo>
                  <a:pt x="93801" y="260427"/>
                  <a:pt x="93420" y="238159"/>
                  <a:pt x="79069" y="238159"/>
                </a:cubicBezTo>
                <a:cubicBezTo>
                  <a:pt x="64718" y="238159"/>
                  <a:pt x="65162" y="260427"/>
                  <a:pt x="79513" y="260427"/>
                </a:cubicBezTo>
                <a:close/>
                <a:moveTo>
                  <a:pt x="190511" y="192481"/>
                </a:moveTo>
                <a:cubicBezTo>
                  <a:pt x="204799" y="192481"/>
                  <a:pt x="204418" y="170277"/>
                  <a:pt x="190067" y="170277"/>
                </a:cubicBezTo>
                <a:cubicBezTo>
                  <a:pt x="175716" y="170277"/>
                  <a:pt x="175843" y="192481"/>
                  <a:pt x="190511" y="192481"/>
                </a:cubicBezTo>
                <a:close/>
                <a:moveTo>
                  <a:pt x="130440" y="127"/>
                </a:moveTo>
                <a:cubicBezTo>
                  <a:pt x="116153" y="127"/>
                  <a:pt x="116534" y="22331"/>
                  <a:pt x="130885" y="22331"/>
                </a:cubicBezTo>
                <a:cubicBezTo>
                  <a:pt x="145236" y="22331"/>
                  <a:pt x="144474" y="0"/>
                  <a:pt x="130123" y="0"/>
                </a:cubicBezTo>
                <a:close/>
                <a:moveTo>
                  <a:pt x="283730" y="468006"/>
                </a:moveTo>
                <a:cubicBezTo>
                  <a:pt x="269442" y="468006"/>
                  <a:pt x="269823" y="490211"/>
                  <a:pt x="284174" y="490211"/>
                </a:cubicBezTo>
                <a:cubicBezTo>
                  <a:pt x="298525" y="490211"/>
                  <a:pt x="297763" y="467879"/>
                  <a:pt x="283412" y="467879"/>
                </a:cubicBezTo>
                <a:close/>
                <a:moveTo>
                  <a:pt x="113105" y="833618"/>
                </a:moveTo>
                <a:cubicBezTo>
                  <a:pt x="98818" y="833618"/>
                  <a:pt x="99198" y="855823"/>
                  <a:pt x="113550" y="855823"/>
                </a:cubicBezTo>
                <a:cubicBezTo>
                  <a:pt x="127900" y="855823"/>
                  <a:pt x="127456" y="833618"/>
                  <a:pt x="113105" y="833618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862322" y="3912457"/>
            <a:ext cx="157454" cy="497698"/>
          </a:xfrm>
          <a:custGeom>
            <a:rect b="b" l="l" r="r" t="t"/>
            <a:pathLst>
              <a:path extrusionOk="0" h="663597" w="209939">
                <a:moveTo>
                  <a:pt x="38172" y="498143"/>
                </a:moveTo>
                <a:cubicBezTo>
                  <a:pt x="-13708" y="498143"/>
                  <a:pt x="-12247" y="578650"/>
                  <a:pt x="39759" y="578650"/>
                </a:cubicBezTo>
                <a:cubicBezTo>
                  <a:pt x="91766" y="578650"/>
                  <a:pt x="90178" y="498143"/>
                  <a:pt x="38172" y="498143"/>
                </a:cubicBezTo>
                <a:close/>
                <a:moveTo>
                  <a:pt x="174062" y="329389"/>
                </a:moveTo>
                <a:cubicBezTo>
                  <a:pt x="127263" y="329389"/>
                  <a:pt x="128532" y="402029"/>
                  <a:pt x="175459" y="402029"/>
                </a:cubicBezTo>
                <a:cubicBezTo>
                  <a:pt x="222385" y="402029"/>
                  <a:pt x="220925" y="329452"/>
                  <a:pt x="174062" y="329452"/>
                </a:cubicBezTo>
                <a:close/>
                <a:moveTo>
                  <a:pt x="39378" y="373797"/>
                </a:moveTo>
                <a:cubicBezTo>
                  <a:pt x="65286" y="373797"/>
                  <a:pt x="64778" y="333576"/>
                  <a:pt x="38553" y="333576"/>
                </a:cubicBezTo>
                <a:cubicBezTo>
                  <a:pt x="12327" y="333576"/>
                  <a:pt x="13344" y="373480"/>
                  <a:pt x="39378" y="373480"/>
                </a:cubicBezTo>
                <a:close/>
                <a:moveTo>
                  <a:pt x="144280" y="244314"/>
                </a:moveTo>
                <a:cubicBezTo>
                  <a:pt x="170188" y="244314"/>
                  <a:pt x="169680" y="204092"/>
                  <a:pt x="143519" y="204092"/>
                </a:cubicBezTo>
                <a:cubicBezTo>
                  <a:pt x="117357" y="204092"/>
                  <a:pt x="118309" y="243997"/>
                  <a:pt x="144280" y="243997"/>
                </a:cubicBezTo>
                <a:close/>
                <a:moveTo>
                  <a:pt x="131580" y="460014"/>
                </a:moveTo>
                <a:cubicBezTo>
                  <a:pt x="127142" y="460408"/>
                  <a:pt x="123865" y="464322"/>
                  <a:pt x="124265" y="468756"/>
                </a:cubicBezTo>
                <a:cubicBezTo>
                  <a:pt x="124608" y="472639"/>
                  <a:pt x="127694" y="475716"/>
                  <a:pt x="131580" y="476065"/>
                </a:cubicBezTo>
                <a:cubicBezTo>
                  <a:pt x="136178" y="476014"/>
                  <a:pt x="139854" y="472246"/>
                  <a:pt x="139804" y="467659"/>
                </a:cubicBezTo>
                <a:cubicBezTo>
                  <a:pt x="139753" y="463066"/>
                  <a:pt x="135987" y="459392"/>
                  <a:pt x="131390" y="459443"/>
                </a:cubicBezTo>
                <a:close/>
                <a:moveTo>
                  <a:pt x="128278" y="647483"/>
                </a:moveTo>
                <a:cubicBezTo>
                  <a:pt x="123827" y="647483"/>
                  <a:pt x="120214" y="651093"/>
                  <a:pt x="120214" y="655540"/>
                </a:cubicBezTo>
                <a:cubicBezTo>
                  <a:pt x="120214" y="659987"/>
                  <a:pt x="123827" y="663597"/>
                  <a:pt x="128278" y="663597"/>
                </a:cubicBezTo>
                <a:cubicBezTo>
                  <a:pt x="132730" y="663597"/>
                  <a:pt x="136343" y="659987"/>
                  <a:pt x="136343" y="655540"/>
                </a:cubicBezTo>
                <a:cubicBezTo>
                  <a:pt x="136343" y="651093"/>
                  <a:pt x="132730" y="647483"/>
                  <a:pt x="128278" y="647483"/>
                </a:cubicBezTo>
                <a:close/>
                <a:moveTo>
                  <a:pt x="69985" y="173323"/>
                </a:moveTo>
                <a:cubicBezTo>
                  <a:pt x="74411" y="172854"/>
                  <a:pt x="77624" y="168882"/>
                  <a:pt x="77148" y="164454"/>
                </a:cubicBezTo>
                <a:cubicBezTo>
                  <a:pt x="76735" y="160565"/>
                  <a:pt x="73579" y="157533"/>
                  <a:pt x="69668" y="157272"/>
                </a:cubicBezTo>
                <a:cubicBezTo>
                  <a:pt x="65242" y="157742"/>
                  <a:pt x="62029" y="161713"/>
                  <a:pt x="62505" y="166142"/>
                </a:cubicBezTo>
                <a:cubicBezTo>
                  <a:pt x="62918" y="170030"/>
                  <a:pt x="66074" y="173063"/>
                  <a:pt x="69985" y="173323"/>
                </a:cubicBezTo>
                <a:close/>
                <a:moveTo>
                  <a:pt x="115959" y="2"/>
                </a:moveTo>
                <a:cubicBezTo>
                  <a:pt x="111508" y="90"/>
                  <a:pt x="107965" y="3770"/>
                  <a:pt x="108054" y="8217"/>
                </a:cubicBezTo>
                <a:cubicBezTo>
                  <a:pt x="108142" y="12664"/>
                  <a:pt x="111825" y="16205"/>
                  <a:pt x="116277" y="16116"/>
                </a:cubicBezTo>
                <a:cubicBezTo>
                  <a:pt x="120728" y="16027"/>
                  <a:pt x="124272" y="12347"/>
                  <a:pt x="124182" y="7900"/>
                </a:cubicBezTo>
                <a:cubicBezTo>
                  <a:pt x="124094" y="3453"/>
                  <a:pt x="120411" y="-87"/>
                  <a:pt x="115959" y="2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8787080" y="2227613"/>
            <a:ext cx="318406" cy="1145469"/>
          </a:xfrm>
          <a:custGeom>
            <a:rect b="b" l="l" r="r" t="t"/>
            <a:pathLst>
              <a:path extrusionOk="0" h="968684" w="269265">
                <a:moveTo>
                  <a:pt x="38148" y="421313"/>
                </a:moveTo>
                <a:cubicBezTo>
                  <a:pt x="-13731" y="421313"/>
                  <a:pt x="-12207" y="501820"/>
                  <a:pt x="39736" y="501820"/>
                </a:cubicBezTo>
                <a:cubicBezTo>
                  <a:pt x="91679" y="501820"/>
                  <a:pt x="90155" y="421313"/>
                  <a:pt x="38148" y="421313"/>
                </a:cubicBezTo>
                <a:close/>
                <a:moveTo>
                  <a:pt x="113586" y="341695"/>
                </a:moveTo>
                <a:cubicBezTo>
                  <a:pt x="150099" y="341695"/>
                  <a:pt x="149083" y="284978"/>
                  <a:pt x="112444" y="284978"/>
                </a:cubicBezTo>
                <a:cubicBezTo>
                  <a:pt x="75804" y="284978"/>
                  <a:pt x="76946" y="341695"/>
                  <a:pt x="113586" y="341695"/>
                </a:cubicBezTo>
                <a:close/>
                <a:moveTo>
                  <a:pt x="81265" y="686181"/>
                </a:moveTo>
                <a:cubicBezTo>
                  <a:pt x="21384" y="686181"/>
                  <a:pt x="23035" y="779122"/>
                  <a:pt x="83043" y="779122"/>
                </a:cubicBezTo>
                <a:cubicBezTo>
                  <a:pt x="143050" y="779122"/>
                  <a:pt x="141272" y="686435"/>
                  <a:pt x="81265" y="686435"/>
                </a:cubicBezTo>
                <a:close/>
                <a:moveTo>
                  <a:pt x="229537" y="649258"/>
                </a:moveTo>
                <a:cubicBezTo>
                  <a:pt x="177658" y="649258"/>
                  <a:pt x="179119" y="729765"/>
                  <a:pt x="231061" y="729765"/>
                </a:cubicBezTo>
                <a:cubicBezTo>
                  <a:pt x="283004" y="729765"/>
                  <a:pt x="281481" y="649512"/>
                  <a:pt x="229537" y="649512"/>
                </a:cubicBezTo>
                <a:close/>
                <a:moveTo>
                  <a:pt x="137335" y="515206"/>
                </a:moveTo>
                <a:cubicBezTo>
                  <a:pt x="111364" y="515206"/>
                  <a:pt x="111935" y="555428"/>
                  <a:pt x="138097" y="555428"/>
                </a:cubicBezTo>
                <a:cubicBezTo>
                  <a:pt x="164259" y="555428"/>
                  <a:pt x="163307" y="515460"/>
                  <a:pt x="137335" y="515460"/>
                </a:cubicBezTo>
                <a:close/>
                <a:moveTo>
                  <a:pt x="124635" y="866671"/>
                </a:moveTo>
                <a:cubicBezTo>
                  <a:pt x="98727" y="866671"/>
                  <a:pt x="99235" y="906956"/>
                  <a:pt x="125461" y="906956"/>
                </a:cubicBezTo>
                <a:cubicBezTo>
                  <a:pt x="151686" y="906956"/>
                  <a:pt x="150924" y="866925"/>
                  <a:pt x="124953" y="866925"/>
                </a:cubicBezTo>
                <a:close/>
                <a:moveTo>
                  <a:pt x="128001" y="635174"/>
                </a:moveTo>
                <a:cubicBezTo>
                  <a:pt x="123556" y="635174"/>
                  <a:pt x="119936" y="638783"/>
                  <a:pt x="119936" y="643231"/>
                </a:cubicBezTo>
                <a:cubicBezTo>
                  <a:pt x="119936" y="647678"/>
                  <a:pt x="123556" y="651288"/>
                  <a:pt x="128001" y="651288"/>
                </a:cubicBezTo>
                <a:cubicBezTo>
                  <a:pt x="132383" y="650596"/>
                  <a:pt x="135431" y="646466"/>
                  <a:pt x="134732" y="642076"/>
                </a:cubicBezTo>
                <a:cubicBezTo>
                  <a:pt x="134160" y="638739"/>
                  <a:pt x="131621" y="636087"/>
                  <a:pt x="128319" y="635428"/>
                </a:cubicBezTo>
                <a:close/>
                <a:moveTo>
                  <a:pt x="122096" y="420044"/>
                </a:moveTo>
                <a:cubicBezTo>
                  <a:pt x="126540" y="420044"/>
                  <a:pt x="130160" y="416435"/>
                  <a:pt x="130160" y="411988"/>
                </a:cubicBezTo>
                <a:cubicBezTo>
                  <a:pt x="130160" y="407540"/>
                  <a:pt x="126540" y="403930"/>
                  <a:pt x="122096" y="403930"/>
                </a:cubicBezTo>
                <a:cubicBezTo>
                  <a:pt x="117587" y="404019"/>
                  <a:pt x="113967" y="407749"/>
                  <a:pt x="114095" y="412273"/>
                </a:cubicBezTo>
                <a:cubicBezTo>
                  <a:pt x="114158" y="416790"/>
                  <a:pt x="117904" y="420387"/>
                  <a:pt x="122413" y="420298"/>
                </a:cubicBezTo>
                <a:close/>
                <a:moveTo>
                  <a:pt x="78915" y="213480"/>
                </a:moveTo>
                <a:cubicBezTo>
                  <a:pt x="83360" y="213480"/>
                  <a:pt x="86980" y="209870"/>
                  <a:pt x="86980" y="205423"/>
                </a:cubicBezTo>
                <a:cubicBezTo>
                  <a:pt x="86980" y="200975"/>
                  <a:pt x="83360" y="197366"/>
                  <a:pt x="78915" y="197366"/>
                </a:cubicBezTo>
                <a:cubicBezTo>
                  <a:pt x="74407" y="197454"/>
                  <a:pt x="70787" y="201185"/>
                  <a:pt x="70851" y="205708"/>
                </a:cubicBezTo>
                <a:cubicBezTo>
                  <a:pt x="70978" y="210225"/>
                  <a:pt x="74724" y="213822"/>
                  <a:pt x="79233" y="213734"/>
                </a:cubicBezTo>
                <a:close/>
                <a:moveTo>
                  <a:pt x="100506" y="77779"/>
                </a:moveTo>
                <a:cubicBezTo>
                  <a:pt x="104950" y="77779"/>
                  <a:pt x="108570" y="74169"/>
                  <a:pt x="108570" y="69722"/>
                </a:cubicBezTo>
                <a:cubicBezTo>
                  <a:pt x="108570" y="65275"/>
                  <a:pt x="104950" y="61665"/>
                  <a:pt x="100506" y="61665"/>
                </a:cubicBezTo>
                <a:cubicBezTo>
                  <a:pt x="95996" y="61754"/>
                  <a:pt x="92377" y="65490"/>
                  <a:pt x="92504" y="70007"/>
                </a:cubicBezTo>
                <a:cubicBezTo>
                  <a:pt x="92568" y="74525"/>
                  <a:pt x="96314" y="78121"/>
                  <a:pt x="100823" y="78033"/>
                </a:cubicBezTo>
                <a:close/>
                <a:moveTo>
                  <a:pt x="72756" y="16114"/>
                </a:moveTo>
                <a:cubicBezTo>
                  <a:pt x="77201" y="16114"/>
                  <a:pt x="80821" y="12504"/>
                  <a:pt x="80821" y="8057"/>
                </a:cubicBezTo>
                <a:cubicBezTo>
                  <a:pt x="80821" y="3610"/>
                  <a:pt x="77201" y="0"/>
                  <a:pt x="72756" y="0"/>
                </a:cubicBezTo>
                <a:cubicBezTo>
                  <a:pt x="68247" y="89"/>
                  <a:pt x="64628" y="3819"/>
                  <a:pt x="64755" y="8343"/>
                </a:cubicBezTo>
                <a:cubicBezTo>
                  <a:pt x="64819" y="12859"/>
                  <a:pt x="68565" y="16457"/>
                  <a:pt x="73073" y="16368"/>
                </a:cubicBezTo>
                <a:close/>
                <a:moveTo>
                  <a:pt x="119047" y="179539"/>
                </a:moveTo>
                <a:cubicBezTo>
                  <a:pt x="123492" y="179450"/>
                  <a:pt x="127048" y="175770"/>
                  <a:pt x="126921" y="171323"/>
                </a:cubicBezTo>
                <a:cubicBezTo>
                  <a:pt x="126858" y="166876"/>
                  <a:pt x="123175" y="163336"/>
                  <a:pt x="118730" y="163425"/>
                </a:cubicBezTo>
                <a:cubicBezTo>
                  <a:pt x="114221" y="163602"/>
                  <a:pt x="110665" y="167409"/>
                  <a:pt x="110856" y="171926"/>
                </a:cubicBezTo>
                <a:cubicBezTo>
                  <a:pt x="111046" y="176449"/>
                  <a:pt x="114857" y="179970"/>
                  <a:pt x="119365" y="179792"/>
                </a:cubicBezTo>
                <a:close/>
                <a:moveTo>
                  <a:pt x="137526" y="120983"/>
                </a:moveTo>
                <a:cubicBezTo>
                  <a:pt x="141970" y="120983"/>
                  <a:pt x="145590" y="117373"/>
                  <a:pt x="145590" y="112925"/>
                </a:cubicBezTo>
                <a:cubicBezTo>
                  <a:pt x="145590" y="108478"/>
                  <a:pt x="141970" y="104868"/>
                  <a:pt x="137526" y="104868"/>
                </a:cubicBezTo>
                <a:cubicBezTo>
                  <a:pt x="133017" y="104957"/>
                  <a:pt x="129398" y="108694"/>
                  <a:pt x="129461" y="113211"/>
                </a:cubicBezTo>
                <a:cubicBezTo>
                  <a:pt x="129588" y="117728"/>
                  <a:pt x="133335" y="121325"/>
                  <a:pt x="137844" y="121236"/>
                </a:cubicBezTo>
                <a:close/>
                <a:moveTo>
                  <a:pt x="57325" y="601931"/>
                </a:moveTo>
                <a:cubicBezTo>
                  <a:pt x="61771" y="601461"/>
                  <a:pt x="64946" y="597490"/>
                  <a:pt x="64501" y="593062"/>
                </a:cubicBezTo>
                <a:cubicBezTo>
                  <a:pt x="64057" y="589172"/>
                  <a:pt x="60945" y="586140"/>
                  <a:pt x="57008" y="585880"/>
                </a:cubicBezTo>
                <a:cubicBezTo>
                  <a:pt x="52499" y="586058"/>
                  <a:pt x="49007" y="589845"/>
                  <a:pt x="49133" y="594349"/>
                </a:cubicBezTo>
                <a:cubicBezTo>
                  <a:pt x="49324" y="598854"/>
                  <a:pt x="53134" y="602362"/>
                  <a:pt x="57643" y="602184"/>
                </a:cubicBezTo>
                <a:close/>
                <a:moveTo>
                  <a:pt x="161910" y="792254"/>
                </a:moveTo>
                <a:cubicBezTo>
                  <a:pt x="157465" y="792254"/>
                  <a:pt x="153846" y="795864"/>
                  <a:pt x="153846" y="800311"/>
                </a:cubicBezTo>
                <a:cubicBezTo>
                  <a:pt x="153846" y="804759"/>
                  <a:pt x="157465" y="808368"/>
                  <a:pt x="161910" y="808368"/>
                </a:cubicBezTo>
                <a:cubicBezTo>
                  <a:pt x="166291" y="807423"/>
                  <a:pt x="169021" y="803128"/>
                  <a:pt x="168070" y="798783"/>
                </a:cubicBezTo>
                <a:cubicBezTo>
                  <a:pt x="167434" y="795813"/>
                  <a:pt x="165148" y="793466"/>
                  <a:pt x="162227" y="792699"/>
                </a:cubicBezTo>
                <a:close/>
                <a:moveTo>
                  <a:pt x="50848" y="835394"/>
                </a:moveTo>
                <a:cubicBezTo>
                  <a:pt x="46403" y="835394"/>
                  <a:pt x="42783" y="839004"/>
                  <a:pt x="42783" y="843452"/>
                </a:cubicBezTo>
                <a:cubicBezTo>
                  <a:pt x="42783" y="847899"/>
                  <a:pt x="46403" y="851508"/>
                  <a:pt x="50848" y="851508"/>
                </a:cubicBezTo>
                <a:cubicBezTo>
                  <a:pt x="55230" y="850563"/>
                  <a:pt x="57960" y="846268"/>
                  <a:pt x="57008" y="841923"/>
                </a:cubicBezTo>
                <a:cubicBezTo>
                  <a:pt x="56373" y="838953"/>
                  <a:pt x="54087" y="836606"/>
                  <a:pt x="51166" y="835839"/>
                </a:cubicBezTo>
                <a:close/>
                <a:moveTo>
                  <a:pt x="131049" y="952570"/>
                </a:moveTo>
                <a:cubicBezTo>
                  <a:pt x="126604" y="952570"/>
                  <a:pt x="122984" y="956180"/>
                  <a:pt x="122984" y="960627"/>
                </a:cubicBezTo>
                <a:cubicBezTo>
                  <a:pt x="122984" y="965075"/>
                  <a:pt x="126604" y="968685"/>
                  <a:pt x="131049" y="968685"/>
                </a:cubicBezTo>
                <a:cubicBezTo>
                  <a:pt x="135431" y="967739"/>
                  <a:pt x="138161" y="963444"/>
                  <a:pt x="137208" y="959098"/>
                </a:cubicBezTo>
                <a:cubicBezTo>
                  <a:pt x="136573" y="956130"/>
                  <a:pt x="134287" y="953782"/>
                  <a:pt x="131366" y="953014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3646179"/>
            <a:ext cx="9139238" cy="1502660"/>
          </a:xfrm>
          <a:custGeom>
            <a:rect b="b" l="l" r="r" t="t"/>
            <a:pathLst>
              <a:path extrusionOk="0" h="2003547" w="12185650">
                <a:moveTo>
                  <a:pt x="11845354" y="476199"/>
                </a:moveTo>
                <a:lnTo>
                  <a:pt x="11839448" y="479625"/>
                </a:lnTo>
                <a:cubicBezTo>
                  <a:pt x="11681460" y="425383"/>
                  <a:pt x="11414633" y="519085"/>
                  <a:pt x="11450066" y="716515"/>
                </a:cubicBezTo>
                <a:cubicBezTo>
                  <a:pt x="11417554" y="735547"/>
                  <a:pt x="11384788" y="753374"/>
                  <a:pt x="11351831" y="770693"/>
                </a:cubicBezTo>
                <a:cubicBezTo>
                  <a:pt x="11356594" y="765301"/>
                  <a:pt x="11361293" y="759972"/>
                  <a:pt x="11366309" y="754769"/>
                </a:cubicBezTo>
                <a:cubicBezTo>
                  <a:pt x="11370056" y="733453"/>
                  <a:pt x="11371834" y="703382"/>
                  <a:pt x="11341354" y="707189"/>
                </a:cubicBezTo>
                <a:cubicBezTo>
                  <a:pt x="11316716" y="737323"/>
                  <a:pt x="11298999" y="772533"/>
                  <a:pt x="11260265" y="791566"/>
                </a:cubicBezTo>
                <a:cubicBezTo>
                  <a:pt x="11264138" y="772533"/>
                  <a:pt x="11252136" y="758322"/>
                  <a:pt x="11238992" y="749314"/>
                </a:cubicBezTo>
                <a:cubicBezTo>
                  <a:pt x="11229911" y="814912"/>
                  <a:pt x="11178349" y="756165"/>
                  <a:pt x="11218672" y="734278"/>
                </a:cubicBezTo>
                <a:cubicBezTo>
                  <a:pt x="11254232" y="729774"/>
                  <a:pt x="11331384" y="788013"/>
                  <a:pt x="11286109" y="713850"/>
                </a:cubicBezTo>
                <a:cubicBezTo>
                  <a:pt x="11288840" y="692470"/>
                  <a:pt x="11264519" y="713850"/>
                  <a:pt x="11251502" y="689742"/>
                </a:cubicBezTo>
                <a:cubicBezTo>
                  <a:pt x="11267948" y="677879"/>
                  <a:pt x="11331131" y="665000"/>
                  <a:pt x="11278489" y="652185"/>
                </a:cubicBezTo>
                <a:cubicBezTo>
                  <a:pt x="11365230" y="637213"/>
                  <a:pt x="11345481" y="586270"/>
                  <a:pt x="11268075" y="623256"/>
                </a:cubicBezTo>
                <a:cubicBezTo>
                  <a:pt x="11313287" y="562035"/>
                  <a:pt x="11296904" y="506651"/>
                  <a:pt x="11237531" y="587158"/>
                </a:cubicBezTo>
                <a:cubicBezTo>
                  <a:pt x="11226736" y="595088"/>
                  <a:pt x="11174794" y="707696"/>
                  <a:pt x="11174984" y="660750"/>
                </a:cubicBezTo>
                <a:cubicBezTo>
                  <a:pt x="11180128" y="648062"/>
                  <a:pt x="11210734" y="626428"/>
                  <a:pt x="11188446" y="618181"/>
                </a:cubicBezTo>
                <a:cubicBezTo>
                  <a:pt x="11205845" y="583415"/>
                  <a:pt x="11193462" y="549981"/>
                  <a:pt x="11162602" y="594073"/>
                </a:cubicBezTo>
                <a:cubicBezTo>
                  <a:pt x="11156252" y="574470"/>
                  <a:pt x="11144123" y="560068"/>
                  <a:pt x="11146472" y="540846"/>
                </a:cubicBezTo>
                <a:cubicBezTo>
                  <a:pt x="11033061" y="486159"/>
                  <a:pt x="11146472" y="621670"/>
                  <a:pt x="11131550" y="666015"/>
                </a:cubicBezTo>
                <a:cubicBezTo>
                  <a:pt x="11069574" y="604858"/>
                  <a:pt x="11119866" y="699576"/>
                  <a:pt x="11122089" y="727363"/>
                </a:cubicBezTo>
                <a:cubicBezTo>
                  <a:pt x="11101705" y="722097"/>
                  <a:pt x="11098784" y="727363"/>
                  <a:pt x="11103039" y="747347"/>
                </a:cubicBezTo>
                <a:lnTo>
                  <a:pt x="11098847" y="748235"/>
                </a:lnTo>
                <a:cubicBezTo>
                  <a:pt x="11061636" y="651614"/>
                  <a:pt x="11032299" y="729774"/>
                  <a:pt x="11068241" y="787125"/>
                </a:cubicBezTo>
                <a:cubicBezTo>
                  <a:pt x="11071987" y="812501"/>
                  <a:pt x="11033887" y="781478"/>
                  <a:pt x="11037633" y="803239"/>
                </a:cubicBezTo>
                <a:cubicBezTo>
                  <a:pt x="11038586" y="816435"/>
                  <a:pt x="11047667" y="830836"/>
                  <a:pt x="11039475" y="842889"/>
                </a:cubicBezTo>
                <a:cubicBezTo>
                  <a:pt x="11005185" y="845871"/>
                  <a:pt x="11001819" y="883302"/>
                  <a:pt x="10976737" y="901319"/>
                </a:cubicBezTo>
                <a:cubicBezTo>
                  <a:pt x="10978579" y="887996"/>
                  <a:pt x="10994009" y="883873"/>
                  <a:pt x="10987278" y="867505"/>
                </a:cubicBezTo>
                <a:cubicBezTo>
                  <a:pt x="10995851" y="832929"/>
                  <a:pt x="11008487" y="795689"/>
                  <a:pt x="11046333" y="785983"/>
                </a:cubicBezTo>
                <a:cubicBezTo>
                  <a:pt x="11045634" y="778560"/>
                  <a:pt x="11050080" y="763080"/>
                  <a:pt x="11038586" y="763588"/>
                </a:cubicBezTo>
                <a:cubicBezTo>
                  <a:pt x="11033887" y="768073"/>
                  <a:pt x="11027219" y="769869"/>
                  <a:pt x="11020933" y="768346"/>
                </a:cubicBezTo>
                <a:cubicBezTo>
                  <a:pt x="11009947" y="774182"/>
                  <a:pt x="10995533" y="776784"/>
                  <a:pt x="10984674" y="769615"/>
                </a:cubicBezTo>
                <a:cubicBezTo>
                  <a:pt x="10980420" y="769615"/>
                  <a:pt x="10976166" y="770503"/>
                  <a:pt x="10973118" y="766696"/>
                </a:cubicBezTo>
                <a:cubicBezTo>
                  <a:pt x="10975022" y="764984"/>
                  <a:pt x="10976229" y="763207"/>
                  <a:pt x="10978515" y="764159"/>
                </a:cubicBezTo>
                <a:cubicBezTo>
                  <a:pt x="10955020" y="728569"/>
                  <a:pt x="10999724" y="706110"/>
                  <a:pt x="11030458" y="701225"/>
                </a:cubicBezTo>
                <a:lnTo>
                  <a:pt x="11029823" y="701225"/>
                </a:lnTo>
                <a:lnTo>
                  <a:pt x="11030521" y="701225"/>
                </a:lnTo>
                <a:lnTo>
                  <a:pt x="11030521" y="701225"/>
                </a:lnTo>
                <a:cubicBezTo>
                  <a:pt x="11066399" y="681178"/>
                  <a:pt x="11024933" y="670393"/>
                  <a:pt x="11002201" y="675849"/>
                </a:cubicBezTo>
                <a:cubicBezTo>
                  <a:pt x="11045127" y="625730"/>
                  <a:pt x="11032744" y="604350"/>
                  <a:pt x="10975467" y="644128"/>
                </a:cubicBezTo>
                <a:cubicBezTo>
                  <a:pt x="10955592" y="608411"/>
                  <a:pt x="11051667" y="547570"/>
                  <a:pt x="10965497" y="574787"/>
                </a:cubicBezTo>
                <a:cubicBezTo>
                  <a:pt x="10952797" y="560512"/>
                  <a:pt x="10983595" y="527269"/>
                  <a:pt x="10958258" y="528855"/>
                </a:cubicBezTo>
                <a:cubicBezTo>
                  <a:pt x="10941494" y="523272"/>
                  <a:pt x="10952544" y="480513"/>
                  <a:pt x="10915841" y="498975"/>
                </a:cubicBezTo>
                <a:cubicBezTo>
                  <a:pt x="10895457" y="494343"/>
                  <a:pt x="10911967" y="516484"/>
                  <a:pt x="10913364" y="526127"/>
                </a:cubicBezTo>
                <a:lnTo>
                  <a:pt x="10896791" y="523082"/>
                </a:lnTo>
                <a:cubicBezTo>
                  <a:pt x="10895584" y="533550"/>
                  <a:pt x="10900981" y="540084"/>
                  <a:pt x="10907840" y="547380"/>
                </a:cubicBezTo>
                <a:cubicBezTo>
                  <a:pt x="10881995" y="557721"/>
                  <a:pt x="10885170" y="507856"/>
                  <a:pt x="10865803" y="535771"/>
                </a:cubicBezTo>
                <a:cubicBezTo>
                  <a:pt x="10700703" y="449046"/>
                  <a:pt x="10948988" y="653771"/>
                  <a:pt x="10917619" y="703446"/>
                </a:cubicBezTo>
                <a:cubicBezTo>
                  <a:pt x="10935589" y="713152"/>
                  <a:pt x="10924477" y="824935"/>
                  <a:pt x="10892219" y="791629"/>
                </a:cubicBezTo>
                <a:lnTo>
                  <a:pt x="10893298" y="791629"/>
                </a:lnTo>
                <a:cubicBezTo>
                  <a:pt x="10877868" y="777926"/>
                  <a:pt x="10853293" y="751407"/>
                  <a:pt x="10857865" y="728949"/>
                </a:cubicBezTo>
                <a:cubicBezTo>
                  <a:pt x="10837355" y="724191"/>
                  <a:pt x="10855198" y="698307"/>
                  <a:pt x="10832465" y="706491"/>
                </a:cubicBezTo>
                <a:cubicBezTo>
                  <a:pt x="10834624" y="671154"/>
                  <a:pt x="10816399" y="681558"/>
                  <a:pt x="10795571" y="696213"/>
                </a:cubicBezTo>
                <a:cubicBezTo>
                  <a:pt x="10785221" y="660052"/>
                  <a:pt x="10812399" y="534692"/>
                  <a:pt x="10755757" y="643367"/>
                </a:cubicBezTo>
                <a:cubicBezTo>
                  <a:pt x="10748772" y="622241"/>
                  <a:pt x="10743057" y="621670"/>
                  <a:pt x="10729278" y="640512"/>
                </a:cubicBezTo>
                <a:cubicBezTo>
                  <a:pt x="10716260" y="622114"/>
                  <a:pt x="10752582" y="561528"/>
                  <a:pt x="10714419" y="575675"/>
                </a:cubicBezTo>
                <a:cubicBezTo>
                  <a:pt x="10694098" y="533613"/>
                  <a:pt x="10793540" y="361371"/>
                  <a:pt x="10706989" y="423924"/>
                </a:cubicBezTo>
                <a:cubicBezTo>
                  <a:pt x="10682859" y="415232"/>
                  <a:pt x="10701147" y="457230"/>
                  <a:pt x="10685462" y="466112"/>
                </a:cubicBezTo>
                <a:cubicBezTo>
                  <a:pt x="10640123" y="421259"/>
                  <a:pt x="10655744" y="485779"/>
                  <a:pt x="10656633" y="514073"/>
                </a:cubicBezTo>
                <a:cubicBezTo>
                  <a:pt x="10642918" y="520989"/>
                  <a:pt x="10652316" y="528665"/>
                  <a:pt x="10653268" y="538943"/>
                </a:cubicBezTo>
                <a:cubicBezTo>
                  <a:pt x="10615676" y="541226"/>
                  <a:pt x="10653268" y="515850"/>
                  <a:pt x="10611866" y="494534"/>
                </a:cubicBezTo>
                <a:cubicBezTo>
                  <a:pt x="10592816" y="479371"/>
                  <a:pt x="10581640" y="422401"/>
                  <a:pt x="10549065" y="439467"/>
                </a:cubicBezTo>
                <a:cubicBezTo>
                  <a:pt x="10546588" y="471568"/>
                  <a:pt x="10561765" y="492186"/>
                  <a:pt x="10575354" y="520227"/>
                </a:cubicBezTo>
                <a:cubicBezTo>
                  <a:pt x="10452608" y="487238"/>
                  <a:pt x="10546652" y="551948"/>
                  <a:pt x="10598785" y="566286"/>
                </a:cubicBezTo>
                <a:cubicBezTo>
                  <a:pt x="10587038" y="566286"/>
                  <a:pt x="10536872" y="562987"/>
                  <a:pt x="10554335" y="583922"/>
                </a:cubicBezTo>
                <a:cubicBezTo>
                  <a:pt x="10562463" y="589759"/>
                  <a:pt x="10597959" y="589124"/>
                  <a:pt x="10588181" y="602510"/>
                </a:cubicBezTo>
                <a:cubicBezTo>
                  <a:pt x="10583164" y="615833"/>
                  <a:pt x="10603484" y="629727"/>
                  <a:pt x="10571924" y="630425"/>
                </a:cubicBezTo>
                <a:cubicBezTo>
                  <a:pt x="10520744" y="721336"/>
                  <a:pt x="10602976" y="651170"/>
                  <a:pt x="10648124" y="648252"/>
                </a:cubicBezTo>
                <a:cubicBezTo>
                  <a:pt x="10647299" y="662970"/>
                  <a:pt x="10667174" y="662272"/>
                  <a:pt x="10677081" y="668743"/>
                </a:cubicBezTo>
                <a:cubicBezTo>
                  <a:pt x="10672445" y="678133"/>
                  <a:pt x="10661968" y="683335"/>
                  <a:pt x="10673969" y="690694"/>
                </a:cubicBezTo>
                <a:cubicBezTo>
                  <a:pt x="10687114" y="689108"/>
                  <a:pt x="10698290" y="699068"/>
                  <a:pt x="10709529" y="704905"/>
                </a:cubicBezTo>
                <a:lnTo>
                  <a:pt x="10708831" y="705349"/>
                </a:lnTo>
                <a:cubicBezTo>
                  <a:pt x="10720705" y="715626"/>
                  <a:pt x="10740581" y="731233"/>
                  <a:pt x="10727881" y="747601"/>
                </a:cubicBezTo>
                <a:cubicBezTo>
                  <a:pt x="10727881" y="749758"/>
                  <a:pt x="10727881" y="751915"/>
                  <a:pt x="10727881" y="753945"/>
                </a:cubicBezTo>
                <a:lnTo>
                  <a:pt x="10724070" y="753945"/>
                </a:lnTo>
                <a:cubicBezTo>
                  <a:pt x="10724070" y="753057"/>
                  <a:pt x="10724070" y="752169"/>
                  <a:pt x="10723562" y="751280"/>
                </a:cubicBezTo>
                <a:cubicBezTo>
                  <a:pt x="10711752" y="757624"/>
                  <a:pt x="10696194" y="751661"/>
                  <a:pt x="10686923" y="743160"/>
                </a:cubicBezTo>
                <a:lnTo>
                  <a:pt x="10691685" y="739100"/>
                </a:lnTo>
                <a:cubicBezTo>
                  <a:pt x="10684446" y="729012"/>
                  <a:pt x="10667238" y="727997"/>
                  <a:pt x="10661269" y="717720"/>
                </a:cubicBezTo>
                <a:cubicBezTo>
                  <a:pt x="10642219" y="741447"/>
                  <a:pt x="10633837" y="677498"/>
                  <a:pt x="10615612" y="721653"/>
                </a:cubicBezTo>
                <a:cubicBezTo>
                  <a:pt x="10610532" y="713533"/>
                  <a:pt x="10606532" y="695008"/>
                  <a:pt x="10596562" y="706047"/>
                </a:cubicBezTo>
                <a:cubicBezTo>
                  <a:pt x="10572496" y="733580"/>
                  <a:pt x="10531729" y="633280"/>
                  <a:pt x="10514012" y="618561"/>
                </a:cubicBezTo>
                <a:cubicBezTo>
                  <a:pt x="10450512" y="630552"/>
                  <a:pt x="10539031" y="732184"/>
                  <a:pt x="10572496" y="759020"/>
                </a:cubicBezTo>
                <a:cubicBezTo>
                  <a:pt x="10565130" y="770884"/>
                  <a:pt x="10588879" y="771074"/>
                  <a:pt x="10597070" y="776530"/>
                </a:cubicBezTo>
                <a:cubicBezTo>
                  <a:pt x="10573830" y="795563"/>
                  <a:pt x="10557066" y="743794"/>
                  <a:pt x="10550779" y="790868"/>
                </a:cubicBezTo>
                <a:cubicBezTo>
                  <a:pt x="10480929" y="801018"/>
                  <a:pt x="10537507" y="811930"/>
                  <a:pt x="10508996" y="823413"/>
                </a:cubicBezTo>
                <a:cubicBezTo>
                  <a:pt x="10498265" y="827410"/>
                  <a:pt x="10500487" y="855768"/>
                  <a:pt x="10495153" y="867251"/>
                </a:cubicBezTo>
                <a:cubicBezTo>
                  <a:pt x="10520553" y="864777"/>
                  <a:pt x="10529506" y="890978"/>
                  <a:pt x="10548620" y="884507"/>
                </a:cubicBezTo>
                <a:cubicBezTo>
                  <a:pt x="10574719" y="830899"/>
                  <a:pt x="10812844" y="752803"/>
                  <a:pt x="10766869" y="835150"/>
                </a:cubicBezTo>
                <a:cubicBezTo>
                  <a:pt x="10730738" y="860526"/>
                  <a:pt x="10695051" y="862112"/>
                  <a:pt x="10750423" y="896244"/>
                </a:cubicBezTo>
                <a:cubicBezTo>
                  <a:pt x="10785475" y="929233"/>
                  <a:pt x="10803954" y="800384"/>
                  <a:pt x="10859580" y="857735"/>
                </a:cubicBezTo>
                <a:cubicBezTo>
                  <a:pt x="10811637" y="864079"/>
                  <a:pt x="10887964" y="907980"/>
                  <a:pt x="10873486" y="932342"/>
                </a:cubicBezTo>
                <a:cubicBezTo>
                  <a:pt x="10352342" y="1052119"/>
                  <a:pt x="9796272" y="634168"/>
                  <a:pt x="9313545" y="939891"/>
                </a:cubicBezTo>
                <a:cubicBezTo>
                  <a:pt x="9320276" y="921557"/>
                  <a:pt x="9299575" y="922762"/>
                  <a:pt x="9294051" y="914515"/>
                </a:cubicBezTo>
                <a:cubicBezTo>
                  <a:pt x="9303004" y="883492"/>
                  <a:pt x="9263444" y="870106"/>
                  <a:pt x="9263317" y="907282"/>
                </a:cubicBezTo>
                <a:lnTo>
                  <a:pt x="9261602" y="907282"/>
                </a:lnTo>
                <a:cubicBezTo>
                  <a:pt x="9255252" y="888250"/>
                  <a:pt x="9236202" y="894911"/>
                  <a:pt x="9220009" y="892754"/>
                </a:cubicBezTo>
                <a:cubicBezTo>
                  <a:pt x="9224772" y="797592"/>
                  <a:pt x="9164003" y="910772"/>
                  <a:pt x="9181909" y="954229"/>
                </a:cubicBezTo>
                <a:cubicBezTo>
                  <a:pt x="9175559" y="991913"/>
                  <a:pt x="9148826" y="956195"/>
                  <a:pt x="9144762" y="1015957"/>
                </a:cubicBezTo>
                <a:cubicBezTo>
                  <a:pt x="9142603" y="1007710"/>
                  <a:pt x="9148445" y="998511"/>
                  <a:pt x="9137459" y="996925"/>
                </a:cubicBezTo>
                <a:cubicBezTo>
                  <a:pt x="9187180" y="937354"/>
                  <a:pt x="9075356" y="995846"/>
                  <a:pt x="9134793" y="904999"/>
                </a:cubicBezTo>
                <a:cubicBezTo>
                  <a:pt x="9195181" y="853484"/>
                  <a:pt x="9285160" y="789662"/>
                  <a:pt x="9139555" y="840986"/>
                </a:cubicBezTo>
                <a:cubicBezTo>
                  <a:pt x="9147556" y="803619"/>
                  <a:pt x="9163304" y="709599"/>
                  <a:pt x="9108821" y="788267"/>
                </a:cubicBezTo>
                <a:cubicBezTo>
                  <a:pt x="9085390" y="789789"/>
                  <a:pt x="9103106" y="813643"/>
                  <a:pt x="9097645" y="828235"/>
                </a:cubicBezTo>
                <a:cubicBezTo>
                  <a:pt x="9048750" y="811867"/>
                  <a:pt x="9072753" y="794420"/>
                  <a:pt x="9040495" y="776340"/>
                </a:cubicBezTo>
                <a:cubicBezTo>
                  <a:pt x="8963787" y="777736"/>
                  <a:pt x="9070848" y="874610"/>
                  <a:pt x="9058402" y="912611"/>
                </a:cubicBezTo>
                <a:cubicBezTo>
                  <a:pt x="9045131" y="902842"/>
                  <a:pt x="9014714" y="800257"/>
                  <a:pt x="9002331" y="868202"/>
                </a:cubicBezTo>
                <a:cubicBezTo>
                  <a:pt x="8996807" y="922382"/>
                  <a:pt x="9063419" y="960446"/>
                  <a:pt x="9028303" y="1009233"/>
                </a:cubicBezTo>
                <a:cubicBezTo>
                  <a:pt x="9005126" y="969455"/>
                  <a:pt x="8980297" y="928852"/>
                  <a:pt x="8981313" y="881589"/>
                </a:cubicBezTo>
                <a:cubicBezTo>
                  <a:pt x="8976931" y="843080"/>
                  <a:pt x="8968613" y="782430"/>
                  <a:pt x="8927338" y="828806"/>
                </a:cubicBezTo>
                <a:cubicBezTo>
                  <a:pt x="8875776" y="844475"/>
                  <a:pt x="8958517" y="870106"/>
                  <a:pt x="8926767" y="901509"/>
                </a:cubicBezTo>
                <a:cubicBezTo>
                  <a:pt x="8907717" y="831724"/>
                  <a:pt x="8824595" y="848663"/>
                  <a:pt x="8868918" y="912929"/>
                </a:cubicBezTo>
                <a:cubicBezTo>
                  <a:pt x="8793734" y="970026"/>
                  <a:pt x="8842184" y="931454"/>
                  <a:pt x="8780907" y="931200"/>
                </a:cubicBezTo>
                <a:cubicBezTo>
                  <a:pt x="8758809" y="930438"/>
                  <a:pt x="8746045" y="937544"/>
                  <a:pt x="8744585" y="963999"/>
                </a:cubicBezTo>
                <a:cubicBezTo>
                  <a:pt x="8702167" y="949217"/>
                  <a:pt x="8716455" y="1038987"/>
                  <a:pt x="8747443" y="1022365"/>
                </a:cubicBezTo>
                <a:cubicBezTo>
                  <a:pt x="8767001" y="1011643"/>
                  <a:pt x="8795956" y="999209"/>
                  <a:pt x="8807323" y="1025664"/>
                </a:cubicBezTo>
                <a:cubicBezTo>
                  <a:pt x="8723058" y="1035941"/>
                  <a:pt x="8752015" y="1059986"/>
                  <a:pt x="8810943" y="1078764"/>
                </a:cubicBezTo>
                <a:cubicBezTo>
                  <a:pt x="8854313" y="1092785"/>
                  <a:pt x="8897176" y="1118859"/>
                  <a:pt x="8946324" y="1107820"/>
                </a:cubicBezTo>
                <a:cubicBezTo>
                  <a:pt x="8946324" y="1108582"/>
                  <a:pt x="8946896" y="1109343"/>
                  <a:pt x="8947214" y="1110104"/>
                </a:cubicBezTo>
                <a:cubicBezTo>
                  <a:pt x="8919655" y="1152039"/>
                  <a:pt x="8703373" y="1037083"/>
                  <a:pt x="8808403" y="1132943"/>
                </a:cubicBezTo>
                <a:cubicBezTo>
                  <a:pt x="8701977" y="1177352"/>
                  <a:pt x="8894953" y="1166884"/>
                  <a:pt x="8924925" y="1169104"/>
                </a:cubicBezTo>
                <a:cubicBezTo>
                  <a:pt x="8915209" y="1190421"/>
                  <a:pt x="8930513" y="1195877"/>
                  <a:pt x="8949944" y="1199176"/>
                </a:cubicBezTo>
                <a:cubicBezTo>
                  <a:pt x="8364728" y="1633621"/>
                  <a:pt x="7608316" y="1830226"/>
                  <a:pt x="6885306" y="1738426"/>
                </a:cubicBezTo>
                <a:cubicBezTo>
                  <a:pt x="6859906" y="1598285"/>
                  <a:pt x="6616446" y="1763803"/>
                  <a:pt x="6770434" y="1556096"/>
                </a:cubicBezTo>
                <a:cubicBezTo>
                  <a:pt x="6815519" y="1497032"/>
                  <a:pt x="6726428" y="1424836"/>
                  <a:pt x="6811581" y="1387596"/>
                </a:cubicBezTo>
                <a:lnTo>
                  <a:pt x="6790500" y="1391720"/>
                </a:lnTo>
                <a:cubicBezTo>
                  <a:pt x="6808089" y="1367612"/>
                  <a:pt x="6810185" y="1345027"/>
                  <a:pt x="6796215" y="1322949"/>
                </a:cubicBezTo>
                <a:cubicBezTo>
                  <a:pt x="6777545" y="1366978"/>
                  <a:pt x="6752209" y="1401236"/>
                  <a:pt x="6703822" y="1409927"/>
                </a:cubicBezTo>
                <a:cubicBezTo>
                  <a:pt x="6727889" y="1347184"/>
                  <a:pt x="6681724" y="1367232"/>
                  <a:pt x="6666802" y="1409357"/>
                </a:cubicBezTo>
                <a:cubicBezTo>
                  <a:pt x="6652769" y="1450276"/>
                  <a:pt x="6650419" y="1412465"/>
                  <a:pt x="6635052" y="1395653"/>
                </a:cubicBezTo>
                <a:cubicBezTo>
                  <a:pt x="6639878" y="1384487"/>
                  <a:pt x="6644132" y="1355432"/>
                  <a:pt x="6662230" y="1375352"/>
                </a:cubicBezTo>
                <a:cubicBezTo>
                  <a:pt x="6663436" y="1370340"/>
                  <a:pt x="6664389" y="1366343"/>
                  <a:pt x="6665786" y="1360190"/>
                </a:cubicBezTo>
                <a:cubicBezTo>
                  <a:pt x="6680582" y="1357081"/>
                  <a:pt x="6731382" y="1356066"/>
                  <a:pt x="6702997" y="1327581"/>
                </a:cubicBezTo>
                <a:cubicBezTo>
                  <a:pt x="6754241" y="1329294"/>
                  <a:pt x="6729031" y="1278604"/>
                  <a:pt x="6695123" y="1314512"/>
                </a:cubicBezTo>
                <a:cubicBezTo>
                  <a:pt x="6705410" y="1306074"/>
                  <a:pt x="6703251" y="1289706"/>
                  <a:pt x="6695821" y="1279873"/>
                </a:cubicBezTo>
                <a:cubicBezTo>
                  <a:pt x="6682295" y="1288564"/>
                  <a:pt x="6691631" y="1304615"/>
                  <a:pt x="6677469" y="1315146"/>
                </a:cubicBezTo>
                <a:cubicBezTo>
                  <a:pt x="6681089" y="1296114"/>
                  <a:pt x="6684328" y="1277462"/>
                  <a:pt x="6680582" y="1258810"/>
                </a:cubicBezTo>
                <a:cubicBezTo>
                  <a:pt x="6732397" y="1184838"/>
                  <a:pt x="6875463" y="1195369"/>
                  <a:pt x="6893941" y="1101349"/>
                </a:cubicBezTo>
                <a:lnTo>
                  <a:pt x="6883210" y="1111309"/>
                </a:lnTo>
                <a:lnTo>
                  <a:pt x="6881178" y="1110104"/>
                </a:lnTo>
                <a:cubicBezTo>
                  <a:pt x="6884734" y="1086631"/>
                  <a:pt x="6898259" y="1073942"/>
                  <a:pt x="6920993" y="1071151"/>
                </a:cubicBezTo>
                <a:cubicBezTo>
                  <a:pt x="6891592" y="1029026"/>
                  <a:pt x="6823583" y="995022"/>
                  <a:pt x="6785483" y="1046409"/>
                </a:cubicBezTo>
                <a:cubicBezTo>
                  <a:pt x="6785102" y="1042159"/>
                  <a:pt x="6784912" y="1040065"/>
                  <a:pt x="6784657" y="1036512"/>
                </a:cubicBezTo>
                <a:cubicBezTo>
                  <a:pt x="6775387" y="1037591"/>
                  <a:pt x="6778307" y="1054529"/>
                  <a:pt x="6765227" y="1049201"/>
                </a:cubicBezTo>
                <a:cubicBezTo>
                  <a:pt x="6793675" y="994260"/>
                  <a:pt x="6912419" y="971675"/>
                  <a:pt x="6917119" y="893452"/>
                </a:cubicBezTo>
                <a:cubicBezTo>
                  <a:pt x="6904419" y="870677"/>
                  <a:pt x="6886257" y="909503"/>
                  <a:pt x="6879463" y="920161"/>
                </a:cubicBezTo>
                <a:cubicBezTo>
                  <a:pt x="6849174" y="942239"/>
                  <a:pt x="6800977" y="952516"/>
                  <a:pt x="6775958" y="990327"/>
                </a:cubicBezTo>
                <a:cubicBezTo>
                  <a:pt x="6777292" y="1001048"/>
                  <a:pt x="6774181" y="1011840"/>
                  <a:pt x="6767449" y="1020271"/>
                </a:cubicBezTo>
                <a:cubicBezTo>
                  <a:pt x="6764845" y="1010882"/>
                  <a:pt x="6774434" y="1001747"/>
                  <a:pt x="6766369" y="990644"/>
                </a:cubicBezTo>
                <a:cubicBezTo>
                  <a:pt x="6765100" y="996037"/>
                  <a:pt x="6764338" y="999272"/>
                  <a:pt x="6763576" y="1002381"/>
                </a:cubicBezTo>
                <a:cubicBezTo>
                  <a:pt x="6731508" y="969899"/>
                  <a:pt x="6931978" y="903730"/>
                  <a:pt x="6813360" y="760606"/>
                </a:cubicBezTo>
                <a:lnTo>
                  <a:pt x="6822504" y="777037"/>
                </a:lnTo>
                <a:cubicBezTo>
                  <a:pt x="6795580" y="776403"/>
                  <a:pt x="6794818" y="796450"/>
                  <a:pt x="6773926" y="808758"/>
                </a:cubicBezTo>
                <a:cubicBezTo>
                  <a:pt x="6771640" y="824238"/>
                  <a:pt x="6744970" y="923968"/>
                  <a:pt x="6729476" y="877148"/>
                </a:cubicBezTo>
                <a:cubicBezTo>
                  <a:pt x="6723126" y="885712"/>
                  <a:pt x="6726809" y="892374"/>
                  <a:pt x="6729476" y="901128"/>
                </a:cubicBezTo>
                <a:cubicBezTo>
                  <a:pt x="6695757" y="867061"/>
                  <a:pt x="6662865" y="825887"/>
                  <a:pt x="6608826" y="853928"/>
                </a:cubicBezTo>
                <a:lnTo>
                  <a:pt x="6617272" y="856720"/>
                </a:lnTo>
                <a:cubicBezTo>
                  <a:pt x="6600698" y="884317"/>
                  <a:pt x="6551422" y="866680"/>
                  <a:pt x="6534087" y="900811"/>
                </a:cubicBezTo>
                <a:cubicBezTo>
                  <a:pt x="6580315" y="908424"/>
                  <a:pt x="6660261" y="892501"/>
                  <a:pt x="6681978" y="937481"/>
                </a:cubicBezTo>
                <a:cubicBezTo>
                  <a:pt x="6632194" y="951882"/>
                  <a:pt x="6522784" y="946362"/>
                  <a:pt x="6521260" y="1025537"/>
                </a:cubicBezTo>
                <a:cubicBezTo>
                  <a:pt x="6533960" y="1024902"/>
                  <a:pt x="6541453" y="1013293"/>
                  <a:pt x="6550978" y="1006505"/>
                </a:cubicBezTo>
                <a:cubicBezTo>
                  <a:pt x="6591744" y="1162951"/>
                  <a:pt x="6720523" y="1157304"/>
                  <a:pt x="6681470" y="1222712"/>
                </a:cubicBezTo>
                <a:lnTo>
                  <a:pt x="6678676" y="1223220"/>
                </a:lnTo>
                <a:cubicBezTo>
                  <a:pt x="6675819" y="1217637"/>
                  <a:pt x="6673025" y="1212054"/>
                  <a:pt x="6669723" y="1205520"/>
                </a:cubicBezTo>
                <a:cubicBezTo>
                  <a:pt x="6672453" y="1226519"/>
                  <a:pt x="6682423" y="1248533"/>
                  <a:pt x="6657023" y="1261285"/>
                </a:cubicBezTo>
                <a:cubicBezTo>
                  <a:pt x="6634290" y="1187693"/>
                  <a:pt x="6632512" y="1261665"/>
                  <a:pt x="6637973" y="1295606"/>
                </a:cubicBezTo>
                <a:lnTo>
                  <a:pt x="6635560" y="1295606"/>
                </a:lnTo>
                <a:cubicBezTo>
                  <a:pt x="6630988" y="1288374"/>
                  <a:pt x="6629210" y="1278541"/>
                  <a:pt x="6620637" y="1274861"/>
                </a:cubicBezTo>
                <a:cubicBezTo>
                  <a:pt x="6612445" y="1284695"/>
                  <a:pt x="6621907" y="1300238"/>
                  <a:pt x="6629527" y="1308041"/>
                </a:cubicBezTo>
                <a:cubicBezTo>
                  <a:pt x="6594983" y="1327073"/>
                  <a:pt x="6524943" y="1171896"/>
                  <a:pt x="6518657" y="1242443"/>
                </a:cubicBezTo>
                <a:cubicBezTo>
                  <a:pt x="6494526" y="1239080"/>
                  <a:pt x="6476873" y="1219794"/>
                  <a:pt x="6449695" y="1217066"/>
                </a:cubicBezTo>
                <a:cubicBezTo>
                  <a:pt x="6457950" y="1262554"/>
                  <a:pt x="6514338" y="1268136"/>
                  <a:pt x="6542469" y="1296749"/>
                </a:cubicBezTo>
                <a:cubicBezTo>
                  <a:pt x="6557455" y="1391910"/>
                  <a:pt x="6642418" y="1399460"/>
                  <a:pt x="6649466" y="1513781"/>
                </a:cubicBezTo>
                <a:cubicBezTo>
                  <a:pt x="6615684" y="1498555"/>
                  <a:pt x="6605016" y="1453829"/>
                  <a:pt x="6562027" y="1465819"/>
                </a:cubicBezTo>
                <a:cubicBezTo>
                  <a:pt x="6565393" y="1480665"/>
                  <a:pt x="6580506" y="1481235"/>
                  <a:pt x="6592951" y="1489166"/>
                </a:cubicBezTo>
                <a:cubicBezTo>
                  <a:pt x="6592951" y="1500839"/>
                  <a:pt x="6612001" y="1496271"/>
                  <a:pt x="6619685" y="1504201"/>
                </a:cubicBezTo>
                <a:cubicBezTo>
                  <a:pt x="6619685" y="1505089"/>
                  <a:pt x="6619113" y="1506041"/>
                  <a:pt x="6618795" y="1506929"/>
                </a:cubicBezTo>
                <a:cubicBezTo>
                  <a:pt x="6551486" y="1487453"/>
                  <a:pt x="6480683" y="1503757"/>
                  <a:pt x="6433122" y="1445074"/>
                </a:cubicBezTo>
                <a:lnTo>
                  <a:pt x="6431407" y="1447294"/>
                </a:lnTo>
                <a:cubicBezTo>
                  <a:pt x="6483223" y="1520252"/>
                  <a:pt x="6555042" y="1579696"/>
                  <a:pt x="6625400" y="1638760"/>
                </a:cubicBezTo>
                <a:cubicBezTo>
                  <a:pt x="6617018" y="1633558"/>
                  <a:pt x="6607747" y="1630005"/>
                  <a:pt x="6598032" y="1628229"/>
                </a:cubicBezTo>
                <a:cubicBezTo>
                  <a:pt x="6601714" y="1652019"/>
                  <a:pt x="6614605" y="1673780"/>
                  <a:pt x="6628893" y="1695350"/>
                </a:cubicBezTo>
                <a:cubicBezTo>
                  <a:pt x="5880164" y="1373576"/>
                  <a:pt x="5018151" y="1930083"/>
                  <a:pt x="4338765" y="1525327"/>
                </a:cubicBezTo>
                <a:cubicBezTo>
                  <a:pt x="4374452" y="1492909"/>
                  <a:pt x="4339971" y="1496208"/>
                  <a:pt x="4325049" y="1469689"/>
                </a:cubicBezTo>
                <a:cubicBezTo>
                  <a:pt x="4350449" y="1387215"/>
                  <a:pt x="4519232" y="1535541"/>
                  <a:pt x="4537710" y="1593971"/>
                </a:cubicBezTo>
                <a:cubicBezTo>
                  <a:pt x="4575810" y="1583883"/>
                  <a:pt x="4546473" y="1565232"/>
                  <a:pt x="4547299" y="1539601"/>
                </a:cubicBezTo>
                <a:cubicBezTo>
                  <a:pt x="4575493" y="1548673"/>
                  <a:pt x="4585399" y="1543915"/>
                  <a:pt x="4575874" y="1514225"/>
                </a:cubicBezTo>
                <a:cubicBezTo>
                  <a:pt x="4584065" y="1508452"/>
                  <a:pt x="4581716" y="1502869"/>
                  <a:pt x="4576382" y="1496715"/>
                </a:cubicBezTo>
                <a:cubicBezTo>
                  <a:pt x="4573397" y="1470324"/>
                  <a:pt x="4522343" y="1471719"/>
                  <a:pt x="4539679" y="1432005"/>
                </a:cubicBezTo>
                <a:cubicBezTo>
                  <a:pt x="4559745" y="1412085"/>
                  <a:pt x="4599813" y="1405867"/>
                  <a:pt x="4623118" y="1387914"/>
                </a:cubicBezTo>
                <a:cubicBezTo>
                  <a:pt x="4633722" y="1368881"/>
                  <a:pt x="4645343" y="1341284"/>
                  <a:pt x="4615371" y="1334750"/>
                </a:cubicBezTo>
                <a:cubicBezTo>
                  <a:pt x="4582097" y="1355051"/>
                  <a:pt x="4553712" y="1382331"/>
                  <a:pt x="4510850" y="1387533"/>
                </a:cubicBezTo>
                <a:cubicBezTo>
                  <a:pt x="4520756" y="1370974"/>
                  <a:pt x="4514215" y="1353465"/>
                  <a:pt x="4504500" y="1340586"/>
                </a:cubicBezTo>
                <a:cubicBezTo>
                  <a:pt x="4474147" y="1399460"/>
                  <a:pt x="4445000" y="1326946"/>
                  <a:pt x="4490276" y="1319651"/>
                </a:cubicBezTo>
                <a:cubicBezTo>
                  <a:pt x="4525328" y="1327200"/>
                  <a:pt x="4578795" y="1407707"/>
                  <a:pt x="4560697" y="1322759"/>
                </a:cubicBezTo>
                <a:cubicBezTo>
                  <a:pt x="4570349" y="1303727"/>
                  <a:pt x="4540250" y="1315717"/>
                  <a:pt x="4535996" y="1288501"/>
                </a:cubicBezTo>
                <a:cubicBezTo>
                  <a:pt x="4555490" y="1282791"/>
                  <a:pt x="4619371" y="1291546"/>
                  <a:pt x="4574096" y="1262046"/>
                </a:cubicBezTo>
                <a:cubicBezTo>
                  <a:pt x="4660900" y="1276637"/>
                  <a:pt x="4659122" y="1222015"/>
                  <a:pt x="4574096" y="1231277"/>
                </a:cubicBezTo>
                <a:cubicBezTo>
                  <a:pt x="4637088" y="1188518"/>
                  <a:pt x="4640009" y="1130849"/>
                  <a:pt x="4557268" y="1186868"/>
                </a:cubicBezTo>
                <a:cubicBezTo>
                  <a:pt x="4544568" y="1190738"/>
                  <a:pt x="4458208" y="1279556"/>
                  <a:pt x="4473829" y="1235528"/>
                </a:cubicBezTo>
                <a:cubicBezTo>
                  <a:pt x="4482783" y="1225631"/>
                  <a:pt x="4518978" y="1215036"/>
                  <a:pt x="4500690" y="1199937"/>
                </a:cubicBezTo>
                <a:cubicBezTo>
                  <a:pt x="4528630" y="1172848"/>
                  <a:pt x="4527995" y="1137194"/>
                  <a:pt x="4484307" y="1168597"/>
                </a:cubicBezTo>
                <a:cubicBezTo>
                  <a:pt x="4485069" y="1148105"/>
                  <a:pt x="4477957" y="1130532"/>
                  <a:pt x="4486720" y="1113086"/>
                </a:cubicBezTo>
                <a:cubicBezTo>
                  <a:pt x="4397820" y="1023888"/>
                  <a:pt x="4459859" y="1189215"/>
                  <a:pt x="4431094" y="1226138"/>
                </a:cubicBezTo>
                <a:cubicBezTo>
                  <a:pt x="4392994" y="1147979"/>
                  <a:pt x="4408932" y="1253989"/>
                  <a:pt x="4401820" y="1280951"/>
                </a:cubicBezTo>
                <a:cubicBezTo>
                  <a:pt x="4384358" y="1269215"/>
                  <a:pt x="4379913" y="1273148"/>
                  <a:pt x="4376992" y="1293640"/>
                </a:cubicBezTo>
                <a:lnTo>
                  <a:pt x="4372737" y="1293069"/>
                </a:lnTo>
                <a:cubicBezTo>
                  <a:pt x="4369689" y="1189596"/>
                  <a:pt x="4316095" y="1253672"/>
                  <a:pt x="4331018" y="1319651"/>
                </a:cubicBezTo>
                <a:cubicBezTo>
                  <a:pt x="4326065" y="1345027"/>
                  <a:pt x="4300411" y="1302902"/>
                  <a:pt x="4296728" y="1324726"/>
                </a:cubicBezTo>
                <a:cubicBezTo>
                  <a:pt x="4293299" y="1337414"/>
                  <a:pt x="4296728" y="1354099"/>
                  <a:pt x="4285298" y="1362791"/>
                </a:cubicBezTo>
                <a:cubicBezTo>
                  <a:pt x="4252024" y="1354226"/>
                  <a:pt x="4236403" y="1388167"/>
                  <a:pt x="4206748" y="1397112"/>
                </a:cubicBezTo>
                <a:cubicBezTo>
                  <a:pt x="4213098" y="1385186"/>
                  <a:pt x="4228846" y="1386391"/>
                  <a:pt x="4227957" y="1368754"/>
                </a:cubicBezTo>
                <a:cubicBezTo>
                  <a:pt x="4247452" y="1338937"/>
                  <a:pt x="4271772" y="1307977"/>
                  <a:pt x="4310507" y="1311657"/>
                </a:cubicBezTo>
                <a:cubicBezTo>
                  <a:pt x="4312349" y="1304425"/>
                  <a:pt x="4321683" y="1291292"/>
                  <a:pt x="4310507" y="1287930"/>
                </a:cubicBezTo>
                <a:cubicBezTo>
                  <a:pt x="4304602" y="1290613"/>
                  <a:pt x="4297731" y="1290112"/>
                  <a:pt x="4292283" y="1286598"/>
                </a:cubicBezTo>
                <a:cubicBezTo>
                  <a:pt x="4280027" y="1288438"/>
                  <a:pt x="4265422" y="1286027"/>
                  <a:pt x="4257675" y="1275749"/>
                </a:cubicBezTo>
                <a:cubicBezTo>
                  <a:pt x="4253675" y="1274290"/>
                  <a:pt x="4249357" y="1273782"/>
                  <a:pt x="4247769" y="1269405"/>
                </a:cubicBezTo>
                <a:cubicBezTo>
                  <a:pt x="4250119" y="1268390"/>
                  <a:pt x="4251833" y="1267185"/>
                  <a:pt x="4253675" y="1268834"/>
                </a:cubicBezTo>
                <a:cubicBezTo>
                  <a:pt x="4243324" y="1227470"/>
                  <a:pt x="4292981" y="1221063"/>
                  <a:pt x="4323525" y="1226646"/>
                </a:cubicBezTo>
                <a:lnTo>
                  <a:pt x="4322763" y="1226646"/>
                </a:lnTo>
                <a:lnTo>
                  <a:pt x="4323461" y="1226646"/>
                </a:lnTo>
                <a:cubicBezTo>
                  <a:pt x="4323493" y="1226519"/>
                  <a:pt x="4323493" y="1226392"/>
                  <a:pt x="4323461" y="1226265"/>
                </a:cubicBezTo>
                <a:cubicBezTo>
                  <a:pt x="4363974" y="1219223"/>
                  <a:pt x="4328414" y="1195369"/>
                  <a:pt x="4305173" y="1192895"/>
                </a:cubicBezTo>
                <a:cubicBezTo>
                  <a:pt x="4362323" y="1159842"/>
                  <a:pt x="4357688" y="1135798"/>
                  <a:pt x="4290441" y="1154259"/>
                </a:cubicBezTo>
                <a:cubicBezTo>
                  <a:pt x="4283520" y="1113974"/>
                  <a:pt x="4394581" y="1088407"/>
                  <a:pt x="4304030" y="1085489"/>
                </a:cubicBezTo>
                <a:cubicBezTo>
                  <a:pt x="4296537" y="1067789"/>
                  <a:pt x="4336860" y="1046726"/>
                  <a:pt x="4312476" y="1039811"/>
                </a:cubicBezTo>
                <a:cubicBezTo>
                  <a:pt x="4298506" y="1028963"/>
                  <a:pt x="4323080" y="992294"/>
                  <a:pt x="4282313" y="997559"/>
                </a:cubicBezTo>
                <a:cubicBezTo>
                  <a:pt x="4264660" y="986457"/>
                  <a:pt x="4272852" y="1012785"/>
                  <a:pt x="4271010" y="1022365"/>
                </a:cubicBezTo>
                <a:cubicBezTo>
                  <a:pt x="4264660" y="1018685"/>
                  <a:pt x="4261930" y="1017163"/>
                  <a:pt x="4256342" y="1013991"/>
                </a:cubicBezTo>
                <a:cubicBezTo>
                  <a:pt x="4251770" y="1023443"/>
                  <a:pt x="4254691" y="1031374"/>
                  <a:pt x="4258691" y="1040509"/>
                </a:cubicBezTo>
                <a:cubicBezTo>
                  <a:pt x="4230878" y="1041778"/>
                  <a:pt x="4250436" y="996100"/>
                  <a:pt x="4222941" y="1015703"/>
                </a:cubicBezTo>
                <a:cubicBezTo>
                  <a:pt x="4095750" y="878099"/>
                  <a:pt x="4262374" y="1153435"/>
                  <a:pt x="4216400" y="1190040"/>
                </a:cubicBezTo>
                <a:cubicBezTo>
                  <a:pt x="4230116" y="1205139"/>
                  <a:pt x="4182555" y="1306899"/>
                  <a:pt x="4163124" y="1264837"/>
                </a:cubicBezTo>
                <a:lnTo>
                  <a:pt x="4164266" y="1264837"/>
                </a:lnTo>
                <a:cubicBezTo>
                  <a:pt x="4154234" y="1246757"/>
                  <a:pt x="4139756" y="1213640"/>
                  <a:pt x="4151566" y="1193974"/>
                </a:cubicBezTo>
                <a:cubicBezTo>
                  <a:pt x="4133787" y="1182617"/>
                  <a:pt x="4159187" y="1164156"/>
                  <a:pt x="4135311" y="1164410"/>
                </a:cubicBezTo>
                <a:cubicBezTo>
                  <a:pt x="4149090" y="1131801"/>
                  <a:pt x="4128389" y="1135544"/>
                  <a:pt x="4103941" y="1142523"/>
                </a:cubicBezTo>
                <a:cubicBezTo>
                  <a:pt x="4106101" y="1104965"/>
                  <a:pt x="4173411" y="995656"/>
                  <a:pt x="4083876" y="1079462"/>
                </a:cubicBezTo>
                <a:cubicBezTo>
                  <a:pt x="4084257" y="1057258"/>
                  <a:pt x="4078922" y="1054720"/>
                  <a:pt x="4059872" y="1067979"/>
                </a:cubicBezTo>
                <a:cubicBezTo>
                  <a:pt x="4053522" y="1046346"/>
                  <a:pt x="4108069" y="1001175"/>
                  <a:pt x="4067366" y="1001873"/>
                </a:cubicBezTo>
                <a:cubicBezTo>
                  <a:pt x="4062095" y="955498"/>
                  <a:pt x="4213416" y="825951"/>
                  <a:pt x="4110672" y="856275"/>
                </a:cubicBezTo>
                <a:cubicBezTo>
                  <a:pt x="4090797" y="840098"/>
                  <a:pt x="4094099" y="885776"/>
                  <a:pt x="4076383" y="888948"/>
                </a:cubicBezTo>
                <a:cubicBezTo>
                  <a:pt x="4048443" y="831851"/>
                  <a:pt x="4041839" y="897639"/>
                  <a:pt x="4033266" y="924665"/>
                </a:cubicBezTo>
                <a:cubicBezTo>
                  <a:pt x="4018026" y="926632"/>
                  <a:pt x="4024313" y="936973"/>
                  <a:pt x="4021836" y="946997"/>
                </a:cubicBezTo>
                <a:cubicBezTo>
                  <a:pt x="3985641" y="936719"/>
                  <a:pt x="4029647" y="925236"/>
                  <a:pt x="3997579" y="891232"/>
                </a:cubicBezTo>
                <a:cubicBezTo>
                  <a:pt x="3984371" y="870613"/>
                  <a:pt x="3993007" y="813199"/>
                  <a:pt x="3956558" y="818465"/>
                </a:cubicBezTo>
                <a:cubicBezTo>
                  <a:pt x="3943541" y="847965"/>
                  <a:pt x="3951097" y="872516"/>
                  <a:pt x="3954590" y="903476"/>
                </a:cubicBezTo>
                <a:cubicBezTo>
                  <a:pt x="3849688" y="831661"/>
                  <a:pt x="3916997" y="923841"/>
                  <a:pt x="3961384" y="954673"/>
                </a:cubicBezTo>
                <a:cubicBezTo>
                  <a:pt x="3950272" y="950994"/>
                  <a:pt x="3904234" y="931009"/>
                  <a:pt x="3913378" y="956449"/>
                </a:cubicBezTo>
                <a:cubicBezTo>
                  <a:pt x="3919157" y="964697"/>
                  <a:pt x="3952875" y="975482"/>
                  <a:pt x="3939222" y="985252"/>
                </a:cubicBezTo>
                <a:cubicBezTo>
                  <a:pt x="3930015" y="996100"/>
                  <a:pt x="3944620" y="1016021"/>
                  <a:pt x="3914584" y="1006187"/>
                </a:cubicBezTo>
                <a:cubicBezTo>
                  <a:pt x="3836162" y="1075021"/>
                  <a:pt x="3937000" y="1036068"/>
                  <a:pt x="3980688" y="1048312"/>
                </a:cubicBezTo>
                <a:cubicBezTo>
                  <a:pt x="3975037" y="1061952"/>
                  <a:pt x="3993896" y="1067725"/>
                  <a:pt x="4001199" y="1077242"/>
                </a:cubicBezTo>
                <a:cubicBezTo>
                  <a:pt x="3993706" y="1084537"/>
                  <a:pt x="3982149" y="1085933"/>
                  <a:pt x="3990975" y="1096909"/>
                </a:cubicBezTo>
                <a:cubicBezTo>
                  <a:pt x="4003675" y="1099700"/>
                  <a:pt x="4011168" y="1112832"/>
                  <a:pt x="4019804" y="1122285"/>
                </a:cubicBezTo>
                <a:lnTo>
                  <a:pt x="4019042" y="1122285"/>
                </a:lnTo>
                <a:cubicBezTo>
                  <a:pt x="4026853" y="1135925"/>
                  <a:pt x="4040315" y="1157178"/>
                  <a:pt x="4022916" y="1168407"/>
                </a:cubicBezTo>
                <a:cubicBezTo>
                  <a:pt x="4022153" y="1170437"/>
                  <a:pt x="4021455" y="1172403"/>
                  <a:pt x="4020757" y="1174751"/>
                </a:cubicBezTo>
                <a:lnTo>
                  <a:pt x="4017137" y="1173482"/>
                </a:lnTo>
                <a:cubicBezTo>
                  <a:pt x="4017137" y="1172594"/>
                  <a:pt x="4017137" y="1171706"/>
                  <a:pt x="4017518" y="1170817"/>
                </a:cubicBezTo>
                <a:cubicBezTo>
                  <a:pt x="4004247" y="1172975"/>
                  <a:pt x="3991610" y="1162062"/>
                  <a:pt x="3985768" y="1151024"/>
                </a:cubicBezTo>
                <a:lnTo>
                  <a:pt x="3991547" y="1148740"/>
                </a:lnTo>
                <a:cubicBezTo>
                  <a:pt x="3988054" y="1136813"/>
                  <a:pt x="3972497" y="1130152"/>
                  <a:pt x="3969957" y="1118542"/>
                </a:cubicBezTo>
                <a:cubicBezTo>
                  <a:pt x="3944049" y="1134593"/>
                  <a:pt x="3957257" y="1071469"/>
                  <a:pt x="3925507" y="1107122"/>
                </a:cubicBezTo>
                <a:cubicBezTo>
                  <a:pt x="3923411" y="1097796"/>
                  <a:pt x="3925507" y="1078955"/>
                  <a:pt x="3912807" y="1085996"/>
                </a:cubicBezTo>
                <a:cubicBezTo>
                  <a:pt x="3881057" y="1104014"/>
                  <a:pt x="3875786" y="995846"/>
                  <a:pt x="3864102" y="976116"/>
                </a:cubicBezTo>
                <a:cubicBezTo>
                  <a:pt x="3804793" y="963047"/>
                  <a:pt x="3844734" y="1083396"/>
                  <a:pt x="3867087" y="1116575"/>
                </a:cubicBezTo>
                <a:cubicBezTo>
                  <a:pt x="3847046" y="1109311"/>
                  <a:pt x="3825088" y="1109311"/>
                  <a:pt x="3805047" y="1116575"/>
                </a:cubicBezTo>
                <a:cubicBezTo>
                  <a:pt x="3811397" y="1053134"/>
                  <a:pt x="3746881" y="1000351"/>
                  <a:pt x="3686048" y="1017036"/>
                </a:cubicBezTo>
                <a:cubicBezTo>
                  <a:pt x="3569716" y="899606"/>
                  <a:pt x="3367659" y="908424"/>
                  <a:pt x="3222054" y="963999"/>
                </a:cubicBezTo>
                <a:cubicBezTo>
                  <a:pt x="3193225" y="956303"/>
                  <a:pt x="3164313" y="948963"/>
                  <a:pt x="3135313" y="941985"/>
                </a:cubicBezTo>
                <a:cubicBezTo>
                  <a:pt x="2914269" y="684033"/>
                  <a:pt x="2538413" y="868202"/>
                  <a:pt x="2250567" y="870804"/>
                </a:cubicBezTo>
                <a:cubicBezTo>
                  <a:pt x="2155317" y="792961"/>
                  <a:pt x="1998155" y="803683"/>
                  <a:pt x="1915795" y="896561"/>
                </a:cubicBezTo>
                <a:cubicBezTo>
                  <a:pt x="1932051" y="850185"/>
                  <a:pt x="1922970" y="795055"/>
                  <a:pt x="1971612" y="772977"/>
                </a:cubicBezTo>
                <a:cubicBezTo>
                  <a:pt x="1986788" y="742716"/>
                  <a:pt x="1967548" y="683208"/>
                  <a:pt x="2008378" y="673184"/>
                </a:cubicBezTo>
                <a:cubicBezTo>
                  <a:pt x="2079942" y="563304"/>
                  <a:pt x="2124710" y="683208"/>
                  <a:pt x="2148078" y="482226"/>
                </a:cubicBezTo>
                <a:cubicBezTo>
                  <a:pt x="2136585" y="453614"/>
                  <a:pt x="2102930" y="588934"/>
                  <a:pt x="2062226" y="592424"/>
                </a:cubicBezTo>
                <a:cubicBezTo>
                  <a:pt x="1973326" y="646539"/>
                  <a:pt x="1909255" y="736562"/>
                  <a:pt x="1908620" y="847457"/>
                </a:cubicBezTo>
                <a:cubicBezTo>
                  <a:pt x="1902466" y="845421"/>
                  <a:pt x="1895856" y="845180"/>
                  <a:pt x="1889570" y="846759"/>
                </a:cubicBezTo>
                <a:cubicBezTo>
                  <a:pt x="1934782" y="769932"/>
                  <a:pt x="1909318" y="658656"/>
                  <a:pt x="1957705" y="578022"/>
                </a:cubicBezTo>
                <a:cubicBezTo>
                  <a:pt x="1929956" y="525303"/>
                  <a:pt x="1895031" y="477849"/>
                  <a:pt x="1884553" y="409776"/>
                </a:cubicBezTo>
                <a:cubicBezTo>
                  <a:pt x="1837944" y="349634"/>
                  <a:pt x="1888236" y="270776"/>
                  <a:pt x="1875282" y="214694"/>
                </a:cubicBezTo>
                <a:cubicBezTo>
                  <a:pt x="1898079" y="189889"/>
                  <a:pt x="1838642" y="171554"/>
                  <a:pt x="1866265" y="191982"/>
                </a:cubicBezTo>
                <a:cubicBezTo>
                  <a:pt x="1857248" y="292473"/>
                  <a:pt x="1802257" y="266526"/>
                  <a:pt x="1807909" y="321339"/>
                </a:cubicBezTo>
                <a:cubicBezTo>
                  <a:pt x="1812163" y="485906"/>
                  <a:pt x="1906207" y="428809"/>
                  <a:pt x="1885823" y="561654"/>
                </a:cubicBezTo>
                <a:cubicBezTo>
                  <a:pt x="1930972" y="609553"/>
                  <a:pt x="1854517" y="671408"/>
                  <a:pt x="1848422" y="724128"/>
                </a:cubicBezTo>
                <a:cubicBezTo>
                  <a:pt x="1870075" y="770820"/>
                  <a:pt x="1875282" y="804317"/>
                  <a:pt x="1843723" y="854055"/>
                </a:cubicBezTo>
                <a:cubicBezTo>
                  <a:pt x="1839563" y="851467"/>
                  <a:pt x="1835207" y="849202"/>
                  <a:pt x="1830705" y="847267"/>
                </a:cubicBezTo>
                <a:cubicBezTo>
                  <a:pt x="1891284" y="677117"/>
                  <a:pt x="1753235" y="795753"/>
                  <a:pt x="1734884" y="685048"/>
                </a:cubicBezTo>
                <a:cubicBezTo>
                  <a:pt x="1759267" y="630615"/>
                  <a:pt x="1760284" y="616722"/>
                  <a:pt x="1717167" y="570409"/>
                </a:cubicBezTo>
                <a:cubicBezTo>
                  <a:pt x="1694942" y="504303"/>
                  <a:pt x="1813941" y="399689"/>
                  <a:pt x="1686941" y="353884"/>
                </a:cubicBezTo>
                <a:cubicBezTo>
                  <a:pt x="1684528" y="349190"/>
                  <a:pt x="1682306" y="344812"/>
                  <a:pt x="1680591" y="341196"/>
                </a:cubicBezTo>
                <a:cubicBezTo>
                  <a:pt x="1668399" y="346716"/>
                  <a:pt x="1660208" y="351030"/>
                  <a:pt x="1667891" y="364479"/>
                </a:cubicBezTo>
                <a:cubicBezTo>
                  <a:pt x="1741995" y="359911"/>
                  <a:pt x="1666875" y="452345"/>
                  <a:pt x="1728788" y="467444"/>
                </a:cubicBezTo>
                <a:cubicBezTo>
                  <a:pt x="1689100" y="487301"/>
                  <a:pt x="1699451" y="526381"/>
                  <a:pt x="1701800" y="552646"/>
                </a:cubicBezTo>
                <a:cubicBezTo>
                  <a:pt x="1686878" y="568887"/>
                  <a:pt x="1747330" y="630678"/>
                  <a:pt x="1735201" y="640322"/>
                </a:cubicBezTo>
                <a:cubicBezTo>
                  <a:pt x="1632458" y="795118"/>
                  <a:pt x="1900809" y="699830"/>
                  <a:pt x="1809179" y="840352"/>
                </a:cubicBezTo>
                <a:cubicBezTo>
                  <a:pt x="1785455" y="835784"/>
                  <a:pt x="1760893" y="841031"/>
                  <a:pt x="1741107" y="854880"/>
                </a:cubicBezTo>
                <a:cubicBezTo>
                  <a:pt x="1695767" y="761558"/>
                  <a:pt x="1584389" y="719750"/>
                  <a:pt x="1486726" y="748679"/>
                </a:cubicBezTo>
                <a:cubicBezTo>
                  <a:pt x="787400" y="212664"/>
                  <a:pt x="520700" y="688918"/>
                  <a:pt x="0" y="911089"/>
                </a:cubicBezTo>
                <a:lnTo>
                  <a:pt x="0" y="2003547"/>
                </a:lnTo>
                <a:lnTo>
                  <a:pt x="12185650" y="2003547"/>
                </a:lnTo>
                <a:lnTo>
                  <a:pt x="12185650" y="177073"/>
                </a:lnTo>
                <a:cubicBezTo>
                  <a:pt x="12042331" y="215582"/>
                  <a:pt x="11907520" y="343607"/>
                  <a:pt x="11845354" y="476199"/>
                </a:cubicBezTo>
                <a:close/>
                <a:moveTo>
                  <a:pt x="10921365" y="596357"/>
                </a:moveTo>
                <a:cubicBezTo>
                  <a:pt x="10912666" y="595158"/>
                  <a:pt x="10906633" y="587152"/>
                  <a:pt x="10907840" y="578473"/>
                </a:cubicBezTo>
                <a:cubicBezTo>
                  <a:pt x="10908220" y="575745"/>
                  <a:pt x="10909300" y="573163"/>
                  <a:pt x="10910951" y="570980"/>
                </a:cubicBezTo>
                <a:cubicBezTo>
                  <a:pt x="10916412" y="579925"/>
                  <a:pt x="10930319" y="586270"/>
                  <a:pt x="10921365" y="596357"/>
                </a:cubicBezTo>
                <a:close/>
                <a:moveTo>
                  <a:pt x="10671048" y="583034"/>
                </a:moveTo>
                <a:cubicBezTo>
                  <a:pt x="10635679" y="551314"/>
                  <a:pt x="10665651" y="512297"/>
                  <a:pt x="10673906" y="582019"/>
                </a:cubicBezTo>
                <a:close/>
                <a:moveTo>
                  <a:pt x="6729857" y="1174180"/>
                </a:moveTo>
                <a:cubicBezTo>
                  <a:pt x="6742557" y="1155148"/>
                  <a:pt x="6742557" y="1155148"/>
                  <a:pt x="6771957" y="1170310"/>
                </a:cubicBezTo>
                <a:cubicBezTo>
                  <a:pt x="6757670" y="1168407"/>
                  <a:pt x="6745097" y="1183760"/>
                  <a:pt x="6729857" y="1174180"/>
                </a:cubicBezTo>
                <a:close/>
                <a:moveTo>
                  <a:pt x="6873812" y="1070263"/>
                </a:moveTo>
                <a:cubicBezTo>
                  <a:pt x="6849555" y="1105346"/>
                  <a:pt x="6798945" y="1148232"/>
                  <a:pt x="6756273" y="1150262"/>
                </a:cubicBezTo>
                <a:cubicBezTo>
                  <a:pt x="6829869" y="1118542"/>
                  <a:pt x="6798755" y="1093736"/>
                  <a:pt x="6747447" y="1143918"/>
                </a:cubicBezTo>
                <a:cubicBezTo>
                  <a:pt x="6744589" y="1073625"/>
                  <a:pt x="6816789" y="1020208"/>
                  <a:pt x="6873812" y="1070263"/>
                </a:cubicBezTo>
                <a:close/>
                <a:moveTo>
                  <a:pt x="6807200" y="845554"/>
                </a:moveTo>
                <a:cubicBezTo>
                  <a:pt x="6827203" y="879051"/>
                  <a:pt x="6786563" y="926759"/>
                  <a:pt x="6768338" y="957274"/>
                </a:cubicBezTo>
                <a:lnTo>
                  <a:pt x="6765163" y="955117"/>
                </a:lnTo>
                <a:cubicBezTo>
                  <a:pt x="6814884" y="910708"/>
                  <a:pt x="6756654" y="897195"/>
                  <a:pt x="6757988" y="959622"/>
                </a:cubicBezTo>
                <a:cubicBezTo>
                  <a:pt x="6715189" y="910772"/>
                  <a:pt x="6775450" y="878480"/>
                  <a:pt x="6807200" y="845554"/>
                </a:cubicBezTo>
                <a:close/>
                <a:moveTo>
                  <a:pt x="6740779" y="1096337"/>
                </a:moveTo>
                <a:cubicBezTo>
                  <a:pt x="6740018" y="1082761"/>
                  <a:pt x="6749288" y="1069184"/>
                  <a:pt x="6739509" y="1056687"/>
                </a:cubicBezTo>
                <a:lnTo>
                  <a:pt x="6736779" y="1056687"/>
                </a:lnTo>
                <a:lnTo>
                  <a:pt x="6739509" y="1078891"/>
                </a:lnTo>
                <a:lnTo>
                  <a:pt x="6737223" y="1078891"/>
                </a:lnTo>
                <a:cubicBezTo>
                  <a:pt x="6728207" y="1042603"/>
                  <a:pt x="6714744" y="1081365"/>
                  <a:pt x="6731826" y="1096464"/>
                </a:cubicBezTo>
                <a:lnTo>
                  <a:pt x="6729603" y="1098241"/>
                </a:lnTo>
                <a:cubicBezTo>
                  <a:pt x="6705727" y="1075910"/>
                  <a:pt x="6695250" y="1033975"/>
                  <a:pt x="6690551" y="1002190"/>
                </a:cubicBezTo>
                <a:cubicBezTo>
                  <a:pt x="6680582" y="992484"/>
                  <a:pt x="6683312" y="985696"/>
                  <a:pt x="6694234" y="978971"/>
                </a:cubicBezTo>
                <a:lnTo>
                  <a:pt x="6695440" y="980240"/>
                </a:lnTo>
                <a:cubicBezTo>
                  <a:pt x="6695948" y="977893"/>
                  <a:pt x="6696393" y="975545"/>
                  <a:pt x="6696901" y="973325"/>
                </a:cubicBezTo>
                <a:cubicBezTo>
                  <a:pt x="6752463" y="980176"/>
                  <a:pt x="6758369" y="1052500"/>
                  <a:pt x="6740779" y="1096337"/>
                </a:cubicBezTo>
                <a:close/>
                <a:moveTo>
                  <a:pt x="6731000" y="949408"/>
                </a:moveTo>
                <a:cubicBezTo>
                  <a:pt x="6728651" y="957464"/>
                  <a:pt x="6726745" y="963808"/>
                  <a:pt x="6724650" y="971295"/>
                </a:cubicBezTo>
                <a:cubicBezTo>
                  <a:pt x="6719570" y="962413"/>
                  <a:pt x="6718300" y="960763"/>
                  <a:pt x="6712394" y="950867"/>
                </a:cubicBezTo>
                <a:close/>
                <a:moveTo>
                  <a:pt x="6725158" y="934753"/>
                </a:moveTo>
                <a:cubicBezTo>
                  <a:pt x="6715760" y="929170"/>
                  <a:pt x="6707506" y="916672"/>
                  <a:pt x="6695059" y="928979"/>
                </a:cubicBezTo>
                <a:lnTo>
                  <a:pt x="6691059" y="920732"/>
                </a:lnTo>
                <a:cubicBezTo>
                  <a:pt x="6705093" y="902270"/>
                  <a:pt x="6737350" y="907663"/>
                  <a:pt x="6725032" y="934753"/>
                </a:cubicBezTo>
                <a:close/>
                <a:moveTo>
                  <a:pt x="6634925" y="866870"/>
                </a:moveTo>
                <a:cubicBezTo>
                  <a:pt x="6646164" y="865030"/>
                  <a:pt x="6654293" y="869471"/>
                  <a:pt x="6663690" y="874420"/>
                </a:cubicBezTo>
                <a:cubicBezTo>
                  <a:pt x="6652451" y="879559"/>
                  <a:pt x="6639179" y="876894"/>
                  <a:pt x="6634798" y="866870"/>
                </a:cubicBezTo>
                <a:close/>
                <a:moveTo>
                  <a:pt x="6660325" y="890851"/>
                </a:moveTo>
                <a:cubicBezTo>
                  <a:pt x="6669786" y="874356"/>
                  <a:pt x="6694170" y="881271"/>
                  <a:pt x="6704775" y="895419"/>
                </a:cubicBezTo>
                <a:cubicBezTo>
                  <a:pt x="6685788" y="906014"/>
                  <a:pt x="6675501" y="902969"/>
                  <a:pt x="6660452" y="890851"/>
                </a:cubicBezTo>
                <a:close/>
                <a:moveTo>
                  <a:pt x="6665595" y="976116"/>
                </a:moveTo>
                <a:cubicBezTo>
                  <a:pt x="6637211" y="1023126"/>
                  <a:pt x="6666548" y="1075528"/>
                  <a:pt x="6707759" y="1103506"/>
                </a:cubicBezTo>
                <a:cubicBezTo>
                  <a:pt x="6745034" y="1096210"/>
                  <a:pt x="6740398" y="1157748"/>
                  <a:pt x="6707759" y="1155909"/>
                </a:cubicBezTo>
                <a:cubicBezTo>
                  <a:pt x="6709474" y="1149565"/>
                  <a:pt x="6711061" y="1142840"/>
                  <a:pt x="6712839" y="1135735"/>
                </a:cubicBezTo>
                <a:lnTo>
                  <a:pt x="6705664" y="1139160"/>
                </a:lnTo>
                <a:cubicBezTo>
                  <a:pt x="6705219" y="1116639"/>
                  <a:pt x="6675692" y="1112198"/>
                  <a:pt x="6679629" y="1137067"/>
                </a:cubicBezTo>
                <a:cubicBezTo>
                  <a:pt x="6682613" y="1150770"/>
                  <a:pt x="6701727" y="1154386"/>
                  <a:pt x="6693726" y="1171135"/>
                </a:cubicBezTo>
                <a:cubicBezTo>
                  <a:pt x="6659309" y="1084157"/>
                  <a:pt x="6491034" y="1004475"/>
                  <a:pt x="6665722" y="976116"/>
                </a:cubicBezTo>
                <a:close/>
                <a:moveTo>
                  <a:pt x="6680582" y="1258240"/>
                </a:moveTo>
                <a:cubicBezTo>
                  <a:pt x="6678169" y="1278097"/>
                  <a:pt x="6635179" y="1326883"/>
                  <a:pt x="6671057" y="1328025"/>
                </a:cubicBezTo>
                <a:lnTo>
                  <a:pt x="6672072" y="1329865"/>
                </a:lnTo>
                <a:cubicBezTo>
                  <a:pt x="6664897" y="1335003"/>
                  <a:pt x="6664325" y="1346740"/>
                  <a:pt x="6651435" y="1348453"/>
                </a:cubicBezTo>
                <a:cubicBezTo>
                  <a:pt x="6649466" y="1315768"/>
                  <a:pt x="6659944" y="1283553"/>
                  <a:pt x="6680708" y="1258240"/>
                </a:cubicBezTo>
                <a:close/>
                <a:moveTo>
                  <a:pt x="6610350" y="1384424"/>
                </a:moveTo>
                <a:cubicBezTo>
                  <a:pt x="6586347" y="1373512"/>
                  <a:pt x="6592634" y="1350293"/>
                  <a:pt x="6587681" y="1330943"/>
                </a:cubicBezTo>
                <a:cubicBezTo>
                  <a:pt x="6598666" y="1331070"/>
                  <a:pt x="6612382" y="1363552"/>
                  <a:pt x="6610350" y="1384424"/>
                </a:cubicBezTo>
                <a:close/>
                <a:moveTo>
                  <a:pt x="6615176" y="1343187"/>
                </a:moveTo>
                <a:lnTo>
                  <a:pt x="6610477" y="1344520"/>
                </a:lnTo>
                <a:cubicBezTo>
                  <a:pt x="6606668" y="1335384"/>
                  <a:pt x="6603429" y="1327581"/>
                  <a:pt x="6600000" y="1319143"/>
                </a:cubicBezTo>
                <a:cubicBezTo>
                  <a:pt x="6638100" y="1313624"/>
                  <a:pt x="6647943" y="1343187"/>
                  <a:pt x="6623749" y="1373766"/>
                </a:cubicBezTo>
                <a:cubicBezTo>
                  <a:pt x="6626607" y="1360888"/>
                  <a:pt x="6619812" y="1355749"/>
                  <a:pt x="6615113" y="1343187"/>
                </a:cubicBezTo>
                <a:close/>
                <a:moveTo>
                  <a:pt x="4254500" y="1062904"/>
                </a:moveTo>
                <a:cubicBezTo>
                  <a:pt x="4256723" y="1073118"/>
                  <a:pt x="4267708" y="1083713"/>
                  <a:pt x="4255961" y="1090247"/>
                </a:cubicBezTo>
                <a:cubicBezTo>
                  <a:pt x="4248169" y="1086231"/>
                  <a:pt x="4245102" y="1076671"/>
                  <a:pt x="4249122" y="1068880"/>
                </a:cubicBezTo>
                <a:cubicBezTo>
                  <a:pt x="4250373" y="1066463"/>
                  <a:pt x="4252221" y="1064401"/>
                  <a:pt x="4254500" y="1062904"/>
                </a:cubicBezTo>
                <a:close/>
                <a:moveTo>
                  <a:pt x="4026980" y="994831"/>
                </a:moveTo>
                <a:lnTo>
                  <a:pt x="4023932" y="994831"/>
                </a:lnTo>
                <a:cubicBezTo>
                  <a:pt x="4001135" y="952960"/>
                  <a:pt x="4042283" y="926251"/>
                  <a:pt x="4026980" y="994831"/>
                </a:cubicBezTo>
                <a:close/>
                <a:moveTo>
                  <a:pt x="1867980" y="875498"/>
                </a:moveTo>
                <a:lnTo>
                  <a:pt x="1867472" y="874864"/>
                </a:lnTo>
                <a:cubicBezTo>
                  <a:pt x="1870139" y="872199"/>
                  <a:pt x="1872615" y="869471"/>
                  <a:pt x="1874964" y="866680"/>
                </a:cubicBezTo>
                <a:cubicBezTo>
                  <a:pt x="1875352" y="871641"/>
                  <a:pt x="1876946" y="876431"/>
                  <a:pt x="1879600" y="880637"/>
                </a:cubicBezTo>
                <a:cubicBezTo>
                  <a:pt x="1875892" y="878531"/>
                  <a:pt x="1871974" y="876805"/>
                  <a:pt x="1867916" y="875498"/>
                </a:cubicBezTo>
                <a:close/>
                <a:moveTo>
                  <a:pt x="1903286" y="914134"/>
                </a:moveTo>
                <a:cubicBezTo>
                  <a:pt x="1902378" y="914623"/>
                  <a:pt x="1901387" y="914921"/>
                  <a:pt x="1900364" y="915022"/>
                </a:cubicBezTo>
                <a:cubicBezTo>
                  <a:pt x="1901571" y="906984"/>
                  <a:pt x="1899387" y="898807"/>
                  <a:pt x="1894332" y="892437"/>
                </a:cubicBezTo>
                <a:cubicBezTo>
                  <a:pt x="1897177" y="896846"/>
                  <a:pt x="1903057" y="898121"/>
                  <a:pt x="1907477" y="895292"/>
                </a:cubicBezTo>
                <a:lnTo>
                  <a:pt x="1905381" y="900050"/>
                </a:lnTo>
                <a:lnTo>
                  <a:pt x="1906905" y="899479"/>
                </a:lnTo>
                <a:cubicBezTo>
                  <a:pt x="1908175" y="900907"/>
                  <a:pt x="1908937" y="902715"/>
                  <a:pt x="1909064" y="904618"/>
                </a:cubicBezTo>
                <a:cubicBezTo>
                  <a:pt x="1906943" y="907682"/>
                  <a:pt x="1904994" y="910860"/>
                  <a:pt x="1903222" y="914134"/>
                </a:cubicBezTo>
                <a:close/>
                <a:moveTo>
                  <a:pt x="3922014" y="1246883"/>
                </a:moveTo>
                <a:lnTo>
                  <a:pt x="3921570" y="1246883"/>
                </a:lnTo>
                <a:cubicBezTo>
                  <a:pt x="3927227" y="1235547"/>
                  <a:pt x="3930536" y="1223182"/>
                  <a:pt x="3931285" y="1210532"/>
                </a:cubicBezTo>
                <a:cubicBezTo>
                  <a:pt x="3968623" y="1215099"/>
                  <a:pt x="4100894" y="1225187"/>
                  <a:pt x="4030409" y="1264266"/>
                </a:cubicBezTo>
                <a:cubicBezTo>
                  <a:pt x="4013708" y="1268961"/>
                  <a:pt x="3998341" y="1270230"/>
                  <a:pt x="3988245" y="1273085"/>
                </a:cubicBezTo>
                <a:cubicBezTo>
                  <a:pt x="3970223" y="1256349"/>
                  <a:pt x="3946557" y="1246998"/>
                  <a:pt x="3921951" y="1246883"/>
                </a:cubicBezTo>
                <a:close/>
                <a:moveTo>
                  <a:pt x="4098671" y="1391149"/>
                </a:moveTo>
                <a:cubicBezTo>
                  <a:pt x="4071245" y="1378721"/>
                  <a:pt x="4044575" y="1364694"/>
                  <a:pt x="4018788" y="1349151"/>
                </a:cubicBezTo>
                <a:cubicBezTo>
                  <a:pt x="4019493" y="1340789"/>
                  <a:pt x="4018978" y="1332371"/>
                  <a:pt x="4017264" y="1324155"/>
                </a:cubicBezTo>
                <a:cubicBezTo>
                  <a:pt x="4045077" y="1313243"/>
                  <a:pt x="4085336" y="1261602"/>
                  <a:pt x="4110419" y="1316162"/>
                </a:cubicBezTo>
                <a:cubicBezTo>
                  <a:pt x="4062921" y="1306328"/>
                  <a:pt x="4120642" y="1373132"/>
                  <a:pt x="4098608" y="1391149"/>
                </a:cubicBezTo>
                <a:close/>
                <a:moveTo>
                  <a:pt x="4265105" y="1477937"/>
                </a:moveTo>
                <a:cubicBezTo>
                  <a:pt x="4270693" y="1476794"/>
                  <a:pt x="4275709" y="1480982"/>
                  <a:pt x="4280408" y="1487516"/>
                </a:cubicBezTo>
                <a:close/>
                <a:moveTo>
                  <a:pt x="6723063" y="1420840"/>
                </a:moveTo>
                <a:cubicBezTo>
                  <a:pt x="6720840" y="1461188"/>
                  <a:pt x="6718046" y="1497286"/>
                  <a:pt x="6698679" y="1534209"/>
                </a:cubicBezTo>
                <a:lnTo>
                  <a:pt x="6694869" y="1532877"/>
                </a:lnTo>
                <a:cubicBezTo>
                  <a:pt x="6706362" y="1503503"/>
                  <a:pt x="6713030" y="1472493"/>
                  <a:pt x="6714618" y="1441014"/>
                </a:cubicBezTo>
                <a:lnTo>
                  <a:pt x="6711696" y="1439364"/>
                </a:lnTo>
                <a:lnTo>
                  <a:pt x="6687630" y="1485232"/>
                </a:lnTo>
                <a:cubicBezTo>
                  <a:pt x="6687630" y="1469689"/>
                  <a:pt x="6681280" y="1461949"/>
                  <a:pt x="6667691" y="1459475"/>
                </a:cubicBezTo>
                <a:cubicBezTo>
                  <a:pt x="6686550" y="1447739"/>
                  <a:pt x="6699632" y="1429277"/>
                  <a:pt x="6722999" y="1420903"/>
                </a:cubicBezTo>
                <a:close/>
                <a:moveTo>
                  <a:pt x="6687249" y="1491640"/>
                </a:moveTo>
                <a:cubicBezTo>
                  <a:pt x="6685026" y="1504899"/>
                  <a:pt x="6687694" y="1522916"/>
                  <a:pt x="6680899" y="1536049"/>
                </a:cubicBezTo>
                <a:cubicBezTo>
                  <a:pt x="6655308" y="1523805"/>
                  <a:pt x="6662547" y="1500458"/>
                  <a:pt x="6687185" y="1491703"/>
                </a:cubicBezTo>
                <a:close/>
                <a:moveTo>
                  <a:pt x="6662865" y="1467532"/>
                </a:moveTo>
                <a:lnTo>
                  <a:pt x="6666357" y="1468167"/>
                </a:lnTo>
                <a:lnTo>
                  <a:pt x="6660007" y="1492655"/>
                </a:lnTo>
                <a:cubicBezTo>
                  <a:pt x="6656261" y="1483329"/>
                  <a:pt x="6654356" y="1474574"/>
                  <a:pt x="6662801" y="1467596"/>
                </a:cubicBezTo>
                <a:close/>
                <a:moveTo>
                  <a:pt x="6647752" y="1452497"/>
                </a:moveTo>
                <a:cubicBezTo>
                  <a:pt x="6643751" y="1443488"/>
                  <a:pt x="6646863" y="1440443"/>
                  <a:pt x="6655562" y="1438159"/>
                </a:cubicBezTo>
                <a:cubicBezTo>
                  <a:pt x="6656134" y="1439047"/>
                  <a:pt x="6656642" y="1439935"/>
                  <a:pt x="6657150" y="1440823"/>
                </a:cubicBezTo>
                <a:lnTo>
                  <a:pt x="6650800" y="1451735"/>
                </a:lnTo>
                <a:close/>
                <a:moveTo>
                  <a:pt x="6642544" y="1523868"/>
                </a:moveTo>
                <a:lnTo>
                  <a:pt x="6641593" y="1527865"/>
                </a:lnTo>
                <a:cubicBezTo>
                  <a:pt x="6609843" y="1532433"/>
                  <a:pt x="6578537" y="1518095"/>
                  <a:pt x="6546343" y="1520125"/>
                </a:cubicBezTo>
                <a:cubicBezTo>
                  <a:pt x="6577838" y="1519744"/>
                  <a:pt x="6614160" y="1508325"/>
                  <a:pt x="6642482" y="1523932"/>
                </a:cubicBezTo>
                <a:close/>
                <a:moveTo>
                  <a:pt x="6546532" y="1534526"/>
                </a:moveTo>
                <a:cubicBezTo>
                  <a:pt x="6566599" y="1541314"/>
                  <a:pt x="6582219" y="1545946"/>
                  <a:pt x="6601905" y="1550767"/>
                </a:cubicBezTo>
                <a:cubicBezTo>
                  <a:pt x="6607937" y="1569800"/>
                  <a:pt x="6613335" y="1596128"/>
                  <a:pt x="6639624" y="1596191"/>
                </a:cubicBezTo>
                <a:cubicBezTo>
                  <a:pt x="6627622" y="1580140"/>
                  <a:pt x="6607874" y="1571195"/>
                  <a:pt x="6607239" y="1549118"/>
                </a:cubicBezTo>
                <a:cubicBezTo>
                  <a:pt x="6666802" y="1539665"/>
                  <a:pt x="6662801" y="1518412"/>
                  <a:pt x="6675945" y="1583059"/>
                </a:cubicBezTo>
                <a:cubicBezTo>
                  <a:pt x="6668008" y="1588515"/>
                  <a:pt x="6661404" y="1567769"/>
                  <a:pt x="6654546" y="1583059"/>
                </a:cubicBezTo>
                <a:lnTo>
                  <a:pt x="6645212" y="1584835"/>
                </a:lnTo>
                <a:cubicBezTo>
                  <a:pt x="6648450" y="1595366"/>
                  <a:pt x="6660325" y="1597079"/>
                  <a:pt x="6669723" y="1599173"/>
                </a:cubicBezTo>
                <a:cubicBezTo>
                  <a:pt x="6619557" y="1613828"/>
                  <a:pt x="6573139" y="1576714"/>
                  <a:pt x="6546469" y="1534590"/>
                </a:cubicBezTo>
                <a:close/>
                <a:moveTo>
                  <a:pt x="6659944" y="1670988"/>
                </a:moveTo>
                <a:cubicBezTo>
                  <a:pt x="6656261" y="1666357"/>
                  <a:pt x="6652451" y="1661916"/>
                  <a:pt x="6648514" y="1657666"/>
                </a:cubicBezTo>
                <a:lnTo>
                  <a:pt x="6661912" y="1669149"/>
                </a:lnTo>
                <a:close/>
                <a:moveTo>
                  <a:pt x="6683693" y="1705246"/>
                </a:moveTo>
                <a:cubicBezTo>
                  <a:pt x="6677978" y="1693383"/>
                  <a:pt x="6669342" y="1684501"/>
                  <a:pt x="6664643" y="1670798"/>
                </a:cubicBezTo>
                <a:cubicBezTo>
                  <a:pt x="6678676" y="1679363"/>
                  <a:pt x="6694488" y="1691353"/>
                  <a:pt x="6696901" y="1707784"/>
                </a:cubicBezTo>
                <a:close/>
                <a:moveTo>
                  <a:pt x="6704267" y="1672574"/>
                </a:moveTo>
                <a:lnTo>
                  <a:pt x="6701092" y="1687800"/>
                </a:lnTo>
                <a:cubicBezTo>
                  <a:pt x="6601969" y="1592194"/>
                  <a:pt x="6742875" y="1586675"/>
                  <a:pt x="6704203" y="1672638"/>
                </a:cubicBezTo>
                <a:close/>
                <a:moveTo>
                  <a:pt x="6741922" y="1514542"/>
                </a:moveTo>
                <a:cubicBezTo>
                  <a:pt x="6746050" y="1541949"/>
                  <a:pt x="6718300" y="1564344"/>
                  <a:pt x="6723444" y="1594732"/>
                </a:cubicBezTo>
                <a:lnTo>
                  <a:pt x="6720968" y="1594732"/>
                </a:lnTo>
                <a:cubicBezTo>
                  <a:pt x="6720523" y="1591877"/>
                  <a:pt x="6720015" y="1588959"/>
                  <a:pt x="6719444" y="1585533"/>
                </a:cubicBezTo>
                <a:cubicBezTo>
                  <a:pt x="6668706" y="1541441"/>
                  <a:pt x="6716395" y="1552036"/>
                  <a:pt x="6741859" y="1514606"/>
                </a:cubicBezTo>
                <a:close/>
                <a:moveTo>
                  <a:pt x="6838887" y="1731384"/>
                </a:moveTo>
                <a:cubicBezTo>
                  <a:pt x="6803009" y="1726182"/>
                  <a:pt x="6767195" y="1720409"/>
                  <a:pt x="6731444" y="1714001"/>
                </a:cubicBezTo>
                <a:cubicBezTo>
                  <a:pt x="6733985" y="1706833"/>
                  <a:pt x="6732016" y="1699981"/>
                  <a:pt x="6720395" y="1694462"/>
                </a:cubicBezTo>
                <a:cubicBezTo>
                  <a:pt x="6759893" y="1678093"/>
                  <a:pt x="6839458" y="1690909"/>
                  <a:pt x="6872097" y="1736015"/>
                </a:cubicBezTo>
                <a:close/>
                <a:moveTo>
                  <a:pt x="1052576" y="217803"/>
                </a:moveTo>
                <a:cubicBezTo>
                  <a:pt x="1051052" y="230491"/>
                  <a:pt x="1043559" y="243560"/>
                  <a:pt x="1056069" y="253457"/>
                </a:cubicBezTo>
                <a:cubicBezTo>
                  <a:pt x="1063816" y="242291"/>
                  <a:pt x="1065530" y="228715"/>
                  <a:pt x="1069467" y="216026"/>
                </a:cubicBezTo>
                <a:lnTo>
                  <a:pt x="1074039" y="214504"/>
                </a:lnTo>
                <a:lnTo>
                  <a:pt x="1114679" y="259420"/>
                </a:lnTo>
                <a:lnTo>
                  <a:pt x="1118235" y="256819"/>
                </a:lnTo>
                <a:lnTo>
                  <a:pt x="1101471" y="227192"/>
                </a:lnTo>
                <a:lnTo>
                  <a:pt x="1104646" y="223639"/>
                </a:lnTo>
                <a:cubicBezTo>
                  <a:pt x="1125474" y="233853"/>
                  <a:pt x="1145032" y="246161"/>
                  <a:pt x="1158240" y="265638"/>
                </a:cubicBezTo>
                <a:cubicBezTo>
                  <a:pt x="1219137" y="301101"/>
                  <a:pt x="1201293" y="190016"/>
                  <a:pt x="1189038" y="159564"/>
                </a:cubicBezTo>
                <a:cubicBezTo>
                  <a:pt x="1204341" y="177010"/>
                  <a:pt x="1211771" y="197629"/>
                  <a:pt x="1230376" y="211268"/>
                </a:cubicBezTo>
                <a:cubicBezTo>
                  <a:pt x="1245140" y="166587"/>
                  <a:pt x="1246791" y="118619"/>
                  <a:pt x="1235139" y="73030"/>
                </a:cubicBezTo>
                <a:cubicBezTo>
                  <a:pt x="1218057" y="83307"/>
                  <a:pt x="1209294" y="100119"/>
                  <a:pt x="1197039" y="114584"/>
                </a:cubicBezTo>
                <a:cubicBezTo>
                  <a:pt x="1207643" y="78993"/>
                  <a:pt x="1209358" y="40992"/>
                  <a:pt x="1182878" y="11936"/>
                </a:cubicBezTo>
                <a:cubicBezTo>
                  <a:pt x="1170813" y="-1958"/>
                  <a:pt x="1154430" y="-4178"/>
                  <a:pt x="1140333" y="7686"/>
                </a:cubicBezTo>
                <a:cubicBezTo>
                  <a:pt x="1091184" y="51079"/>
                  <a:pt x="1026033" y="88573"/>
                  <a:pt x="1023557" y="161594"/>
                </a:cubicBezTo>
                <a:cubicBezTo>
                  <a:pt x="1021207" y="184369"/>
                  <a:pt x="1054799" y="196169"/>
                  <a:pt x="1052576" y="217803"/>
                </a:cubicBezTo>
                <a:close/>
                <a:moveTo>
                  <a:pt x="1275588" y="435153"/>
                </a:moveTo>
                <a:cubicBezTo>
                  <a:pt x="1314768" y="465985"/>
                  <a:pt x="1353820" y="464970"/>
                  <a:pt x="1400683" y="459958"/>
                </a:cubicBezTo>
                <a:cubicBezTo>
                  <a:pt x="1424432" y="453614"/>
                  <a:pt x="1448181" y="446826"/>
                  <a:pt x="1471740" y="439593"/>
                </a:cubicBezTo>
                <a:cubicBezTo>
                  <a:pt x="1478725" y="437437"/>
                  <a:pt x="1473708" y="432361"/>
                  <a:pt x="1472438" y="428110"/>
                </a:cubicBezTo>
                <a:cubicBezTo>
                  <a:pt x="1518158" y="439530"/>
                  <a:pt x="1520508" y="365113"/>
                  <a:pt x="1473899" y="392266"/>
                </a:cubicBezTo>
                <a:cubicBezTo>
                  <a:pt x="1480820" y="377548"/>
                  <a:pt x="1461199" y="374884"/>
                  <a:pt x="1451166" y="372599"/>
                </a:cubicBezTo>
                <a:cubicBezTo>
                  <a:pt x="1381316" y="360546"/>
                  <a:pt x="1310069" y="355153"/>
                  <a:pt x="1258824" y="413075"/>
                </a:cubicBezTo>
                <a:cubicBezTo>
                  <a:pt x="1256602" y="422591"/>
                  <a:pt x="1270000" y="428618"/>
                  <a:pt x="1275588" y="435153"/>
                </a:cubicBezTo>
                <a:close/>
                <a:moveTo>
                  <a:pt x="5558663" y="1335511"/>
                </a:moveTo>
                <a:cubicBezTo>
                  <a:pt x="5566867" y="1348053"/>
                  <a:pt x="5577129" y="1359118"/>
                  <a:pt x="5589016" y="1368247"/>
                </a:cubicBezTo>
                <a:cubicBezTo>
                  <a:pt x="5594414" y="1373512"/>
                  <a:pt x="5603431" y="1377128"/>
                  <a:pt x="5603812" y="1385756"/>
                </a:cubicBezTo>
                <a:cubicBezTo>
                  <a:pt x="5599557" y="1407200"/>
                  <a:pt x="5611813" y="1426105"/>
                  <a:pt x="5633403" y="1410181"/>
                </a:cubicBezTo>
                <a:cubicBezTo>
                  <a:pt x="5643880" y="1405106"/>
                  <a:pt x="5643880" y="1405106"/>
                  <a:pt x="5643182" y="1393052"/>
                </a:cubicBezTo>
                <a:cubicBezTo>
                  <a:pt x="5653278" y="1395209"/>
                  <a:pt x="5664899" y="1392228"/>
                  <a:pt x="5672455" y="1399714"/>
                </a:cubicBezTo>
                <a:cubicBezTo>
                  <a:pt x="5684012" y="1417794"/>
                  <a:pt x="5745671" y="1428135"/>
                  <a:pt x="5725795" y="1392925"/>
                </a:cubicBezTo>
                <a:cubicBezTo>
                  <a:pt x="5736273" y="1397683"/>
                  <a:pt x="5745671" y="1401807"/>
                  <a:pt x="5754942" y="1406185"/>
                </a:cubicBezTo>
                <a:cubicBezTo>
                  <a:pt x="5765165" y="1411641"/>
                  <a:pt x="5775389" y="1421347"/>
                  <a:pt x="5784723" y="1409103"/>
                </a:cubicBezTo>
                <a:cubicBezTo>
                  <a:pt x="5793867" y="1400665"/>
                  <a:pt x="5798363" y="1388326"/>
                  <a:pt x="5796788" y="1375987"/>
                </a:cubicBezTo>
                <a:cubicBezTo>
                  <a:pt x="5792089" y="1342363"/>
                  <a:pt x="5756148" y="1368056"/>
                  <a:pt x="5736654" y="1359238"/>
                </a:cubicBezTo>
                <a:cubicBezTo>
                  <a:pt x="5762625" y="1342045"/>
                  <a:pt x="5745226" y="1313941"/>
                  <a:pt x="5718175" y="1317938"/>
                </a:cubicBezTo>
                <a:cubicBezTo>
                  <a:pt x="5696458" y="1325234"/>
                  <a:pt x="5682742" y="1306265"/>
                  <a:pt x="5672328" y="1290277"/>
                </a:cubicBezTo>
                <a:cubicBezTo>
                  <a:pt x="5653278" y="1264901"/>
                  <a:pt x="5636832" y="1293449"/>
                  <a:pt x="5616575" y="1295162"/>
                </a:cubicBezTo>
                <a:cubicBezTo>
                  <a:pt x="5596319" y="1300111"/>
                  <a:pt x="5543550" y="1304044"/>
                  <a:pt x="5558663" y="1335511"/>
                </a:cubicBezTo>
                <a:close/>
                <a:moveTo>
                  <a:pt x="7126224" y="913500"/>
                </a:moveTo>
                <a:cubicBezTo>
                  <a:pt x="7145973" y="913119"/>
                  <a:pt x="7326059" y="969264"/>
                  <a:pt x="7279513" y="915086"/>
                </a:cubicBezTo>
                <a:lnTo>
                  <a:pt x="7281355" y="912738"/>
                </a:lnTo>
                <a:cubicBezTo>
                  <a:pt x="7313740" y="938559"/>
                  <a:pt x="7339965" y="976180"/>
                  <a:pt x="7384923" y="977322"/>
                </a:cubicBezTo>
                <a:cubicBezTo>
                  <a:pt x="7383907" y="973642"/>
                  <a:pt x="7383844" y="972563"/>
                  <a:pt x="7383526" y="972500"/>
                </a:cubicBezTo>
                <a:cubicBezTo>
                  <a:pt x="7321614" y="958036"/>
                  <a:pt x="7368921" y="848282"/>
                  <a:pt x="7410832" y="829694"/>
                </a:cubicBezTo>
                <a:cubicBezTo>
                  <a:pt x="7369112" y="831914"/>
                  <a:pt x="7334632" y="858560"/>
                  <a:pt x="7293419" y="864904"/>
                </a:cubicBezTo>
                <a:cubicBezTo>
                  <a:pt x="7296658" y="859384"/>
                  <a:pt x="7303961" y="857418"/>
                  <a:pt x="7308850" y="853357"/>
                </a:cubicBezTo>
                <a:cubicBezTo>
                  <a:pt x="7243953" y="814658"/>
                  <a:pt x="7160451" y="782176"/>
                  <a:pt x="7084886" y="806284"/>
                </a:cubicBezTo>
                <a:cubicBezTo>
                  <a:pt x="6975793" y="847838"/>
                  <a:pt x="7059169" y="894658"/>
                  <a:pt x="7126224" y="913500"/>
                </a:cubicBezTo>
                <a:close/>
                <a:moveTo>
                  <a:pt x="1419924" y="507476"/>
                </a:moveTo>
                <a:cubicBezTo>
                  <a:pt x="1470152" y="559561"/>
                  <a:pt x="1551813" y="518514"/>
                  <a:pt x="1551051" y="516103"/>
                </a:cubicBezTo>
                <a:cubicBezTo>
                  <a:pt x="1610360" y="559561"/>
                  <a:pt x="1593215" y="450188"/>
                  <a:pt x="1551940" y="495549"/>
                </a:cubicBezTo>
                <a:cubicBezTo>
                  <a:pt x="1558417" y="488443"/>
                  <a:pt x="1452944" y="460846"/>
                  <a:pt x="1419924" y="507476"/>
                </a:cubicBezTo>
                <a:close/>
                <a:moveTo>
                  <a:pt x="4664456" y="1086631"/>
                </a:moveTo>
                <a:cubicBezTo>
                  <a:pt x="4630166" y="1143157"/>
                  <a:pt x="4840923" y="1135798"/>
                  <a:pt x="4868799" y="1127550"/>
                </a:cubicBezTo>
                <a:cubicBezTo>
                  <a:pt x="4904105" y="1115306"/>
                  <a:pt x="4938649" y="1111944"/>
                  <a:pt x="4975670" y="1109153"/>
                </a:cubicBezTo>
                <a:lnTo>
                  <a:pt x="4967986" y="1106171"/>
                </a:lnTo>
                <a:lnTo>
                  <a:pt x="4971225" y="1099827"/>
                </a:lnTo>
                <a:cubicBezTo>
                  <a:pt x="4878959" y="1100144"/>
                  <a:pt x="4897501" y="1021413"/>
                  <a:pt x="4832795" y="991976"/>
                </a:cubicBezTo>
                <a:cubicBezTo>
                  <a:pt x="4797171" y="980874"/>
                  <a:pt x="4759960" y="975355"/>
                  <a:pt x="4723829" y="966600"/>
                </a:cubicBezTo>
                <a:cubicBezTo>
                  <a:pt x="4693793" y="957401"/>
                  <a:pt x="4690047" y="1011897"/>
                  <a:pt x="4680839" y="1031437"/>
                </a:cubicBezTo>
                <a:lnTo>
                  <a:pt x="4678553" y="1031437"/>
                </a:lnTo>
                <a:lnTo>
                  <a:pt x="4663250" y="994831"/>
                </a:lnTo>
                <a:cubicBezTo>
                  <a:pt x="4658678" y="1016148"/>
                  <a:pt x="4614609" y="1107820"/>
                  <a:pt x="4664456" y="1086631"/>
                </a:cubicBezTo>
                <a:close/>
                <a:moveTo>
                  <a:pt x="5603621" y="1184267"/>
                </a:moveTo>
                <a:cubicBezTo>
                  <a:pt x="5662930" y="1227724"/>
                  <a:pt x="5645785" y="1118351"/>
                  <a:pt x="5604574" y="1163712"/>
                </a:cubicBezTo>
                <a:cubicBezTo>
                  <a:pt x="5610924" y="1156607"/>
                  <a:pt x="5505577" y="1129010"/>
                  <a:pt x="5472557" y="1175639"/>
                </a:cubicBezTo>
                <a:cubicBezTo>
                  <a:pt x="5522722" y="1227724"/>
                  <a:pt x="5604447" y="1186678"/>
                  <a:pt x="5603621" y="1184267"/>
                </a:cubicBezTo>
                <a:close/>
                <a:moveTo>
                  <a:pt x="8493316" y="1011199"/>
                </a:moveTo>
                <a:cubicBezTo>
                  <a:pt x="8552624" y="1054656"/>
                  <a:pt x="8535416" y="945284"/>
                  <a:pt x="8494205" y="990644"/>
                </a:cubicBezTo>
                <a:cubicBezTo>
                  <a:pt x="8500555" y="983539"/>
                  <a:pt x="8395208" y="955942"/>
                  <a:pt x="8362188" y="1002571"/>
                </a:cubicBezTo>
                <a:cubicBezTo>
                  <a:pt x="8412353" y="1054656"/>
                  <a:pt x="8494078" y="1013864"/>
                  <a:pt x="8493316" y="1011199"/>
                </a:cubicBezTo>
                <a:close/>
                <a:moveTo>
                  <a:pt x="8444738" y="901065"/>
                </a:moveTo>
                <a:cubicBezTo>
                  <a:pt x="8494903" y="953150"/>
                  <a:pt x="8576628" y="912104"/>
                  <a:pt x="8575866" y="909693"/>
                </a:cubicBezTo>
                <a:cubicBezTo>
                  <a:pt x="8635174" y="953150"/>
                  <a:pt x="8617966" y="843778"/>
                  <a:pt x="8576755" y="889138"/>
                </a:cubicBezTo>
                <a:cubicBezTo>
                  <a:pt x="8583231" y="882033"/>
                  <a:pt x="8477758" y="854436"/>
                  <a:pt x="8444738" y="901065"/>
                </a:cubicBezTo>
                <a:close/>
                <a:moveTo>
                  <a:pt x="8493316" y="770123"/>
                </a:moveTo>
                <a:cubicBezTo>
                  <a:pt x="8552624" y="813580"/>
                  <a:pt x="8535416" y="704207"/>
                  <a:pt x="8494205" y="749568"/>
                </a:cubicBezTo>
                <a:cubicBezTo>
                  <a:pt x="8500555" y="742462"/>
                  <a:pt x="8395208" y="714865"/>
                  <a:pt x="8362188" y="761494"/>
                </a:cubicBezTo>
                <a:cubicBezTo>
                  <a:pt x="8412353" y="813580"/>
                  <a:pt x="8494078" y="772787"/>
                  <a:pt x="8493316" y="770123"/>
                </a:cubicBezTo>
                <a:close/>
                <a:moveTo>
                  <a:pt x="11028490" y="427540"/>
                </a:moveTo>
                <a:cubicBezTo>
                  <a:pt x="11027664" y="429951"/>
                  <a:pt x="11109389" y="470997"/>
                  <a:pt x="11159554" y="418911"/>
                </a:cubicBezTo>
                <a:cubicBezTo>
                  <a:pt x="11126533" y="372282"/>
                  <a:pt x="11021060" y="399879"/>
                  <a:pt x="11027537" y="406985"/>
                </a:cubicBezTo>
                <a:cubicBezTo>
                  <a:pt x="10986326" y="361497"/>
                  <a:pt x="10969117" y="470870"/>
                  <a:pt x="11028490" y="427413"/>
                </a:cubicBezTo>
                <a:close/>
                <a:moveTo>
                  <a:pt x="11111040" y="300657"/>
                </a:moveTo>
                <a:cubicBezTo>
                  <a:pt x="11110214" y="303068"/>
                  <a:pt x="11191939" y="344114"/>
                  <a:pt x="11242104" y="292029"/>
                </a:cubicBezTo>
                <a:cubicBezTo>
                  <a:pt x="11209083" y="245400"/>
                  <a:pt x="11103610" y="272997"/>
                  <a:pt x="11110087" y="280102"/>
                </a:cubicBezTo>
                <a:cubicBezTo>
                  <a:pt x="11068876" y="234615"/>
                  <a:pt x="11051667" y="343987"/>
                  <a:pt x="11111040" y="300530"/>
                </a:cubicBezTo>
                <a:close/>
                <a:moveTo>
                  <a:pt x="3601212" y="885522"/>
                </a:moveTo>
                <a:cubicBezTo>
                  <a:pt x="3600387" y="887996"/>
                  <a:pt x="3682111" y="929043"/>
                  <a:pt x="3732276" y="876894"/>
                </a:cubicBezTo>
                <a:cubicBezTo>
                  <a:pt x="3699256" y="830328"/>
                  <a:pt x="3593846" y="857862"/>
                  <a:pt x="3600259" y="864967"/>
                </a:cubicBezTo>
                <a:cubicBezTo>
                  <a:pt x="3559048" y="819607"/>
                  <a:pt x="3541840" y="929043"/>
                  <a:pt x="3601212" y="885522"/>
                </a:cubicBezTo>
                <a:close/>
                <a:moveTo>
                  <a:pt x="4966462" y="967996"/>
                </a:moveTo>
                <a:cubicBezTo>
                  <a:pt x="4965637" y="970470"/>
                  <a:pt x="5047361" y="1011516"/>
                  <a:pt x="5097526" y="959368"/>
                </a:cubicBezTo>
                <a:cubicBezTo>
                  <a:pt x="5064506" y="912802"/>
                  <a:pt x="4959096" y="940335"/>
                  <a:pt x="4965510" y="947441"/>
                </a:cubicBezTo>
                <a:cubicBezTo>
                  <a:pt x="4924298" y="902080"/>
                  <a:pt x="4907090" y="1011516"/>
                  <a:pt x="4966462" y="967996"/>
                </a:cubicBezTo>
                <a:close/>
                <a:moveTo>
                  <a:pt x="4761040" y="876704"/>
                </a:moveTo>
                <a:cubicBezTo>
                  <a:pt x="4760278" y="882287"/>
                  <a:pt x="4842002" y="976877"/>
                  <a:pt x="4892167" y="856783"/>
                </a:cubicBezTo>
                <a:cubicBezTo>
                  <a:pt x="4859147" y="749377"/>
                  <a:pt x="4753674" y="813009"/>
                  <a:pt x="4760151" y="829376"/>
                </a:cubicBezTo>
                <a:cubicBezTo>
                  <a:pt x="4718939" y="724825"/>
                  <a:pt x="4701731" y="976877"/>
                  <a:pt x="4761040" y="876704"/>
                </a:cubicBezTo>
                <a:close/>
                <a:moveTo>
                  <a:pt x="10431590" y="318928"/>
                </a:moveTo>
                <a:cubicBezTo>
                  <a:pt x="10430828" y="324511"/>
                  <a:pt x="10512552" y="419102"/>
                  <a:pt x="10562717" y="299008"/>
                </a:cubicBezTo>
                <a:cubicBezTo>
                  <a:pt x="10529697" y="191665"/>
                  <a:pt x="10424223" y="255233"/>
                  <a:pt x="10430701" y="271601"/>
                </a:cubicBezTo>
                <a:cubicBezTo>
                  <a:pt x="10389489" y="167050"/>
                  <a:pt x="10372281" y="419102"/>
                  <a:pt x="10431590" y="318928"/>
                </a:cubicBezTo>
                <a:close/>
              </a:path>
            </a:pathLst>
          </a:custGeom>
          <a:solidFill>
            <a:srgbClr val="FFFFFF">
              <a:alpha val="38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7" y="3377427"/>
            <a:ext cx="9143952" cy="1766261"/>
          </a:xfrm>
          <a:custGeom>
            <a:rect b="b" l="l" r="r" t="t"/>
            <a:pathLst>
              <a:path extrusionOk="0" h="2355014" w="12191936">
                <a:moveTo>
                  <a:pt x="7785037" y="1176022"/>
                </a:moveTo>
                <a:cubicBezTo>
                  <a:pt x="7814437" y="1188710"/>
                  <a:pt x="7824406" y="1216497"/>
                  <a:pt x="7838504" y="1242064"/>
                </a:cubicBezTo>
                <a:cubicBezTo>
                  <a:pt x="7920418" y="1302651"/>
                  <a:pt x="8040561" y="1285902"/>
                  <a:pt x="8136954" y="1284951"/>
                </a:cubicBezTo>
                <a:cubicBezTo>
                  <a:pt x="8105648" y="1245236"/>
                  <a:pt x="8101331" y="1213516"/>
                  <a:pt x="8114538" y="1164412"/>
                </a:cubicBezTo>
                <a:cubicBezTo>
                  <a:pt x="8142923" y="1181605"/>
                  <a:pt x="8162989" y="1208821"/>
                  <a:pt x="8196326" y="1211613"/>
                </a:cubicBezTo>
                <a:cubicBezTo>
                  <a:pt x="8196326" y="1172215"/>
                  <a:pt x="8177784" y="1135483"/>
                  <a:pt x="8211884" y="1102938"/>
                </a:cubicBezTo>
                <a:cubicBezTo>
                  <a:pt x="8214805" y="1099220"/>
                  <a:pt x="8216202" y="1094525"/>
                  <a:pt x="8215821" y="1089805"/>
                </a:cubicBezTo>
                <a:cubicBezTo>
                  <a:pt x="8078788" y="1102938"/>
                  <a:pt x="8135556" y="1146902"/>
                  <a:pt x="8057705" y="1012978"/>
                </a:cubicBezTo>
                <a:cubicBezTo>
                  <a:pt x="8033449" y="950044"/>
                  <a:pt x="8142478" y="992296"/>
                  <a:pt x="8172831" y="991344"/>
                </a:cubicBezTo>
                <a:cubicBezTo>
                  <a:pt x="8290751" y="1007776"/>
                  <a:pt x="8415274" y="1050218"/>
                  <a:pt x="8533130" y="1025539"/>
                </a:cubicBezTo>
                <a:cubicBezTo>
                  <a:pt x="8402828" y="1033914"/>
                  <a:pt x="8273796" y="1006507"/>
                  <a:pt x="8148193" y="974786"/>
                </a:cubicBezTo>
                <a:cubicBezTo>
                  <a:pt x="8007033" y="933803"/>
                  <a:pt x="7880858" y="954104"/>
                  <a:pt x="7816596" y="1097101"/>
                </a:cubicBezTo>
                <a:cubicBezTo>
                  <a:pt x="7807769" y="1122097"/>
                  <a:pt x="7787958" y="1131486"/>
                  <a:pt x="7763574" y="1134087"/>
                </a:cubicBezTo>
                <a:cubicBezTo>
                  <a:pt x="7724521" y="1143286"/>
                  <a:pt x="7761668" y="1175895"/>
                  <a:pt x="7785037" y="1176022"/>
                </a:cubicBezTo>
                <a:close/>
                <a:moveTo>
                  <a:pt x="9975787" y="921242"/>
                </a:moveTo>
                <a:cubicBezTo>
                  <a:pt x="9977818" y="968632"/>
                  <a:pt x="9981120" y="1002827"/>
                  <a:pt x="9937052" y="1029853"/>
                </a:cubicBezTo>
                <a:cubicBezTo>
                  <a:pt x="10032302" y="1010821"/>
                  <a:pt x="10120185" y="966412"/>
                  <a:pt x="10220262" y="979481"/>
                </a:cubicBezTo>
                <a:lnTo>
                  <a:pt x="10166604" y="1021606"/>
                </a:lnTo>
                <a:lnTo>
                  <a:pt x="10166985" y="1024461"/>
                </a:lnTo>
                <a:cubicBezTo>
                  <a:pt x="10226993" y="1014881"/>
                  <a:pt x="10276395" y="972947"/>
                  <a:pt x="10329228" y="945159"/>
                </a:cubicBezTo>
                <a:cubicBezTo>
                  <a:pt x="10350500" y="936493"/>
                  <a:pt x="10369741" y="923532"/>
                  <a:pt x="10385743" y="907095"/>
                </a:cubicBezTo>
                <a:cubicBezTo>
                  <a:pt x="10403904" y="902400"/>
                  <a:pt x="10391140" y="877341"/>
                  <a:pt x="10381932" y="872455"/>
                </a:cubicBezTo>
                <a:cubicBezTo>
                  <a:pt x="10336911" y="854629"/>
                  <a:pt x="10349040" y="790743"/>
                  <a:pt x="10296207" y="775708"/>
                </a:cubicBezTo>
                <a:cubicBezTo>
                  <a:pt x="10219627" y="741957"/>
                  <a:pt x="10133393" y="755597"/>
                  <a:pt x="10051987" y="752932"/>
                </a:cubicBezTo>
                <a:cubicBezTo>
                  <a:pt x="9985756" y="751790"/>
                  <a:pt x="9918637" y="763273"/>
                  <a:pt x="9866947" y="808380"/>
                </a:cubicBezTo>
                <a:cubicBezTo>
                  <a:pt x="9894951" y="792646"/>
                  <a:pt x="9936797" y="775898"/>
                  <a:pt x="9957054" y="774249"/>
                </a:cubicBezTo>
                <a:cubicBezTo>
                  <a:pt x="9989820" y="771521"/>
                  <a:pt x="9972167" y="836167"/>
                  <a:pt x="9979089" y="860782"/>
                </a:cubicBezTo>
                <a:cubicBezTo>
                  <a:pt x="9959086" y="867888"/>
                  <a:pt x="9852978" y="841750"/>
                  <a:pt x="9861741" y="872455"/>
                </a:cubicBezTo>
                <a:cubicBezTo>
                  <a:pt x="9894697" y="993882"/>
                  <a:pt x="9867837" y="991979"/>
                  <a:pt x="9975787" y="921242"/>
                </a:cubicBezTo>
                <a:close/>
                <a:moveTo>
                  <a:pt x="5999480" y="1679555"/>
                </a:moveTo>
                <a:cubicBezTo>
                  <a:pt x="6002935" y="1719574"/>
                  <a:pt x="6009304" y="1759288"/>
                  <a:pt x="6018530" y="1798381"/>
                </a:cubicBezTo>
                <a:cubicBezTo>
                  <a:pt x="6016651" y="1758184"/>
                  <a:pt x="6010263" y="1718324"/>
                  <a:pt x="5999480" y="1679555"/>
                </a:cubicBezTo>
                <a:close/>
                <a:moveTo>
                  <a:pt x="11301730" y="1404284"/>
                </a:moveTo>
                <a:cubicBezTo>
                  <a:pt x="11309032" y="1374422"/>
                  <a:pt x="11313858" y="1344021"/>
                  <a:pt x="11316271" y="1313372"/>
                </a:cubicBezTo>
                <a:cubicBezTo>
                  <a:pt x="11306366" y="1342644"/>
                  <a:pt x="11301413" y="1373375"/>
                  <a:pt x="11301667" y="1404284"/>
                </a:cubicBezTo>
                <a:close/>
                <a:moveTo>
                  <a:pt x="11446383" y="1562379"/>
                </a:moveTo>
                <a:cubicBezTo>
                  <a:pt x="11440033" y="1545250"/>
                  <a:pt x="11436350" y="1527360"/>
                  <a:pt x="11430127" y="1511246"/>
                </a:cubicBezTo>
                <a:cubicBezTo>
                  <a:pt x="11434381" y="1529009"/>
                  <a:pt x="11439080" y="1546392"/>
                  <a:pt x="11444478" y="1562823"/>
                </a:cubicBezTo>
                <a:close/>
                <a:moveTo>
                  <a:pt x="11889550" y="1328535"/>
                </a:moveTo>
                <a:cubicBezTo>
                  <a:pt x="11731180" y="1008474"/>
                  <a:pt x="12160441" y="1257163"/>
                  <a:pt x="12003850" y="914644"/>
                </a:cubicBezTo>
                <a:cubicBezTo>
                  <a:pt x="11979021" y="887428"/>
                  <a:pt x="12053189" y="848856"/>
                  <a:pt x="12042330" y="804890"/>
                </a:cubicBezTo>
                <a:cubicBezTo>
                  <a:pt x="12034266" y="771140"/>
                  <a:pt x="12079922" y="768031"/>
                  <a:pt x="12056872" y="739356"/>
                </a:cubicBezTo>
                <a:cubicBezTo>
                  <a:pt x="12060492" y="688603"/>
                  <a:pt x="12075922" y="607588"/>
                  <a:pt x="12014708" y="568064"/>
                </a:cubicBezTo>
                <a:cubicBezTo>
                  <a:pt x="12112943" y="537866"/>
                  <a:pt x="11993753" y="353125"/>
                  <a:pt x="12111355" y="362261"/>
                </a:cubicBezTo>
                <a:cubicBezTo>
                  <a:pt x="12123293" y="335425"/>
                  <a:pt x="12110276" y="326734"/>
                  <a:pt x="12090844" y="315758"/>
                </a:cubicBezTo>
                <a:cubicBezTo>
                  <a:pt x="12087860" y="322991"/>
                  <a:pt x="12084494" y="331746"/>
                  <a:pt x="12080494" y="341135"/>
                </a:cubicBezTo>
                <a:cubicBezTo>
                  <a:pt x="11878881" y="432617"/>
                  <a:pt x="12067794" y="641720"/>
                  <a:pt x="12032488" y="773804"/>
                </a:cubicBezTo>
                <a:cubicBezTo>
                  <a:pt x="11963844" y="866428"/>
                  <a:pt x="11965622" y="894343"/>
                  <a:pt x="12004294" y="1002954"/>
                </a:cubicBezTo>
                <a:cubicBezTo>
                  <a:pt x="11959844" y="1255260"/>
                  <a:pt x="11773980" y="928030"/>
                  <a:pt x="11850180" y="1365140"/>
                </a:cubicBezTo>
                <a:lnTo>
                  <a:pt x="11841861" y="1373451"/>
                </a:lnTo>
                <a:cubicBezTo>
                  <a:pt x="11796268" y="1267314"/>
                  <a:pt x="11778361" y="1182493"/>
                  <a:pt x="11824208" y="1081050"/>
                </a:cubicBezTo>
                <a:cubicBezTo>
                  <a:pt x="11814556" y="975738"/>
                  <a:pt x="11693144" y="852091"/>
                  <a:pt x="11764772" y="756422"/>
                </a:cubicBezTo>
                <a:cubicBezTo>
                  <a:pt x="11793283" y="739419"/>
                  <a:pt x="11765407" y="710871"/>
                  <a:pt x="11764772" y="685304"/>
                </a:cubicBezTo>
                <a:cubicBezTo>
                  <a:pt x="11758803" y="452094"/>
                  <a:pt x="11895772" y="596486"/>
                  <a:pt x="11888788" y="276171"/>
                </a:cubicBezTo>
                <a:cubicBezTo>
                  <a:pt x="11897741" y="166544"/>
                  <a:pt x="11810429" y="218503"/>
                  <a:pt x="11796205" y="17585"/>
                </a:cubicBezTo>
                <a:cubicBezTo>
                  <a:pt x="11840019" y="-23272"/>
                  <a:pt x="11745405" y="13398"/>
                  <a:pt x="11781790" y="62945"/>
                </a:cubicBezTo>
                <a:cubicBezTo>
                  <a:pt x="11760962" y="178218"/>
                  <a:pt x="11841670" y="331746"/>
                  <a:pt x="11767248" y="452855"/>
                </a:cubicBezTo>
                <a:cubicBezTo>
                  <a:pt x="11750548" y="582909"/>
                  <a:pt x="11699367" y="678579"/>
                  <a:pt x="11650980" y="789094"/>
                </a:cubicBezTo>
                <a:cubicBezTo>
                  <a:pt x="11727879" y="950235"/>
                  <a:pt x="11687366" y="1172660"/>
                  <a:pt x="11758930" y="1326124"/>
                </a:cubicBezTo>
                <a:cubicBezTo>
                  <a:pt x="11749088" y="1323047"/>
                  <a:pt x="11738483" y="1323542"/>
                  <a:pt x="11728958" y="1327520"/>
                </a:cubicBezTo>
                <a:cubicBezTo>
                  <a:pt x="11751437" y="1194928"/>
                  <a:pt x="11644757" y="1082763"/>
                  <a:pt x="11640630" y="947253"/>
                </a:cubicBezTo>
                <a:cubicBezTo>
                  <a:pt x="11583480" y="908744"/>
                  <a:pt x="11530584" y="880639"/>
                  <a:pt x="11485181" y="817833"/>
                </a:cubicBezTo>
                <a:cubicBezTo>
                  <a:pt x="11411839" y="785795"/>
                  <a:pt x="11411141" y="666271"/>
                  <a:pt x="11369104" y="615709"/>
                </a:cubicBezTo>
                <a:cubicBezTo>
                  <a:pt x="11374692" y="573520"/>
                  <a:pt x="11314049" y="594900"/>
                  <a:pt x="11348783" y="597691"/>
                </a:cubicBezTo>
                <a:cubicBezTo>
                  <a:pt x="11396980" y="711315"/>
                  <a:pt x="11336083" y="721465"/>
                  <a:pt x="11371072" y="776215"/>
                </a:cubicBezTo>
                <a:cubicBezTo>
                  <a:pt x="11456289" y="950679"/>
                  <a:pt x="11489436" y="813836"/>
                  <a:pt x="11550968" y="941162"/>
                </a:cubicBezTo>
                <a:cubicBezTo>
                  <a:pt x="11630533" y="1050599"/>
                  <a:pt x="11604943" y="1027506"/>
                  <a:pt x="11628882" y="1178750"/>
                </a:cubicBezTo>
                <a:cubicBezTo>
                  <a:pt x="11725466" y="1246505"/>
                  <a:pt x="11690921" y="1394450"/>
                  <a:pt x="11737404" y="1501285"/>
                </a:cubicBezTo>
                <a:cubicBezTo>
                  <a:pt x="11685842" y="1577415"/>
                  <a:pt x="11650345" y="1664964"/>
                  <a:pt x="11598212" y="1740332"/>
                </a:cubicBezTo>
                <a:cubicBezTo>
                  <a:pt x="11566843" y="1682727"/>
                  <a:pt x="11675428" y="1595178"/>
                  <a:pt x="11599037" y="1554449"/>
                </a:cubicBezTo>
                <a:cubicBezTo>
                  <a:pt x="11614468" y="1598858"/>
                  <a:pt x="11616754" y="1640539"/>
                  <a:pt x="11583035" y="1677271"/>
                </a:cubicBezTo>
                <a:cubicBezTo>
                  <a:pt x="11589385" y="1590864"/>
                  <a:pt x="11581257" y="1533133"/>
                  <a:pt x="11544491" y="1456306"/>
                </a:cubicBezTo>
                <a:cubicBezTo>
                  <a:pt x="11476355" y="1530468"/>
                  <a:pt x="11518709" y="1132755"/>
                  <a:pt x="11498453" y="1092787"/>
                </a:cubicBezTo>
                <a:lnTo>
                  <a:pt x="11491214" y="1093739"/>
                </a:lnTo>
                <a:cubicBezTo>
                  <a:pt x="11486197" y="1200256"/>
                  <a:pt x="11506708" y="1342048"/>
                  <a:pt x="11491214" y="1427884"/>
                </a:cubicBezTo>
                <a:cubicBezTo>
                  <a:pt x="11469370" y="1343063"/>
                  <a:pt x="11471529" y="1248218"/>
                  <a:pt x="11444922" y="1170058"/>
                </a:cubicBezTo>
                <a:cubicBezTo>
                  <a:pt x="11432222" y="1189091"/>
                  <a:pt x="11455273" y="1222080"/>
                  <a:pt x="11437430" y="1236291"/>
                </a:cubicBezTo>
                <a:cubicBezTo>
                  <a:pt x="11477879" y="1299732"/>
                  <a:pt x="11458130" y="1374149"/>
                  <a:pt x="11485943" y="1445647"/>
                </a:cubicBezTo>
                <a:cubicBezTo>
                  <a:pt x="11454193" y="1428772"/>
                  <a:pt x="11469878" y="1397940"/>
                  <a:pt x="11454955" y="1373070"/>
                </a:cubicBezTo>
                <a:lnTo>
                  <a:pt x="11451717" y="1374149"/>
                </a:lnTo>
                <a:lnTo>
                  <a:pt x="11454067" y="1405870"/>
                </a:lnTo>
                <a:lnTo>
                  <a:pt x="11451780" y="1405870"/>
                </a:lnTo>
                <a:lnTo>
                  <a:pt x="11446955" y="1397178"/>
                </a:lnTo>
                <a:lnTo>
                  <a:pt x="11442700" y="1398828"/>
                </a:lnTo>
                <a:cubicBezTo>
                  <a:pt x="11464734" y="1497479"/>
                  <a:pt x="11516043" y="1579318"/>
                  <a:pt x="11539601" y="1677525"/>
                </a:cubicBezTo>
                <a:cubicBezTo>
                  <a:pt x="11491658" y="1667057"/>
                  <a:pt x="11463401" y="1620428"/>
                  <a:pt x="11444351" y="1562252"/>
                </a:cubicBezTo>
                <a:cubicBezTo>
                  <a:pt x="11415903" y="1569485"/>
                  <a:pt x="11458257" y="1615416"/>
                  <a:pt x="11447717" y="1638953"/>
                </a:cubicBezTo>
                <a:cubicBezTo>
                  <a:pt x="11464607" y="1656526"/>
                  <a:pt x="11471275" y="1680760"/>
                  <a:pt x="11469433" y="1709309"/>
                </a:cubicBezTo>
                <a:lnTo>
                  <a:pt x="11494453" y="1710959"/>
                </a:lnTo>
                <a:cubicBezTo>
                  <a:pt x="11497310" y="1725423"/>
                  <a:pt x="11510963" y="1746232"/>
                  <a:pt x="11506073" y="1764059"/>
                </a:cubicBezTo>
                <a:cubicBezTo>
                  <a:pt x="11447335" y="1747628"/>
                  <a:pt x="11413490" y="1664773"/>
                  <a:pt x="11417618" y="1608565"/>
                </a:cubicBezTo>
                <a:cubicBezTo>
                  <a:pt x="11399583" y="1585853"/>
                  <a:pt x="11390440" y="1588453"/>
                  <a:pt x="11415014" y="1560920"/>
                </a:cubicBezTo>
                <a:lnTo>
                  <a:pt x="11413109" y="1558002"/>
                </a:lnTo>
                <a:cubicBezTo>
                  <a:pt x="11377295" y="1588073"/>
                  <a:pt x="11376596" y="1481111"/>
                  <a:pt x="11391011" y="1464743"/>
                </a:cubicBezTo>
                <a:cubicBezTo>
                  <a:pt x="11412156" y="1474830"/>
                  <a:pt x="11422761" y="1491515"/>
                  <a:pt x="11430000" y="1510674"/>
                </a:cubicBezTo>
                <a:cubicBezTo>
                  <a:pt x="11412347" y="1436956"/>
                  <a:pt x="11402314" y="1356322"/>
                  <a:pt x="11381930" y="1307219"/>
                </a:cubicBezTo>
                <a:cubicBezTo>
                  <a:pt x="11372850" y="1231596"/>
                  <a:pt x="11317415" y="1203428"/>
                  <a:pt x="11396345" y="1166506"/>
                </a:cubicBezTo>
                <a:lnTo>
                  <a:pt x="11375136" y="1175641"/>
                </a:lnTo>
                <a:cubicBezTo>
                  <a:pt x="11359070" y="1134214"/>
                  <a:pt x="11385550" y="1120891"/>
                  <a:pt x="11414252" y="1100781"/>
                </a:cubicBezTo>
                <a:lnTo>
                  <a:pt x="11411585" y="1096911"/>
                </a:lnTo>
                <a:lnTo>
                  <a:pt x="11363262" y="1136498"/>
                </a:lnTo>
                <a:lnTo>
                  <a:pt x="11352340" y="1083461"/>
                </a:lnTo>
                <a:cubicBezTo>
                  <a:pt x="11340909" y="1103382"/>
                  <a:pt x="11340592" y="1127235"/>
                  <a:pt x="11323003" y="1142969"/>
                </a:cubicBezTo>
                <a:cubicBezTo>
                  <a:pt x="11321034" y="1183381"/>
                  <a:pt x="11321859" y="1248916"/>
                  <a:pt x="11316144" y="1312801"/>
                </a:cubicBezTo>
                <a:cubicBezTo>
                  <a:pt x="11317732" y="1308234"/>
                  <a:pt x="11319446" y="1303666"/>
                  <a:pt x="11321352" y="1299161"/>
                </a:cubicBezTo>
                <a:lnTo>
                  <a:pt x="11325860" y="1299161"/>
                </a:lnTo>
                <a:cubicBezTo>
                  <a:pt x="11334369" y="1360712"/>
                  <a:pt x="11348466" y="1421356"/>
                  <a:pt x="11368024" y="1480350"/>
                </a:cubicBezTo>
                <a:lnTo>
                  <a:pt x="11351514" y="1475401"/>
                </a:lnTo>
                <a:cubicBezTo>
                  <a:pt x="11337544" y="1490437"/>
                  <a:pt x="11372342" y="1491706"/>
                  <a:pt x="11366437" y="1513466"/>
                </a:cubicBezTo>
                <a:lnTo>
                  <a:pt x="11347768" y="1500143"/>
                </a:lnTo>
                <a:lnTo>
                  <a:pt x="11345164" y="1501983"/>
                </a:lnTo>
                <a:cubicBezTo>
                  <a:pt x="11418443" y="1704488"/>
                  <a:pt x="11301476" y="1564790"/>
                  <a:pt x="11301603" y="1403776"/>
                </a:cubicBezTo>
                <a:cubicBezTo>
                  <a:pt x="11290427" y="1446535"/>
                  <a:pt x="11272710" y="1480540"/>
                  <a:pt x="11244453" y="1493672"/>
                </a:cubicBezTo>
                <a:cubicBezTo>
                  <a:pt x="11231943" y="1448115"/>
                  <a:pt x="11226864" y="1400832"/>
                  <a:pt x="11229467" y="1353657"/>
                </a:cubicBezTo>
                <a:cubicBezTo>
                  <a:pt x="11201209" y="1435687"/>
                  <a:pt x="11256772" y="1527994"/>
                  <a:pt x="11263503" y="1607930"/>
                </a:cubicBezTo>
                <a:cubicBezTo>
                  <a:pt x="11147933" y="1569865"/>
                  <a:pt x="11236262" y="1363364"/>
                  <a:pt x="11218037" y="1263317"/>
                </a:cubicBezTo>
                <a:lnTo>
                  <a:pt x="11213655" y="1263317"/>
                </a:lnTo>
                <a:cubicBezTo>
                  <a:pt x="11199876" y="1378653"/>
                  <a:pt x="11193907" y="1486947"/>
                  <a:pt x="11205401" y="1597843"/>
                </a:cubicBezTo>
                <a:cubicBezTo>
                  <a:pt x="11128312" y="1559778"/>
                  <a:pt x="11125137" y="1432071"/>
                  <a:pt x="11136058" y="1356386"/>
                </a:cubicBezTo>
                <a:lnTo>
                  <a:pt x="11131614" y="1355370"/>
                </a:lnTo>
                <a:cubicBezTo>
                  <a:pt x="11106214" y="1441016"/>
                  <a:pt x="11123676" y="1613323"/>
                  <a:pt x="11237595" y="1621824"/>
                </a:cubicBezTo>
                <a:cubicBezTo>
                  <a:pt x="11310303" y="1623663"/>
                  <a:pt x="11311572" y="1732846"/>
                  <a:pt x="11393233" y="1727263"/>
                </a:cubicBezTo>
                <a:cubicBezTo>
                  <a:pt x="11405426" y="1734876"/>
                  <a:pt x="11415458" y="1745439"/>
                  <a:pt x="11422443" y="1757969"/>
                </a:cubicBezTo>
                <a:cubicBezTo>
                  <a:pt x="11349482" y="1758539"/>
                  <a:pt x="11240516" y="1778651"/>
                  <a:pt x="11232515" y="1865819"/>
                </a:cubicBezTo>
                <a:cubicBezTo>
                  <a:pt x="11178921" y="1800030"/>
                  <a:pt x="11064684" y="1842790"/>
                  <a:pt x="11066145" y="1927547"/>
                </a:cubicBezTo>
                <a:cubicBezTo>
                  <a:pt x="10896664" y="1939791"/>
                  <a:pt x="10726674" y="1942583"/>
                  <a:pt x="10556875" y="1935794"/>
                </a:cubicBezTo>
                <a:cubicBezTo>
                  <a:pt x="10597134" y="1858650"/>
                  <a:pt x="10551858" y="1826295"/>
                  <a:pt x="10653585" y="1912639"/>
                </a:cubicBezTo>
                <a:cubicBezTo>
                  <a:pt x="10683557" y="1933320"/>
                  <a:pt x="10702417" y="1876033"/>
                  <a:pt x="10704767" y="1852623"/>
                </a:cubicBezTo>
                <a:cubicBezTo>
                  <a:pt x="10700448" y="1828832"/>
                  <a:pt x="10663238" y="1851735"/>
                  <a:pt x="10651807" y="1825724"/>
                </a:cubicBezTo>
                <a:cubicBezTo>
                  <a:pt x="10647490" y="1709626"/>
                  <a:pt x="10928223" y="1822805"/>
                  <a:pt x="10977817" y="1889165"/>
                </a:cubicBezTo>
                <a:cubicBezTo>
                  <a:pt x="11021885" y="1859221"/>
                  <a:pt x="10976102" y="1848690"/>
                  <a:pt x="10965752" y="1815700"/>
                </a:cubicBezTo>
                <a:cubicBezTo>
                  <a:pt x="11005503" y="1814685"/>
                  <a:pt x="11015790" y="1804344"/>
                  <a:pt x="10990643" y="1770403"/>
                </a:cubicBezTo>
                <a:cubicBezTo>
                  <a:pt x="10998454" y="1759428"/>
                  <a:pt x="10992930" y="1753337"/>
                  <a:pt x="10983405" y="1747945"/>
                </a:cubicBezTo>
                <a:cubicBezTo>
                  <a:pt x="10967847" y="1715653"/>
                  <a:pt x="10903521" y="1740268"/>
                  <a:pt x="10907840" y="1682029"/>
                </a:cubicBezTo>
                <a:cubicBezTo>
                  <a:pt x="10924413" y="1647771"/>
                  <a:pt x="10972673" y="1621951"/>
                  <a:pt x="10994263" y="1588644"/>
                </a:cubicBezTo>
                <a:cubicBezTo>
                  <a:pt x="10999280" y="1559905"/>
                  <a:pt x="11001629" y="1519429"/>
                  <a:pt x="10960544" y="1524505"/>
                </a:cubicBezTo>
                <a:cubicBezTo>
                  <a:pt x="10927334" y="1565171"/>
                  <a:pt x="10903394" y="1612625"/>
                  <a:pt x="10851197" y="1638319"/>
                </a:cubicBezTo>
                <a:cubicBezTo>
                  <a:pt x="10856468" y="1612942"/>
                  <a:pt x="10840276" y="1593466"/>
                  <a:pt x="10822559" y="1581221"/>
                </a:cubicBezTo>
                <a:cubicBezTo>
                  <a:pt x="10808271" y="1672830"/>
                  <a:pt x="10742041" y="1587566"/>
                  <a:pt x="10795127" y="1560984"/>
                </a:cubicBezTo>
                <a:cubicBezTo>
                  <a:pt x="10843133" y="1554640"/>
                  <a:pt x="10947082" y="1633433"/>
                  <a:pt x="10886122" y="1533514"/>
                </a:cubicBezTo>
                <a:cubicBezTo>
                  <a:pt x="10889742" y="1504648"/>
                  <a:pt x="10856976" y="1533514"/>
                  <a:pt x="10839387" y="1500968"/>
                </a:cubicBezTo>
                <a:cubicBezTo>
                  <a:pt x="10861612" y="1484981"/>
                  <a:pt x="10946765" y="1467598"/>
                  <a:pt x="10875772" y="1450215"/>
                </a:cubicBezTo>
                <a:cubicBezTo>
                  <a:pt x="10992739" y="1430041"/>
                  <a:pt x="10966069" y="1361397"/>
                  <a:pt x="10861739" y="1411199"/>
                </a:cubicBezTo>
                <a:cubicBezTo>
                  <a:pt x="10922698" y="1328725"/>
                  <a:pt x="10900601" y="1253991"/>
                  <a:pt x="10820591" y="1362539"/>
                </a:cubicBezTo>
                <a:cubicBezTo>
                  <a:pt x="10805985" y="1373197"/>
                  <a:pt x="10736008" y="1524632"/>
                  <a:pt x="10736263" y="1461698"/>
                </a:cubicBezTo>
                <a:cubicBezTo>
                  <a:pt x="10743184" y="1445076"/>
                  <a:pt x="10784459" y="1415449"/>
                  <a:pt x="10754423" y="1404601"/>
                </a:cubicBezTo>
                <a:cubicBezTo>
                  <a:pt x="10777918" y="1357718"/>
                  <a:pt x="10761155" y="1312611"/>
                  <a:pt x="10719562" y="1372055"/>
                </a:cubicBezTo>
                <a:cubicBezTo>
                  <a:pt x="10711434" y="1345664"/>
                  <a:pt x="10694670" y="1326188"/>
                  <a:pt x="10697845" y="1300303"/>
                </a:cubicBezTo>
                <a:cubicBezTo>
                  <a:pt x="10544937" y="1226521"/>
                  <a:pt x="10697845" y="1409232"/>
                  <a:pt x="10677716" y="1468994"/>
                </a:cubicBezTo>
                <a:cubicBezTo>
                  <a:pt x="10594213" y="1386520"/>
                  <a:pt x="10661968" y="1514291"/>
                  <a:pt x="10665016" y="1551467"/>
                </a:cubicBezTo>
                <a:cubicBezTo>
                  <a:pt x="10637520" y="1544299"/>
                  <a:pt x="10633646" y="1551467"/>
                  <a:pt x="10638980" y="1578303"/>
                </a:cubicBezTo>
                <a:lnTo>
                  <a:pt x="10633329" y="1579572"/>
                </a:lnTo>
                <a:cubicBezTo>
                  <a:pt x="10577830" y="1445203"/>
                  <a:pt x="10545445" y="1552927"/>
                  <a:pt x="10592118" y="1631974"/>
                </a:cubicBezTo>
                <a:cubicBezTo>
                  <a:pt x="10597070" y="1666233"/>
                  <a:pt x="10545763" y="1624298"/>
                  <a:pt x="10550843" y="1653671"/>
                </a:cubicBezTo>
                <a:cubicBezTo>
                  <a:pt x="10552113" y="1671435"/>
                  <a:pt x="10564368" y="1690975"/>
                  <a:pt x="10553255" y="1707152"/>
                </a:cubicBezTo>
                <a:cubicBezTo>
                  <a:pt x="10507091" y="1711149"/>
                  <a:pt x="10502455" y="1761648"/>
                  <a:pt x="10468737" y="1785946"/>
                </a:cubicBezTo>
                <a:cubicBezTo>
                  <a:pt x="10471214" y="1767992"/>
                  <a:pt x="10492042" y="1762410"/>
                  <a:pt x="10482961" y="1740395"/>
                </a:cubicBezTo>
                <a:cubicBezTo>
                  <a:pt x="10494455" y="1693766"/>
                  <a:pt x="10511536" y="1643520"/>
                  <a:pt x="10562527" y="1630452"/>
                </a:cubicBezTo>
                <a:cubicBezTo>
                  <a:pt x="10561638" y="1620428"/>
                  <a:pt x="10567606" y="1599556"/>
                  <a:pt x="10552049" y="1600254"/>
                </a:cubicBezTo>
                <a:cubicBezTo>
                  <a:pt x="10545763" y="1606312"/>
                  <a:pt x="10536809" y="1608704"/>
                  <a:pt x="10528300" y="1606598"/>
                </a:cubicBezTo>
                <a:cubicBezTo>
                  <a:pt x="10513505" y="1614465"/>
                  <a:pt x="10493819" y="1617954"/>
                  <a:pt x="10479468" y="1608311"/>
                </a:cubicBezTo>
                <a:cubicBezTo>
                  <a:pt x="10473690" y="1608311"/>
                  <a:pt x="10467912" y="1609516"/>
                  <a:pt x="10463847" y="1604314"/>
                </a:cubicBezTo>
                <a:cubicBezTo>
                  <a:pt x="10466388" y="1602030"/>
                  <a:pt x="10468039" y="1599683"/>
                  <a:pt x="10471087" y="1601015"/>
                </a:cubicBezTo>
                <a:cubicBezTo>
                  <a:pt x="10439337" y="1552990"/>
                  <a:pt x="10499725" y="1522665"/>
                  <a:pt x="10540937" y="1516131"/>
                </a:cubicBezTo>
                <a:lnTo>
                  <a:pt x="10540047" y="1516575"/>
                </a:lnTo>
                <a:lnTo>
                  <a:pt x="10541064" y="1516575"/>
                </a:lnTo>
                <a:cubicBezTo>
                  <a:pt x="10541064" y="1516575"/>
                  <a:pt x="10541064" y="1516575"/>
                  <a:pt x="10541064" y="1516067"/>
                </a:cubicBezTo>
                <a:cubicBezTo>
                  <a:pt x="10589387" y="1489105"/>
                  <a:pt x="10533507" y="1474576"/>
                  <a:pt x="10502964" y="1481809"/>
                </a:cubicBezTo>
                <a:cubicBezTo>
                  <a:pt x="10560812" y="1414244"/>
                  <a:pt x="10544112" y="1385378"/>
                  <a:pt x="10466959" y="1439240"/>
                </a:cubicBezTo>
                <a:cubicBezTo>
                  <a:pt x="10440162" y="1391088"/>
                  <a:pt x="10569956" y="1309058"/>
                  <a:pt x="10453497" y="1345727"/>
                </a:cubicBezTo>
                <a:cubicBezTo>
                  <a:pt x="10436098" y="1326695"/>
                  <a:pt x="10477881" y="1281715"/>
                  <a:pt x="10443781" y="1283872"/>
                </a:cubicBezTo>
                <a:cubicBezTo>
                  <a:pt x="10421176" y="1276259"/>
                  <a:pt x="10436034" y="1218655"/>
                  <a:pt x="10386631" y="1243587"/>
                </a:cubicBezTo>
                <a:cubicBezTo>
                  <a:pt x="10359136" y="1237243"/>
                  <a:pt x="10381361" y="1267124"/>
                  <a:pt x="10383330" y="1280193"/>
                </a:cubicBezTo>
                <a:cubicBezTo>
                  <a:pt x="10373678" y="1278353"/>
                  <a:pt x="10369423" y="1277591"/>
                  <a:pt x="10360914" y="1276069"/>
                </a:cubicBezTo>
                <a:cubicBezTo>
                  <a:pt x="10359327" y="1290153"/>
                  <a:pt x="10366566" y="1298908"/>
                  <a:pt x="10375773" y="1308741"/>
                </a:cubicBezTo>
                <a:cubicBezTo>
                  <a:pt x="10340975" y="1322761"/>
                  <a:pt x="10345293" y="1255514"/>
                  <a:pt x="10319194" y="1293198"/>
                </a:cubicBezTo>
                <a:cubicBezTo>
                  <a:pt x="10293794" y="1283682"/>
                  <a:pt x="10215943" y="1222144"/>
                  <a:pt x="10254107" y="1293198"/>
                </a:cubicBezTo>
                <a:cubicBezTo>
                  <a:pt x="10263759" y="1314578"/>
                  <a:pt x="10248582" y="1341477"/>
                  <a:pt x="10281666" y="1344395"/>
                </a:cubicBezTo>
                <a:cubicBezTo>
                  <a:pt x="10319766" y="1352515"/>
                  <a:pt x="10410127" y="1483966"/>
                  <a:pt x="10389044" y="1519049"/>
                </a:cubicBezTo>
                <a:cubicBezTo>
                  <a:pt x="10413238" y="1532118"/>
                  <a:pt x="10398252" y="1682791"/>
                  <a:pt x="10354755" y="1638001"/>
                </a:cubicBezTo>
                <a:lnTo>
                  <a:pt x="10356279" y="1637684"/>
                </a:lnTo>
                <a:cubicBezTo>
                  <a:pt x="10335451" y="1619223"/>
                  <a:pt x="10302240" y="1583505"/>
                  <a:pt x="10308463" y="1553244"/>
                </a:cubicBezTo>
                <a:cubicBezTo>
                  <a:pt x="10280777" y="1546900"/>
                  <a:pt x="10304843" y="1511880"/>
                  <a:pt x="10274618" y="1522919"/>
                </a:cubicBezTo>
                <a:cubicBezTo>
                  <a:pt x="10277475" y="1475274"/>
                  <a:pt x="10252901" y="1489295"/>
                  <a:pt x="10224833" y="1509088"/>
                </a:cubicBezTo>
                <a:cubicBezTo>
                  <a:pt x="10210864" y="1460366"/>
                  <a:pt x="10247567" y="1291295"/>
                  <a:pt x="10171176" y="1437844"/>
                </a:cubicBezTo>
                <a:cubicBezTo>
                  <a:pt x="10161715" y="1409359"/>
                  <a:pt x="10153777" y="1408598"/>
                  <a:pt x="10135426" y="1433911"/>
                </a:cubicBezTo>
                <a:cubicBezTo>
                  <a:pt x="10117900" y="1409168"/>
                  <a:pt x="10167176" y="1327456"/>
                  <a:pt x="10115423" y="1346552"/>
                </a:cubicBezTo>
                <a:cubicBezTo>
                  <a:pt x="10087991" y="1289899"/>
                  <a:pt x="10222103" y="1057704"/>
                  <a:pt x="10105390" y="1142017"/>
                </a:cubicBezTo>
                <a:cubicBezTo>
                  <a:pt x="10072878" y="1130281"/>
                  <a:pt x="10097516" y="1186870"/>
                  <a:pt x="10076370" y="1199114"/>
                </a:cubicBezTo>
                <a:cubicBezTo>
                  <a:pt x="10015283" y="1138655"/>
                  <a:pt x="10036302" y="1225633"/>
                  <a:pt x="10037508" y="1263761"/>
                </a:cubicBezTo>
                <a:cubicBezTo>
                  <a:pt x="10019030" y="1273150"/>
                  <a:pt x="10031667" y="1283428"/>
                  <a:pt x="10033000" y="1297258"/>
                </a:cubicBezTo>
                <a:cubicBezTo>
                  <a:pt x="10003600" y="1303602"/>
                  <a:pt x="10006457" y="1283111"/>
                  <a:pt x="10005631" y="1260906"/>
                </a:cubicBezTo>
                <a:cubicBezTo>
                  <a:pt x="10007092" y="1234642"/>
                  <a:pt x="9973881" y="1260906"/>
                  <a:pt x="9977183" y="1237243"/>
                </a:cubicBezTo>
                <a:cubicBezTo>
                  <a:pt x="9951148" y="1216878"/>
                  <a:pt x="9936417" y="1139987"/>
                  <a:pt x="9892538" y="1162953"/>
                </a:cubicBezTo>
                <a:cubicBezTo>
                  <a:pt x="9889109" y="1206283"/>
                  <a:pt x="9909683" y="1234134"/>
                  <a:pt x="9927971" y="1271945"/>
                </a:cubicBezTo>
                <a:cubicBezTo>
                  <a:pt x="9757093" y="1227536"/>
                  <a:pt x="9890443" y="1313689"/>
                  <a:pt x="9959721" y="1333991"/>
                </a:cubicBezTo>
                <a:cubicBezTo>
                  <a:pt x="9943909" y="1333991"/>
                  <a:pt x="9876282" y="1329550"/>
                  <a:pt x="9899523" y="1357781"/>
                </a:cubicBezTo>
                <a:cubicBezTo>
                  <a:pt x="9910445" y="1365648"/>
                  <a:pt x="9958324" y="1364760"/>
                  <a:pt x="9945180" y="1382841"/>
                </a:cubicBezTo>
                <a:cubicBezTo>
                  <a:pt x="9936734" y="1401112"/>
                  <a:pt x="9969944" y="1417353"/>
                  <a:pt x="9923272" y="1420461"/>
                </a:cubicBezTo>
                <a:cubicBezTo>
                  <a:pt x="9854247" y="1542966"/>
                  <a:pt x="9965118" y="1448439"/>
                  <a:pt x="10026142" y="1444505"/>
                </a:cubicBezTo>
                <a:cubicBezTo>
                  <a:pt x="10025063" y="1464362"/>
                  <a:pt x="10051542" y="1463538"/>
                  <a:pt x="10065194" y="1472102"/>
                </a:cubicBezTo>
                <a:cubicBezTo>
                  <a:pt x="10058844" y="1484791"/>
                  <a:pt x="10044811" y="1491769"/>
                  <a:pt x="10061004" y="1501729"/>
                </a:cubicBezTo>
                <a:cubicBezTo>
                  <a:pt x="10078656" y="1499509"/>
                  <a:pt x="10093769" y="1513022"/>
                  <a:pt x="10108882" y="1520762"/>
                </a:cubicBezTo>
                <a:lnTo>
                  <a:pt x="10107993" y="1521333"/>
                </a:lnTo>
                <a:cubicBezTo>
                  <a:pt x="10124059" y="1535227"/>
                  <a:pt x="10150666" y="1556289"/>
                  <a:pt x="10133393" y="1578430"/>
                </a:cubicBezTo>
                <a:cubicBezTo>
                  <a:pt x="10133393" y="1581285"/>
                  <a:pt x="10133393" y="1584140"/>
                  <a:pt x="10133393" y="1586994"/>
                </a:cubicBezTo>
                <a:lnTo>
                  <a:pt x="10128250" y="1586994"/>
                </a:lnTo>
                <a:cubicBezTo>
                  <a:pt x="10128250" y="1585789"/>
                  <a:pt x="10127805" y="1584584"/>
                  <a:pt x="10127552" y="1583442"/>
                </a:cubicBezTo>
                <a:cubicBezTo>
                  <a:pt x="10111613" y="1592133"/>
                  <a:pt x="10090658" y="1583886"/>
                  <a:pt x="10078212" y="1572467"/>
                </a:cubicBezTo>
                <a:lnTo>
                  <a:pt x="10084562" y="1566947"/>
                </a:lnTo>
                <a:cubicBezTo>
                  <a:pt x="10074783" y="1553371"/>
                  <a:pt x="10051669" y="1551975"/>
                  <a:pt x="10043605" y="1538208"/>
                </a:cubicBezTo>
                <a:cubicBezTo>
                  <a:pt x="10017760" y="1569929"/>
                  <a:pt x="10006584" y="1483966"/>
                  <a:pt x="9982009" y="1543474"/>
                </a:cubicBezTo>
                <a:cubicBezTo>
                  <a:pt x="9975152" y="1532562"/>
                  <a:pt x="9969754" y="1507566"/>
                  <a:pt x="9956038" y="1522475"/>
                </a:cubicBezTo>
                <a:cubicBezTo>
                  <a:pt x="9923590" y="1559588"/>
                  <a:pt x="9868598" y="1424267"/>
                  <a:pt x="9844913" y="1404474"/>
                </a:cubicBezTo>
                <a:cubicBezTo>
                  <a:pt x="9759061" y="1420651"/>
                  <a:pt x="9878631" y="1557685"/>
                  <a:pt x="9923717" y="1593846"/>
                </a:cubicBezTo>
                <a:cubicBezTo>
                  <a:pt x="9913747" y="1609833"/>
                  <a:pt x="9945751" y="1610087"/>
                  <a:pt x="9956864" y="1617446"/>
                </a:cubicBezTo>
                <a:cubicBezTo>
                  <a:pt x="9925558" y="1643203"/>
                  <a:pt x="9902952" y="1573037"/>
                  <a:pt x="9894506" y="1636796"/>
                </a:cubicBezTo>
                <a:cubicBezTo>
                  <a:pt x="9883648" y="1653164"/>
                  <a:pt x="9844405" y="1634639"/>
                  <a:pt x="9844215" y="1653417"/>
                </a:cubicBezTo>
                <a:cubicBezTo>
                  <a:pt x="9769729" y="1627660"/>
                  <a:pt x="9685083" y="1631276"/>
                  <a:pt x="9605708" y="1631720"/>
                </a:cubicBezTo>
                <a:cubicBezTo>
                  <a:pt x="9605010" y="1617960"/>
                  <a:pt x="9600629" y="1604637"/>
                  <a:pt x="9593008" y="1593148"/>
                </a:cubicBezTo>
                <a:cubicBezTo>
                  <a:pt x="9587484" y="1606496"/>
                  <a:pt x="9581134" y="1619483"/>
                  <a:pt x="9573958" y="1632038"/>
                </a:cubicBezTo>
                <a:lnTo>
                  <a:pt x="9465564" y="1633053"/>
                </a:lnTo>
                <a:cubicBezTo>
                  <a:pt x="9476677" y="1626709"/>
                  <a:pt x="9480105" y="1616812"/>
                  <a:pt x="9463024" y="1599619"/>
                </a:cubicBezTo>
                <a:cubicBezTo>
                  <a:pt x="9532874" y="1602030"/>
                  <a:pt x="9501124" y="1534402"/>
                  <a:pt x="9455150" y="1578240"/>
                </a:cubicBezTo>
                <a:cubicBezTo>
                  <a:pt x="9465818" y="1565932"/>
                  <a:pt x="9462516" y="1545567"/>
                  <a:pt x="9452991" y="1532942"/>
                </a:cubicBezTo>
                <a:cubicBezTo>
                  <a:pt x="9433941" y="1545123"/>
                  <a:pt x="9447085" y="1567518"/>
                  <a:pt x="9427591" y="1582300"/>
                </a:cubicBezTo>
                <a:cubicBezTo>
                  <a:pt x="9432607" y="1555274"/>
                  <a:pt x="9437116" y="1529580"/>
                  <a:pt x="9431972" y="1503506"/>
                </a:cubicBezTo>
                <a:cubicBezTo>
                  <a:pt x="9504426" y="1399970"/>
                  <a:pt x="9704515" y="1414688"/>
                  <a:pt x="9730422" y="1283238"/>
                </a:cubicBezTo>
                <a:lnTo>
                  <a:pt x="9715500" y="1297195"/>
                </a:lnTo>
                <a:lnTo>
                  <a:pt x="9712579" y="1295418"/>
                </a:lnTo>
                <a:cubicBezTo>
                  <a:pt x="9717532" y="1262619"/>
                  <a:pt x="9736518" y="1244665"/>
                  <a:pt x="9768332" y="1240986"/>
                </a:cubicBezTo>
                <a:cubicBezTo>
                  <a:pt x="9727120" y="1182049"/>
                  <a:pt x="9632061" y="1134151"/>
                  <a:pt x="9578721" y="1206347"/>
                </a:cubicBezTo>
                <a:cubicBezTo>
                  <a:pt x="9578213" y="1200383"/>
                  <a:pt x="9577959" y="1197084"/>
                  <a:pt x="9577515" y="1192517"/>
                </a:cubicBezTo>
                <a:cubicBezTo>
                  <a:pt x="9564815" y="1193976"/>
                  <a:pt x="9568625" y="1217893"/>
                  <a:pt x="9550400" y="1210027"/>
                </a:cubicBezTo>
                <a:cubicBezTo>
                  <a:pt x="9590151" y="1133136"/>
                  <a:pt x="9756330" y="1101478"/>
                  <a:pt x="9762871" y="992106"/>
                </a:cubicBezTo>
                <a:cubicBezTo>
                  <a:pt x="9744964" y="960385"/>
                  <a:pt x="9719691" y="1014564"/>
                  <a:pt x="9710230" y="1029473"/>
                </a:cubicBezTo>
                <a:cubicBezTo>
                  <a:pt x="9667748" y="1060368"/>
                  <a:pt x="9600375" y="1074770"/>
                  <a:pt x="9565386" y="1127680"/>
                </a:cubicBezTo>
                <a:cubicBezTo>
                  <a:pt x="9568243" y="1138528"/>
                  <a:pt x="9562719" y="1158956"/>
                  <a:pt x="9553512" y="1169488"/>
                </a:cubicBezTo>
                <a:cubicBezTo>
                  <a:pt x="9549892" y="1156419"/>
                  <a:pt x="9563291" y="1143603"/>
                  <a:pt x="9551924" y="1128060"/>
                </a:cubicBezTo>
                <a:cubicBezTo>
                  <a:pt x="9550146" y="1135610"/>
                  <a:pt x="9549130" y="1140114"/>
                  <a:pt x="9548051" y="1144492"/>
                </a:cubicBezTo>
                <a:cubicBezTo>
                  <a:pt x="9514586" y="1084349"/>
                  <a:pt x="9613582" y="1087395"/>
                  <a:pt x="9636062" y="1046411"/>
                </a:cubicBezTo>
                <a:cubicBezTo>
                  <a:pt x="9662478" y="983795"/>
                  <a:pt x="9687369" y="842067"/>
                  <a:pt x="9617646" y="806286"/>
                </a:cubicBezTo>
                <a:lnTo>
                  <a:pt x="9630346" y="829252"/>
                </a:lnTo>
                <a:cubicBezTo>
                  <a:pt x="9592628" y="828427"/>
                  <a:pt x="9591612" y="856405"/>
                  <a:pt x="9562338" y="873661"/>
                </a:cubicBezTo>
                <a:cubicBezTo>
                  <a:pt x="9559163" y="895294"/>
                  <a:pt x="9521825" y="1034802"/>
                  <a:pt x="9500553" y="969267"/>
                </a:cubicBezTo>
                <a:cubicBezTo>
                  <a:pt x="9491599" y="981257"/>
                  <a:pt x="9496806" y="990583"/>
                  <a:pt x="9500553" y="1002891"/>
                </a:cubicBezTo>
                <a:cubicBezTo>
                  <a:pt x="9453308" y="955120"/>
                  <a:pt x="9407334" y="897578"/>
                  <a:pt x="9331325" y="936785"/>
                </a:cubicBezTo>
                <a:lnTo>
                  <a:pt x="9343136" y="940718"/>
                </a:lnTo>
                <a:cubicBezTo>
                  <a:pt x="9319958" y="979291"/>
                  <a:pt x="9250997" y="954612"/>
                  <a:pt x="9226804" y="1002383"/>
                </a:cubicBezTo>
                <a:cubicBezTo>
                  <a:pt x="9291447" y="1013041"/>
                  <a:pt x="9403334" y="990710"/>
                  <a:pt x="9433623" y="1053644"/>
                </a:cubicBezTo>
                <a:cubicBezTo>
                  <a:pt x="9363773" y="1073882"/>
                  <a:pt x="9210993" y="1066332"/>
                  <a:pt x="9208770" y="1176910"/>
                </a:cubicBezTo>
                <a:cubicBezTo>
                  <a:pt x="9226614" y="1175959"/>
                  <a:pt x="9237091" y="1159781"/>
                  <a:pt x="9250363" y="1150075"/>
                </a:cubicBezTo>
                <a:cubicBezTo>
                  <a:pt x="9316974" y="1385695"/>
                  <a:pt x="9488233" y="1355117"/>
                  <a:pt x="9432925" y="1452499"/>
                </a:cubicBezTo>
                <a:lnTo>
                  <a:pt x="9428988" y="1453197"/>
                </a:lnTo>
                <a:lnTo>
                  <a:pt x="9416288" y="1428455"/>
                </a:lnTo>
                <a:cubicBezTo>
                  <a:pt x="9420098" y="1457892"/>
                  <a:pt x="9433751" y="1488597"/>
                  <a:pt x="9398698" y="1506424"/>
                </a:cubicBezTo>
                <a:cubicBezTo>
                  <a:pt x="9366948" y="1403522"/>
                  <a:pt x="9364472" y="1506995"/>
                  <a:pt x="9371584" y="1554513"/>
                </a:cubicBezTo>
                <a:lnTo>
                  <a:pt x="9368282" y="1554513"/>
                </a:lnTo>
                <a:cubicBezTo>
                  <a:pt x="9361932" y="1544362"/>
                  <a:pt x="9359392" y="1530595"/>
                  <a:pt x="9347391" y="1525520"/>
                </a:cubicBezTo>
                <a:cubicBezTo>
                  <a:pt x="9335960" y="1539223"/>
                  <a:pt x="9349168" y="1560603"/>
                  <a:pt x="9360091" y="1571832"/>
                </a:cubicBezTo>
                <a:cubicBezTo>
                  <a:pt x="9311767" y="1598350"/>
                  <a:pt x="9214041" y="1381508"/>
                  <a:pt x="9205023" y="1480096"/>
                </a:cubicBezTo>
                <a:cubicBezTo>
                  <a:pt x="9171178" y="1475465"/>
                  <a:pt x="9146540" y="1448375"/>
                  <a:pt x="9108504" y="1445076"/>
                </a:cubicBezTo>
                <a:cubicBezTo>
                  <a:pt x="9119997" y="1508518"/>
                  <a:pt x="9198991" y="1516511"/>
                  <a:pt x="9238297" y="1556543"/>
                </a:cubicBezTo>
                <a:cubicBezTo>
                  <a:pt x="9242552" y="1584323"/>
                  <a:pt x="9252458" y="1610931"/>
                  <a:pt x="9267444" y="1634702"/>
                </a:cubicBezTo>
                <a:lnTo>
                  <a:pt x="8940038" y="1637684"/>
                </a:lnTo>
                <a:cubicBezTo>
                  <a:pt x="8918575" y="1437654"/>
                  <a:pt x="8636318" y="1476480"/>
                  <a:pt x="8504555" y="1539033"/>
                </a:cubicBezTo>
                <a:cubicBezTo>
                  <a:pt x="8378571" y="1362983"/>
                  <a:pt x="7854823" y="1330692"/>
                  <a:pt x="7971156" y="1642950"/>
                </a:cubicBezTo>
                <a:cubicBezTo>
                  <a:pt x="7968552" y="1646845"/>
                  <a:pt x="7966330" y="1650943"/>
                  <a:pt x="7964361" y="1655194"/>
                </a:cubicBezTo>
                <a:cubicBezTo>
                  <a:pt x="7944041" y="1656589"/>
                  <a:pt x="7923784" y="1658175"/>
                  <a:pt x="7903592" y="1659952"/>
                </a:cubicBezTo>
                <a:cubicBezTo>
                  <a:pt x="7915783" y="1627216"/>
                  <a:pt x="7880541" y="1628231"/>
                  <a:pt x="7869618" y="1613893"/>
                </a:cubicBezTo>
                <a:cubicBezTo>
                  <a:pt x="7885367" y="1559524"/>
                  <a:pt x="7816152" y="1535924"/>
                  <a:pt x="7815961" y="1601205"/>
                </a:cubicBezTo>
                <a:lnTo>
                  <a:pt x="7812913" y="1601205"/>
                </a:lnTo>
                <a:cubicBezTo>
                  <a:pt x="7801547" y="1568216"/>
                  <a:pt x="7768082" y="1579572"/>
                  <a:pt x="7740143" y="1575829"/>
                </a:cubicBezTo>
                <a:cubicBezTo>
                  <a:pt x="7773480" y="1526535"/>
                  <a:pt x="7715250" y="1480096"/>
                  <a:pt x="7686168" y="1536876"/>
                </a:cubicBezTo>
                <a:cubicBezTo>
                  <a:pt x="7670546" y="1586043"/>
                  <a:pt x="7680643" y="1639841"/>
                  <a:pt x="7672324" y="1690721"/>
                </a:cubicBezTo>
                <a:cubicBezTo>
                  <a:pt x="7652576" y="1694318"/>
                  <a:pt x="7632891" y="1698251"/>
                  <a:pt x="7613396" y="1702521"/>
                </a:cubicBezTo>
                <a:cubicBezTo>
                  <a:pt x="7607364" y="1682981"/>
                  <a:pt x="7549261" y="1716541"/>
                  <a:pt x="7558278" y="1682918"/>
                </a:cubicBezTo>
                <a:cubicBezTo>
                  <a:pt x="7578535" y="1656399"/>
                  <a:pt x="7558850" y="1618334"/>
                  <a:pt x="7591425" y="1596891"/>
                </a:cubicBezTo>
                <a:cubicBezTo>
                  <a:pt x="7693724" y="1506995"/>
                  <a:pt x="7864475" y="1393879"/>
                  <a:pt x="7599807" y="1484917"/>
                </a:cubicBezTo>
                <a:cubicBezTo>
                  <a:pt x="7583043" y="1447424"/>
                  <a:pt x="7658989" y="1367044"/>
                  <a:pt x="7599807" y="1341984"/>
                </a:cubicBezTo>
                <a:cubicBezTo>
                  <a:pt x="7556881" y="1327900"/>
                  <a:pt x="7572058" y="1385505"/>
                  <a:pt x="7545896" y="1392737"/>
                </a:cubicBezTo>
                <a:cubicBezTo>
                  <a:pt x="7504938" y="1395529"/>
                  <a:pt x="7535926" y="1437146"/>
                  <a:pt x="7526401" y="1462523"/>
                </a:cubicBezTo>
                <a:cubicBezTo>
                  <a:pt x="7422071" y="1423253"/>
                  <a:pt x="7490778" y="1402000"/>
                  <a:pt x="7426769" y="1371675"/>
                </a:cubicBezTo>
                <a:cubicBezTo>
                  <a:pt x="7292594" y="1374086"/>
                  <a:pt x="7479855" y="1543537"/>
                  <a:pt x="7458075" y="1610024"/>
                </a:cubicBezTo>
                <a:cubicBezTo>
                  <a:pt x="7424801" y="1596320"/>
                  <a:pt x="7433628" y="1536813"/>
                  <a:pt x="7408164" y="1508010"/>
                </a:cubicBezTo>
                <a:cubicBezTo>
                  <a:pt x="7268464" y="1451611"/>
                  <a:pt x="7455662" y="1712925"/>
                  <a:pt x="7419340" y="1756573"/>
                </a:cubicBezTo>
                <a:lnTo>
                  <a:pt x="7397052" y="1764566"/>
                </a:lnTo>
                <a:cubicBezTo>
                  <a:pt x="7358952" y="1699476"/>
                  <a:pt x="7321550" y="1632609"/>
                  <a:pt x="7323201" y="1555654"/>
                </a:cubicBezTo>
                <a:cubicBezTo>
                  <a:pt x="7312089" y="1487772"/>
                  <a:pt x="7307453" y="1380557"/>
                  <a:pt x="7228840" y="1463284"/>
                </a:cubicBezTo>
                <a:cubicBezTo>
                  <a:pt x="7138670" y="1490691"/>
                  <a:pt x="7283387" y="1535607"/>
                  <a:pt x="7227888" y="1590167"/>
                </a:cubicBezTo>
                <a:cubicBezTo>
                  <a:pt x="7184200" y="1456940"/>
                  <a:pt x="7052374" y="1503823"/>
                  <a:pt x="7126668" y="1610151"/>
                </a:cubicBezTo>
                <a:cubicBezTo>
                  <a:pt x="6973126" y="1726375"/>
                  <a:pt x="7074853" y="1624234"/>
                  <a:pt x="6972744" y="1641871"/>
                </a:cubicBezTo>
                <a:cubicBezTo>
                  <a:pt x="6934137" y="1640539"/>
                  <a:pt x="6911848" y="1652339"/>
                  <a:pt x="6909244" y="1698968"/>
                </a:cubicBezTo>
                <a:cubicBezTo>
                  <a:pt x="6835140" y="1673148"/>
                  <a:pt x="6860096" y="1830101"/>
                  <a:pt x="6914325" y="1801045"/>
                </a:cubicBezTo>
                <a:cubicBezTo>
                  <a:pt x="6948424" y="1782013"/>
                  <a:pt x="6999097" y="1760633"/>
                  <a:pt x="7018973" y="1806819"/>
                </a:cubicBezTo>
                <a:cubicBezTo>
                  <a:pt x="6866573" y="1827944"/>
                  <a:pt x="6921246" y="1863916"/>
                  <a:pt x="7025323" y="1899760"/>
                </a:cubicBezTo>
                <a:cubicBezTo>
                  <a:pt x="7045706" y="1906104"/>
                  <a:pt x="7065963" y="1914415"/>
                  <a:pt x="7086473" y="1922345"/>
                </a:cubicBezTo>
                <a:lnTo>
                  <a:pt x="7067805" y="1933955"/>
                </a:lnTo>
                <a:cubicBezTo>
                  <a:pt x="7001193" y="1896778"/>
                  <a:pt x="6924421" y="1937000"/>
                  <a:pt x="6993065" y="1981028"/>
                </a:cubicBezTo>
                <a:lnTo>
                  <a:pt x="6968427" y="1996508"/>
                </a:lnTo>
                <a:cubicBezTo>
                  <a:pt x="6863969" y="1956413"/>
                  <a:pt x="6758877" y="2030512"/>
                  <a:pt x="6687693" y="2096301"/>
                </a:cubicBezTo>
                <a:cubicBezTo>
                  <a:pt x="6632766" y="2137157"/>
                  <a:pt x="6575806" y="2151812"/>
                  <a:pt x="6505639" y="2146039"/>
                </a:cubicBezTo>
                <a:cubicBezTo>
                  <a:pt x="6500368" y="2144453"/>
                  <a:pt x="6494907" y="2143184"/>
                  <a:pt x="6489446" y="2142423"/>
                </a:cubicBezTo>
                <a:cubicBezTo>
                  <a:pt x="6486144" y="2089386"/>
                  <a:pt x="6512052" y="2071115"/>
                  <a:pt x="6542786" y="2042439"/>
                </a:cubicBezTo>
                <a:cubicBezTo>
                  <a:pt x="6562535" y="1992701"/>
                  <a:pt x="6537389" y="1895065"/>
                  <a:pt x="6590729" y="1878571"/>
                </a:cubicBezTo>
                <a:cubicBezTo>
                  <a:pt x="6637020" y="1749467"/>
                  <a:pt x="6675946" y="1854336"/>
                  <a:pt x="6754622" y="1711720"/>
                </a:cubicBezTo>
                <a:cubicBezTo>
                  <a:pt x="6783515" y="1666740"/>
                  <a:pt x="6733350" y="1658429"/>
                  <a:pt x="6772910" y="1565044"/>
                </a:cubicBezTo>
                <a:cubicBezTo>
                  <a:pt x="6758178" y="1519620"/>
                  <a:pt x="6711950" y="1742679"/>
                  <a:pt x="6660896" y="1745915"/>
                </a:cubicBezTo>
                <a:cubicBezTo>
                  <a:pt x="6536118" y="1839491"/>
                  <a:pt x="6477953" y="1977095"/>
                  <a:pt x="6458077" y="2137728"/>
                </a:cubicBezTo>
                <a:cubicBezTo>
                  <a:pt x="6454140" y="2137665"/>
                  <a:pt x="6450203" y="2137855"/>
                  <a:pt x="6446266" y="2138299"/>
                </a:cubicBezTo>
                <a:cubicBezTo>
                  <a:pt x="6490716" y="2013954"/>
                  <a:pt x="6465697" y="1846469"/>
                  <a:pt x="6524752" y="1722315"/>
                </a:cubicBezTo>
                <a:cubicBezTo>
                  <a:pt x="6485065" y="1631593"/>
                  <a:pt x="6442964" y="1552927"/>
                  <a:pt x="6429502" y="1446091"/>
                </a:cubicBezTo>
                <a:cubicBezTo>
                  <a:pt x="6368288" y="1346679"/>
                  <a:pt x="6434646" y="1220368"/>
                  <a:pt x="6417437" y="1125713"/>
                </a:cubicBezTo>
                <a:cubicBezTo>
                  <a:pt x="6447219" y="1085047"/>
                  <a:pt x="6369685" y="1054913"/>
                  <a:pt x="6405626" y="1088473"/>
                </a:cubicBezTo>
                <a:cubicBezTo>
                  <a:pt x="6393942" y="1253420"/>
                  <a:pt x="6322251" y="1210851"/>
                  <a:pt x="6329426" y="1300938"/>
                </a:cubicBezTo>
                <a:cubicBezTo>
                  <a:pt x="6323711" y="1564282"/>
                  <a:pt x="6436233" y="1445457"/>
                  <a:pt x="6431344" y="1637176"/>
                </a:cubicBezTo>
                <a:cubicBezTo>
                  <a:pt x="6455664" y="1821156"/>
                  <a:pt x="6442774" y="1775415"/>
                  <a:pt x="6382258" y="1962313"/>
                </a:cubicBezTo>
                <a:cubicBezTo>
                  <a:pt x="6419342" y="2045865"/>
                  <a:pt x="6406833" y="2119266"/>
                  <a:pt x="6364351" y="2205484"/>
                </a:cubicBezTo>
                <a:lnTo>
                  <a:pt x="6360986" y="2205484"/>
                </a:lnTo>
                <a:cubicBezTo>
                  <a:pt x="6351588" y="2095984"/>
                  <a:pt x="6432550" y="1967198"/>
                  <a:pt x="6264529" y="1977983"/>
                </a:cubicBezTo>
                <a:cubicBezTo>
                  <a:pt x="6289929" y="1896271"/>
                  <a:pt x="6287516" y="1797619"/>
                  <a:pt x="6268530" y="1732973"/>
                </a:cubicBezTo>
                <a:lnTo>
                  <a:pt x="6262180" y="1734432"/>
                </a:lnTo>
                <a:cubicBezTo>
                  <a:pt x="6271514" y="1799396"/>
                  <a:pt x="6273737" y="1890624"/>
                  <a:pt x="6251004" y="1965929"/>
                </a:cubicBezTo>
                <a:cubicBezTo>
                  <a:pt x="6207316" y="1878317"/>
                  <a:pt x="6302375" y="1790578"/>
                  <a:pt x="6211189" y="1709880"/>
                </a:cubicBezTo>
                <a:cubicBezTo>
                  <a:pt x="6182233" y="1601332"/>
                  <a:pt x="6337491" y="1429533"/>
                  <a:pt x="6171819" y="1354609"/>
                </a:cubicBezTo>
                <a:lnTo>
                  <a:pt x="6163310" y="1333737"/>
                </a:lnTo>
                <a:cubicBezTo>
                  <a:pt x="6147372" y="1342809"/>
                  <a:pt x="6136640" y="1349914"/>
                  <a:pt x="6146483" y="1371802"/>
                </a:cubicBezTo>
                <a:cubicBezTo>
                  <a:pt x="6243066" y="1364252"/>
                  <a:pt x="6145149" y="1516067"/>
                  <a:pt x="6225858" y="1540809"/>
                </a:cubicBezTo>
                <a:cubicBezTo>
                  <a:pt x="6175439" y="1573354"/>
                  <a:pt x="6188266" y="1639460"/>
                  <a:pt x="6191250" y="1681332"/>
                </a:cubicBezTo>
                <a:cubicBezTo>
                  <a:pt x="6172200" y="1708611"/>
                  <a:pt x="6250496" y="1809483"/>
                  <a:pt x="6234811" y="1825343"/>
                </a:cubicBezTo>
                <a:cubicBezTo>
                  <a:pt x="6193346" y="1922408"/>
                  <a:pt x="6199251" y="1964914"/>
                  <a:pt x="6242431" y="1990291"/>
                </a:cubicBezTo>
                <a:cubicBezTo>
                  <a:pt x="6225731" y="2031908"/>
                  <a:pt x="6199886" y="2066420"/>
                  <a:pt x="6161278" y="2085452"/>
                </a:cubicBezTo>
                <a:cubicBezTo>
                  <a:pt x="6177915" y="1924058"/>
                  <a:pt x="6169216" y="1766343"/>
                  <a:pt x="6149213" y="1598414"/>
                </a:cubicBezTo>
                <a:lnTo>
                  <a:pt x="6142863" y="1598414"/>
                </a:lnTo>
                <a:cubicBezTo>
                  <a:pt x="6116320" y="1743631"/>
                  <a:pt x="6244971" y="2045421"/>
                  <a:pt x="6076633" y="2100171"/>
                </a:cubicBezTo>
                <a:cubicBezTo>
                  <a:pt x="6086475" y="1983756"/>
                  <a:pt x="6167374" y="1849387"/>
                  <a:pt x="6126226" y="1729991"/>
                </a:cubicBezTo>
                <a:cubicBezTo>
                  <a:pt x="6130030" y="1798666"/>
                  <a:pt x="6122677" y="1867531"/>
                  <a:pt x="6104446" y="1933828"/>
                </a:cubicBezTo>
                <a:cubicBezTo>
                  <a:pt x="6061456" y="1914034"/>
                  <a:pt x="6035294" y="1861886"/>
                  <a:pt x="6019165" y="1796731"/>
                </a:cubicBezTo>
                <a:cubicBezTo>
                  <a:pt x="6031421" y="2064580"/>
                  <a:pt x="5838381" y="2225150"/>
                  <a:pt x="5957316" y="1945882"/>
                </a:cubicBezTo>
                <a:lnTo>
                  <a:pt x="5953570" y="1943280"/>
                </a:lnTo>
                <a:cubicBezTo>
                  <a:pt x="5945251" y="1949117"/>
                  <a:pt x="5936996" y="1955017"/>
                  <a:pt x="5926328" y="1962313"/>
                </a:cubicBezTo>
                <a:cubicBezTo>
                  <a:pt x="5917756" y="1930973"/>
                  <a:pt x="5968492" y="1929133"/>
                  <a:pt x="5948109" y="1907246"/>
                </a:cubicBezTo>
                <a:lnTo>
                  <a:pt x="5924106" y="1914478"/>
                </a:lnTo>
                <a:cubicBezTo>
                  <a:pt x="5952471" y="1828572"/>
                  <a:pt x="5973001" y="1740288"/>
                  <a:pt x="5985447" y="1650689"/>
                </a:cubicBezTo>
                <a:lnTo>
                  <a:pt x="5991797" y="1650689"/>
                </a:lnTo>
                <a:cubicBezTo>
                  <a:pt x="5994845" y="1659825"/>
                  <a:pt x="5997575" y="1668897"/>
                  <a:pt x="6000052" y="1677906"/>
                </a:cubicBezTo>
                <a:cubicBezTo>
                  <a:pt x="5991035" y="1582744"/>
                  <a:pt x="5992368" y="1483775"/>
                  <a:pt x="5989384" y="1423316"/>
                </a:cubicBezTo>
                <a:cubicBezTo>
                  <a:pt x="5963984" y="1400414"/>
                  <a:pt x="5963285" y="1365648"/>
                  <a:pt x="5946648" y="1336719"/>
                </a:cubicBezTo>
                <a:cubicBezTo>
                  <a:pt x="5941314" y="1362666"/>
                  <a:pt x="5936107" y="1387852"/>
                  <a:pt x="5930773" y="1413863"/>
                </a:cubicBezTo>
                <a:lnTo>
                  <a:pt x="5860415" y="1356195"/>
                </a:lnTo>
                <a:lnTo>
                  <a:pt x="5856605" y="1361841"/>
                </a:lnTo>
                <a:cubicBezTo>
                  <a:pt x="5898325" y="1391151"/>
                  <a:pt x="5936869" y="1410564"/>
                  <a:pt x="5913755" y="1470834"/>
                </a:cubicBezTo>
                <a:lnTo>
                  <a:pt x="5882894" y="1457574"/>
                </a:lnTo>
                <a:cubicBezTo>
                  <a:pt x="6003036" y="1518605"/>
                  <a:pt x="5915152" y="1546392"/>
                  <a:pt x="5903722" y="1662363"/>
                </a:cubicBezTo>
                <a:cubicBezTo>
                  <a:pt x="5866956" y="1830419"/>
                  <a:pt x="5810187" y="2031464"/>
                  <a:pt x="5745417" y="2183723"/>
                </a:cubicBezTo>
                <a:lnTo>
                  <a:pt x="5679504" y="2180741"/>
                </a:lnTo>
                <a:cubicBezTo>
                  <a:pt x="5715826" y="2047515"/>
                  <a:pt x="5784342" y="1933320"/>
                  <a:pt x="5814759" y="1797619"/>
                </a:cubicBezTo>
                <a:lnTo>
                  <a:pt x="5808409" y="1795209"/>
                </a:lnTo>
                <a:lnTo>
                  <a:pt x="5801360" y="1807897"/>
                </a:lnTo>
                <a:lnTo>
                  <a:pt x="5798122" y="1807897"/>
                </a:lnTo>
                <a:cubicBezTo>
                  <a:pt x="5799265" y="1792481"/>
                  <a:pt x="5800344" y="1777065"/>
                  <a:pt x="5801487" y="1761648"/>
                </a:cubicBezTo>
                <a:lnTo>
                  <a:pt x="5796788" y="1760062"/>
                </a:lnTo>
                <a:cubicBezTo>
                  <a:pt x="5775071" y="1796287"/>
                  <a:pt x="5798058" y="1841140"/>
                  <a:pt x="5751640" y="1865692"/>
                </a:cubicBezTo>
                <a:cubicBezTo>
                  <a:pt x="5792153" y="1761267"/>
                  <a:pt x="5763387" y="1653164"/>
                  <a:pt x="5822315" y="1560603"/>
                </a:cubicBezTo>
                <a:cubicBezTo>
                  <a:pt x="5796280" y="1539858"/>
                  <a:pt x="5830253" y="1491833"/>
                  <a:pt x="5811393" y="1464172"/>
                </a:cubicBezTo>
                <a:cubicBezTo>
                  <a:pt x="5772658" y="1577986"/>
                  <a:pt x="5775770" y="1716034"/>
                  <a:pt x="5744020" y="1839491"/>
                </a:cubicBezTo>
                <a:cubicBezTo>
                  <a:pt x="5721858" y="1714511"/>
                  <a:pt x="5751640" y="1508137"/>
                  <a:pt x="5744020" y="1353023"/>
                </a:cubicBezTo>
                <a:lnTo>
                  <a:pt x="5733479" y="1351628"/>
                </a:lnTo>
                <a:cubicBezTo>
                  <a:pt x="5704015" y="1409549"/>
                  <a:pt x="5765673" y="1988895"/>
                  <a:pt x="5666486" y="1880918"/>
                </a:cubicBezTo>
                <a:cubicBezTo>
                  <a:pt x="5616575" y="1985215"/>
                  <a:pt x="5602986" y="2065341"/>
                  <a:pt x="5608765" y="2177760"/>
                </a:cubicBezTo>
                <a:lnTo>
                  <a:pt x="5591175" y="2176998"/>
                </a:lnTo>
                <a:cubicBezTo>
                  <a:pt x="5562918" y="2129988"/>
                  <a:pt x="5568125" y="2078093"/>
                  <a:pt x="5587048" y="2023724"/>
                </a:cubicBezTo>
                <a:cubicBezTo>
                  <a:pt x="5533009" y="2035715"/>
                  <a:pt x="5543550" y="2138743"/>
                  <a:pt x="5570284" y="2175983"/>
                </a:cubicBezTo>
                <a:lnTo>
                  <a:pt x="5137341" y="2156443"/>
                </a:lnTo>
                <a:cubicBezTo>
                  <a:pt x="5147247" y="2126245"/>
                  <a:pt x="5160455" y="2096428"/>
                  <a:pt x="5121783" y="2104421"/>
                </a:cubicBezTo>
                <a:cubicBezTo>
                  <a:pt x="5166805" y="2006658"/>
                  <a:pt x="5247958" y="2162343"/>
                  <a:pt x="5277803" y="2104421"/>
                </a:cubicBezTo>
                <a:cubicBezTo>
                  <a:pt x="5332984" y="2036285"/>
                  <a:pt x="5286820" y="2049989"/>
                  <a:pt x="5229606" y="2034065"/>
                </a:cubicBezTo>
                <a:cubicBezTo>
                  <a:pt x="5134356" y="1949942"/>
                  <a:pt x="5472113" y="1942710"/>
                  <a:pt x="5529199" y="1999426"/>
                </a:cubicBezTo>
                <a:cubicBezTo>
                  <a:pt x="5557203" y="2001139"/>
                  <a:pt x="5549964" y="1964851"/>
                  <a:pt x="5589524" y="1953621"/>
                </a:cubicBezTo>
                <a:cubicBezTo>
                  <a:pt x="5577650" y="1941377"/>
                  <a:pt x="5567744" y="1904264"/>
                  <a:pt x="5552313" y="1903947"/>
                </a:cubicBezTo>
                <a:cubicBezTo>
                  <a:pt x="5509006" y="1905596"/>
                  <a:pt x="5582031" y="1863027"/>
                  <a:pt x="5484559" y="1881299"/>
                </a:cubicBezTo>
                <a:cubicBezTo>
                  <a:pt x="5455539" y="1824201"/>
                  <a:pt x="5457381" y="1897603"/>
                  <a:pt x="5419344" y="1883709"/>
                </a:cubicBezTo>
                <a:cubicBezTo>
                  <a:pt x="5427345" y="1873051"/>
                  <a:pt x="5457444" y="1862266"/>
                  <a:pt x="5442776" y="1850466"/>
                </a:cubicBezTo>
                <a:cubicBezTo>
                  <a:pt x="5473319" y="1801616"/>
                  <a:pt x="5540629" y="1632355"/>
                  <a:pt x="5454269" y="1645614"/>
                </a:cubicBezTo>
                <a:cubicBezTo>
                  <a:pt x="5438521" y="1672196"/>
                  <a:pt x="5431536" y="1818047"/>
                  <a:pt x="5388610" y="1793813"/>
                </a:cubicBezTo>
                <a:cubicBezTo>
                  <a:pt x="5370703" y="1784297"/>
                  <a:pt x="5373878" y="1809610"/>
                  <a:pt x="5371021" y="1822235"/>
                </a:cubicBezTo>
                <a:cubicBezTo>
                  <a:pt x="5328158" y="1774210"/>
                  <a:pt x="5346129" y="1859284"/>
                  <a:pt x="5311204" y="1837651"/>
                </a:cubicBezTo>
                <a:cubicBezTo>
                  <a:pt x="5308156" y="1853321"/>
                  <a:pt x="5286756" y="1862266"/>
                  <a:pt x="5282057" y="1878380"/>
                </a:cubicBezTo>
                <a:lnTo>
                  <a:pt x="5289931" y="1881425"/>
                </a:lnTo>
                <a:cubicBezTo>
                  <a:pt x="5281930" y="1896334"/>
                  <a:pt x="5264912" y="1911052"/>
                  <a:pt x="5247005" y="1908134"/>
                </a:cubicBezTo>
                <a:cubicBezTo>
                  <a:pt x="5247005" y="1909339"/>
                  <a:pt x="5247005" y="1910545"/>
                  <a:pt x="5247513" y="1911750"/>
                </a:cubicBezTo>
                <a:lnTo>
                  <a:pt x="5242687" y="1913400"/>
                </a:lnTo>
                <a:lnTo>
                  <a:pt x="5239766" y="1905343"/>
                </a:lnTo>
                <a:cubicBezTo>
                  <a:pt x="5216335" y="1890180"/>
                  <a:pt x="5234432" y="1861505"/>
                  <a:pt x="5244973" y="1843107"/>
                </a:cubicBezTo>
                <a:lnTo>
                  <a:pt x="5243957" y="1843107"/>
                </a:lnTo>
                <a:cubicBezTo>
                  <a:pt x="5255578" y="1830419"/>
                  <a:pt x="5265357" y="1813036"/>
                  <a:pt x="5282756" y="1809229"/>
                </a:cubicBezTo>
                <a:cubicBezTo>
                  <a:pt x="5294757" y="1794447"/>
                  <a:pt x="5279136" y="1792544"/>
                  <a:pt x="5269040" y="1782647"/>
                </a:cubicBezTo>
                <a:cubicBezTo>
                  <a:pt x="5278882" y="1769959"/>
                  <a:pt x="5304282" y="1762092"/>
                  <a:pt x="5296662" y="1743694"/>
                </a:cubicBezTo>
                <a:cubicBezTo>
                  <a:pt x="5355527" y="1727199"/>
                  <a:pt x="5491544" y="1779666"/>
                  <a:pt x="5385562" y="1686597"/>
                </a:cubicBezTo>
                <a:cubicBezTo>
                  <a:pt x="5340350" y="1699286"/>
                  <a:pt x="5366512" y="1672894"/>
                  <a:pt x="5352415" y="1658366"/>
                </a:cubicBezTo>
                <a:cubicBezTo>
                  <a:pt x="5334000" y="1645678"/>
                  <a:pt x="5379466" y="1630642"/>
                  <a:pt x="5387150" y="1619603"/>
                </a:cubicBezTo>
                <a:cubicBezTo>
                  <a:pt x="5399850" y="1585281"/>
                  <a:pt x="5337493" y="1612180"/>
                  <a:pt x="5322443" y="1617129"/>
                </a:cubicBezTo>
                <a:cubicBezTo>
                  <a:pt x="5381244" y="1574940"/>
                  <a:pt x="5477701" y="1449517"/>
                  <a:pt x="5331714" y="1548105"/>
                </a:cubicBezTo>
                <a:cubicBezTo>
                  <a:pt x="5336413" y="1506487"/>
                  <a:pt x="5346510" y="1473244"/>
                  <a:pt x="5328984" y="1433911"/>
                </a:cubicBezTo>
                <a:cubicBezTo>
                  <a:pt x="5279898" y="1426805"/>
                  <a:pt x="5291519" y="1504077"/>
                  <a:pt x="5273739" y="1531991"/>
                </a:cubicBezTo>
                <a:cubicBezTo>
                  <a:pt x="5284661" y="1553371"/>
                  <a:pt x="5244656" y="1539477"/>
                  <a:pt x="5254689" y="1563712"/>
                </a:cubicBezTo>
                <a:cubicBezTo>
                  <a:pt x="5261039" y="1584964"/>
                  <a:pt x="5270818" y="1603426"/>
                  <a:pt x="5240909" y="1607105"/>
                </a:cubicBezTo>
                <a:cubicBezTo>
                  <a:pt x="5237607" y="1593656"/>
                  <a:pt x="5246053" y="1579699"/>
                  <a:pt x="5225542" y="1576971"/>
                </a:cubicBezTo>
                <a:cubicBezTo>
                  <a:pt x="5214049" y="1540619"/>
                  <a:pt x="5205032" y="1451611"/>
                  <a:pt x="5167440" y="1528882"/>
                </a:cubicBezTo>
                <a:cubicBezTo>
                  <a:pt x="5143500" y="1524568"/>
                  <a:pt x="5148009" y="1463030"/>
                  <a:pt x="5121212" y="1484854"/>
                </a:cubicBezTo>
                <a:cubicBezTo>
                  <a:pt x="4983163" y="1444061"/>
                  <a:pt x="5186617" y="1618461"/>
                  <a:pt x="5179568" y="1681141"/>
                </a:cubicBezTo>
                <a:cubicBezTo>
                  <a:pt x="5124704" y="1680190"/>
                  <a:pt x="5198047" y="1741030"/>
                  <a:pt x="5189728" y="1769959"/>
                </a:cubicBezTo>
                <a:cubicBezTo>
                  <a:pt x="5163947" y="1752132"/>
                  <a:pt x="5156772" y="1755494"/>
                  <a:pt x="5157280" y="1785502"/>
                </a:cubicBezTo>
                <a:cubicBezTo>
                  <a:pt x="5036630" y="1672513"/>
                  <a:pt x="5127308" y="1819824"/>
                  <a:pt x="5130292" y="1870450"/>
                </a:cubicBezTo>
                <a:cubicBezTo>
                  <a:pt x="5097272" y="1861061"/>
                  <a:pt x="5069396" y="1856049"/>
                  <a:pt x="5087938" y="1900014"/>
                </a:cubicBezTo>
                <a:cubicBezTo>
                  <a:pt x="5055743" y="1899633"/>
                  <a:pt x="5090033" y="1924566"/>
                  <a:pt x="5066030" y="1939791"/>
                </a:cubicBezTo>
                <a:cubicBezTo>
                  <a:pt x="5081969" y="1966310"/>
                  <a:pt x="5062474" y="2010972"/>
                  <a:pt x="5048949" y="2035334"/>
                </a:cubicBezTo>
                <a:lnTo>
                  <a:pt x="5050473" y="2035334"/>
                </a:lnTo>
                <a:cubicBezTo>
                  <a:pt x="5024311" y="2092051"/>
                  <a:pt x="4960176" y="1954827"/>
                  <a:pt x="4978654" y="1934525"/>
                </a:cubicBezTo>
                <a:cubicBezTo>
                  <a:pt x="4946904" y="1908325"/>
                  <a:pt x="4989068" y="1754353"/>
                  <a:pt x="5022025" y="1734115"/>
                </a:cubicBezTo>
                <a:cubicBezTo>
                  <a:pt x="5052314" y="1720475"/>
                  <a:pt x="5029073" y="1700110"/>
                  <a:pt x="5031042" y="1676700"/>
                </a:cubicBezTo>
                <a:cubicBezTo>
                  <a:pt x="5043742" y="1596891"/>
                  <a:pt x="4990275" y="1680824"/>
                  <a:pt x="4969574" y="1698144"/>
                </a:cubicBezTo>
                <a:cubicBezTo>
                  <a:pt x="4932490" y="1671244"/>
                  <a:pt x="4958842" y="1733226"/>
                  <a:pt x="4921377" y="1731577"/>
                </a:cubicBezTo>
                <a:cubicBezTo>
                  <a:pt x="4926775" y="1719269"/>
                  <a:pt x="4930712" y="1708611"/>
                  <a:pt x="4924552" y="1695796"/>
                </a:cubicBezTo>
                <a:cubicBezTo>
                  <a:pt x="4916996" y="1700110"/>
                  <a:pt x="4913249" y="1702140"/>
                  <a:pt x="4904804" y="1707152"/>
                </a:cubicBezTo>
                <a:cubicBezTo>
                  <a:pt x="4902327" y="1694147"/>
                  <a:pt x="4913376" y="1658683"/>
                  <a:pt x="4889564" y="1673655"/>
                </a:cubicBezTo>
                <a:cubicBezTo>
                  <a:pt x="4831017" y="1668453"/>
                  <a:pt x="4869434" y="1716351"/>
                  <a:pt x="4848924" y="1730752"/>
                </a:cubicBezTo>
                <a:cubicBezTo>
                  <a:pt x="4815967" y="1740015"/>
                  <a:pt x="4870323" y="1768436"/>
                  <a:pt x="4860227" y="1792354"/>
                </a:cubicBezTo>
                <a:cubicBezTo>
                  <a:pt x="4738180" y="1796287"/>
                  <a:pt x="4887849" y="1830419"/>
                  <a:pt x="4878578" y="1885041"/>
                </a:cubicBezTo>
                <a:cubicBezTo>
                  <a:pt x="4787900" y="1859665"/>
                  <a:pt x="4781741" y="1892527"/>
                  <a:pt x="4858703" y="1937127"/>
                </a:cubicBezTo>
                <a:cubicBezTo>
                  <a:pt x="4827397" y="1940426"/>
                  <a:pt x="4779455" y="1972654"/>
                  <a:pt x="4834065" y="1982106"/>
                </a:cubicBezTo>
                <a:cubicBezTo>
                  <a:pt x="4834065" y="1982106"/>
                  <a:pt x="4834065" y="1982424"/>
                  <a:pt x="4834065" y="1982614"/>
                </a:cubicBezTo>
                <a:lnTo>
                  <a:pt x="4835017" y="1982233"/>
                </a:lnTo>
                <a:lnTo>
                  <a:pt x="4834065" y="1982233"/>
                </a:lnTo>
                <a:cubicBezTo>
                  <a:pt x="4875276" y="1974684"/>
                  <a:pt x="4942015" y="1983375"/>
                  <a:pt x="4928299" y="2039331"/>
                </a:cubicBezTo>
                <a:cubicBezTo>
                  <a:pt x="4930712" y="2037110"/>
                  <a:pt x="4933061" y="2038760"/>
                  <a:pt x="4936236" y="2040092"/>
                </a:cubicBezTo>
                <a:cubicBezTo>
                  <a:pt x="4934077" y="2046436"/>
                  <a:pt x="4928235" y="2046943"/>
                  <a:pt x="4922838" y="2048974"/>
                </a:cubicBezTo>
                <a:cubicBezTo>
                  <a:pt x="4912424" y="2062867"/>
                  <a:pt x="4892739" y="2066103"/>
                  <a:pt x="4876165" y="2063566"/>
                </a:cubicBezTo>
                <a:cubicBezTo>
                  <a:pt x="4868831" y="2068324"/>
                  <a:pt x="4859541" y="2069021"/>
                  <a:pt x="4851591" y="2065341"/>
                </a:cubicBezTo>
                <a:cubicBezTo>
                  <a:pt x="4836732" y="2069910"/>
                  <a:pt x="4849305" y="2087609"/>
                  <a:pt x="4851591" y="2097062"/>
                </a:cubicBezTo>
                <a:cubicBezTo>
                  <a:pt x="4892040" y="2095223"/>
                  <a:pt x="4920742" y="2114319"/>
                  <a:pt x="4943412" y="2147815"/>
                </a:cubicBezTo>
                <a:lnTo>
                  <a:pt x="4874197" y="2144706"/>
                </a:lnTo>
                <a:cubicBezTo>
                  <a:pt x="4876673" y="2068577"/>
                  <a:pt x="4842955" y="2141218"/>
                  <a:pt x="4824159" y="2108164"/>
                </a:cubicBezTo>
                <a:cubicBezTo>
                  <a:pt x="4842002" y="2018141"/>
                  <a:pt x="4775645" y="1927293"/>
                  <a:pt x="4767898" y="2072383"/>
                </a:cubicBezTo>
                <a:lnTo>
                  <a:pt x="4762119" y="2073082"/>
                </a:lnTo>
                <a:cubicBezTo>
                  <a:pt x="4758246" y="2045865"/>
                  <a:pt x="4752213" y="2040536"/>
                  <a:pt x="4728655" y="2056333"/>
                </a:cubicBezTo>
                <a:cubicBezTo>
                  <a:pt x="4719066" y="2020044"/>
                  <a:pt x="4740656" y="1877111"/>
                  <a:pt x="4689221" y="1982487"/>
                </a:cubicBezTo>
                <a:cubicBezTo>
                  <a:pt x="4650486" y="1932939"/>
                  <a:pt x="4733671" y="1709690"/>
                  <a:pt x="4614164" y="1830228"/>
                </a:cubicBezTo>
                <a:cubicBezTo>
                  <a:pt x="4625848" y="1853575"/>
                  <a:pt x="4616450" y="1877492"/>
                  <a:pt x="4617530" y="1905089"/>
                </a:cubicBezTo>
                <a:cubicBezTo>
                  <a:pt x="4558538" y="1862773"/>
                  <a:pt x="4557713" y="1910862"/>
                  <a:pt x="4595432" y="1947341"/>
                </a:cubicBezTo>
                <a:cubicBezTo>
                  <a:pt x="4570794" y="1967705"/>
                  <a:pt x="4619498" y="1981980"/>
                  <a:pt x="4631627" y="1995366"/>
                </a:cubicBezTo>
                <a:cubicBezTo>
                  <a:pt x="4652709" y="2054684"/>
                  <a:pt x="4536377" y="1934970"/>
                  <a:pt x="4519105" y="1929704"/>
                </a:cubicBezTo>
                <a:cubicBezTo>
                  <a:pt x="4407599" y="1853575"/>
                  <a:pt x="4411536" y="1931607"/>
                  <a:pt x="4496435" y="1989275"/>
                </a:cubicBezTo>
                <a:cubicBezTo>
                  <a:pt x="4381437" y="1976587"/>
                  <a:pt x="4379087" y="2050433"/>
                  <a:pt x="4496435" y="2030766"/>
                </a:cubicBezTo>
                <a:cubicBezTo>
                  <a:pt x="4435221" y="2070480"/>
                  <a:pt x="4521264" y="2058744"/>
                  <a:pt x="4547235" y="2066420"/>
                </a:cubicBezTo>
                <a:cubicBezTo>
                  <a:pt x="4541520" y="2103153"/>
                  <a:pt x="4501007" y="2086594"/>
                  <a:pt x="4513961" y="2112606"/>
                </a:cubicBezTo>
                <a:cubicBezTo>
                  <a:pt x="4512882" y="2117553"/>
                  <a:pt x="4512056" y="2121995"/>
                  <a:pt x="4511358" y="2126119"/>
                </a:cubicBezTo>
                <a:cubicBezTo>
                  <a:pt x="4460177" y="2122122"/>
                  <a:pt x="4409186" y="2116983"/>
                  <a:pt x="4358577" y="2109560"/>
                </a:cubicBezTo>
                <a:cubicBezTo>
                  <a:pt x="4350392" y="2052653"/>
                  <a:pt x="4316876" y="2002408"/>
                  <a:pt x="4267391" y="1973034"/>
                </a:cubicBezTo>
                <a:cubicBezTo>
                  <a:pt x="4301808" y="1849451"/>
                  <a:pt x="4103942" y="1805486"/>
                  <a:pt x="4082034" y="1931607"/>
                </a:cubicBezTo>
                <a:cubicBezTo>
                  <a:pt x="4040950" y="1932939"/>
                  <a:pt x="3999865" y="1934779"/>
                  <a:pt x="3958781" y="1936873"/>
                </a:cubicBezTo>
                <a:cubicBezTo>
                  <a:pt x="3965639" y="1802378"/>
                  <a:pt x="3840544" y="1692370"/>
                  <a:pt x="3723831" y="1646058"/>
                </a:cubicBezTo>
                <a:cubicBezTo>
                  <a:pt x="3788283" y="1401112"/>
                  <a:pt x="3248660" y="1388613"/>
                  <a:pt x="3347402" y="1643267"/>
                </a:cubicBezTo>
                <a:cubicBezTo>
                  <a:pt x="3313024" y="1671448"/>
                  <a:pt x="3290602" y="1711593"/>
                  <a:pt x="3284665" y="1755621"/>
                </a:cubicBezTo>
                <a:cubicBezTo>
                  <a:pt x="3249854" y="1754111"/>
                  <a:pt x="3214986" y="1754409"/>
                  <a:pt x="3180207" y="1756509"/>
                </a:cubicBezTo>
                <a:cubicBezTo>
                  <a:pt x="3107246" y="1513085"/>
                  <a:pt x="2634425" y="1615226"/>
                  <a:pt x="2662111" y="1855668"/>
                </a:cubicBezTo>
                <a:cubicBezTo>
                  <a:pt x="2598611" y="1870386"/>
                  <a:pt x="2535746" y="1883772"/>
                  <a:pt x="2473706" y="1893416"/>
                </a:cubicBezTo>
                <a:cubicBezTo>
                  <a:pt x="2486851" y="1872607"/>
                  <a:pt x="2497963" y="1851418"/>
                  <a:pt x="2501456" y="1828579"/>
                </a:cubicBezTo>
                <a:cubicBezTo>
                  <a:pt x="2490534" y="1830533"/>
                  <a:pt x="2480088" y="1834536"/>
                  <a:pt x="2470658" y="1840379"/>
                </a:cubicBezTo>
                <a:cubicBezTo>
                  <a:pt x="2549906" y="1773829"/>
                  <a:pt x="2630805" y="1707152"/>
                  <a:pt x="2689289" y="1624679"/>
                </a:cubicBezTo>
                <a:lnTo>
                  <a:pt x="2687320" y="1622204"/>
                </a:lnTo>
                <a:cubicBezTo>
                  <a:pt x="2633663" y="1688310"/>
                  <a:pt x="2553970" y="1669976"/>
                  <a:pt x="2477770" y="1691990"/>
                </a:cubicBezTo>
                <a:lnTo>
                  <a:pt x="2476818" y="1688945"/>
                </a:lnTo>
                <a:cubicBezTo>
                  <a:pt x="2485200" y="1679999"/>
                  <a:pt x="2506663" y="1685138"/>
                  <a:pt x="2506980" y="1672006"/>
                </a:cubicBezTo>
                <a:cubicBezTo>
                  <a:pt x="2521014" y="1663060"/>
                  <a:pt x="2538032" y="1662426"/>
                  <a:pt x="2541778" y="1645678"/>
                </a:cubicBezTo>
                <a:cubicBezTo>
                  <a:pt x="2493264" y="1632228"/>
                  <a:pt x="2481326" y="1682537"/>
                  <a:pt x="2443226" y="1699730"/>
                </a:cubicBezTo>
                <a:cubicBezTo>
                  <a:pt x="2451164" y="1570880"/>
                  <a:pt x="2546922" y="1562126"/>
                  <a:pt x="2563876" y="1455163"/>
                </a:cubicBezTo>
                <a:cubicBezTo>
                  <a:pt x="2595626" y="1422935"/>
                  <a:pt x="2659126" y="1416591"/>
                  <a:pt x="2668461" y="1365394"/>
                </a:cubicBezTo>
                <a:cubicBezTo>
                  <a:pt x="2637854" y="1368059"/>
                  <a:pt x="2617661" y="1389819"/>
                  <a:pt x="2590737" y="1393562"/>
                </a:cubicBezTo>
                <a:cubicBezTo>
                  <a:pt x="2583688" y="1314070"/>
                  <a:pt x="2504758" y="1488724"/>
                  <a:pt x="2465769" y="1467534"/>
                </a:cubicBezTo>
                <a:cubicBezTo>
                  <a:pt x="2474341" y="1458399"/>
                  <a:pt x="2484819" y="1441207"/>
                  <a:pt x="2475802" y="1430167"/>
                </a:cubicBezTo>
                <a:cubicBezTo>
                  <a:pt x="2466150" y="1434291"/>
                  <a:pt x="2464181" y="1445330"/>
                  <a:pt x="2458974" y="1453514"/>
                </a:cubicBezTo>
                <a:lnTo>
                  <a:pt x="2456307" y="1453514"/>
                </a:lnTo>
                <a:cubicBezTo>
                  <a:pt x="2462022" y="1415449"/>
                  <a:pt x="2460054" y="1331833"/>
                  <a:pt x="2434463" y="1414815"/>
                </a:cubicBezTo>
                <a:cubicBezTo>
                  <a:pt x="2406269" y="1400414"/>
                  <a:pt x="2417191" y="1375672"/>
                  <a:pt x="2420303" y="1351945"/>
                </a:cubicBezTo>
                <a:lnTo>
                  <a:pt x="2410206" y="1371928"/>
                </a:lnTo>
                <a:lnTo>
                  <a:pt x="2407031" y="1371358"/>
                </a:lnTo>
                <a:cubicBezTo>
                  <a:pt x="2362581" y="1296307"/>
                  <a:pt x="2504504" y="1310073"/>
                  <a:pt x="2554097" y="1127743"/>
                </a:cubicBezTo>
                <a:cubicBezTo>
                  <a:pt x="2564829" y="1135483"/>
                  <a:pt x="2573147" y="1148552"/>
                  <a:pt x="2587625" y="1149313"/>
                </a:cubicBezTo>
                <a:cubicBezTo>
                  <a:pt x="2585847" y="1060051"/>
                  <a:pt x="2462594" y="1066332"/>
                  <a:pt x="2406460" y="1050028"/>
                </a:cubicBezTo>
                <a:cubicBezTo>
                  <a:pt x="2430907" y="999274"/>
                  <a:pt x="2521077" y="1017292"/>
                  <a:pt x="2573084" y="1008727"/>
                </a:cubicBezTo>
                <a:cubicBezTo>
                  <a:pt x="2553589" y="970218"/>
                  <a:pt x="2498027" y="990139"/>
                  <a:pt x="2479358" y="959053"/>
                </a:cubicBezTo>
                <a:lnTo>
                  <a:pt x="2488883" y="955881"/>
                </a:lnTo>
                <a:cubicBezTo>
                  <a:pt x="2427669" y="924160"/>
                  <a:pt x="2390585" y="970662"/>
                  <a:pt x="2352548" y="1009108"/>
                </a:cubicBezTo>
                <a:cubicBezTo>
                  <a:pt x="2355406" y="999211"/>
                  <a:pt x="2359597" y="991725"/>
                  <a:pt x="2352548" y="982019"/>
                </a:cubicBezTo>
                <a:cubicBezTo>
                  <a:pt x="2335403" y="1034865"/>
                  <a:pt x="2305304" y="922447"/>
                  <a:pt x="2302764" y="905001"/>
                </a:cubicBezTo>
                <a:cubicBezTo>
                  <a:pt x="2279206" y="890980"/>
                  <a:pt x="2278317" y="868395"/>
                  <a:pt x="2247964" y="869093"/>
                </a:cubicBezTo>
                <a:cubicBezTo>
                  <a:pt x="2251456" y="862749"/>
                  <a:pt x="2254314" y="857293"/>
                  <a:pt x="2258314" y="850568"/>
                </a:cubicBezTo>
                <a:cubicBezTo>
                  <a:pt x="2202180" y="879434"/>
                  <a:pt x="2222246" y="993628"/>
                  <a:pt x="2243519" y="1044064"/>
                </a:cubicBezTo>
                <a:cubicBezTo>
                  <a:pt x="2261680" y="1077244"/>
                  <a:pt x="2341372" y="1074643"/>
                  <a:pt x="2314448" y="1123048"/>
                </a:cubicBezTo>
                <a:cubicBezTo>
                  <a:pt x="2313559" y="1119496"/>
                  <a:pt x="2312734" y="1115880"/>
                  <a:pt x="2311273" y="1109789"/>
                </a:cubicBezTo>
                <a:cubicBezTo>
                  <a:pt x="2302193" y="1122477"/>
                  <a:pt x="2312988" y="1132628"/>
                  <a:pt x="2310003" y="1143223"/>
                </a:cubicBezTo>
                <a:cubicBezTo>
                  <a:pt x="2302383" y="1133726"/>
                  <a:pt x="2298948" y="1121545"/>
                  <a:pt x="2300478" y="1109472"/>
                </a:cubicBezTo>
                <a:cubicBezTo>
                  <a:pt x="2272284" y="1066840"/>
                  <a:pt x="2217928" y="1055293"/>
                  <a:pt x="2183765" y="1030361"/>
                </a:cubicBezTo>
                <a:cubicBezTo>
                  <a:pt x="2176145" y="1018370"/>
                  <a:pt x="2155825" y="974596"/>
                  <a:pt x="2141347" y="1000290"/>
                </a:cubicBezTo>
                <a:cubicBezTo>
                  <a:pt x="2146681" y="1088409"/>
                  <a:pt x="2280539" y="1113913"/>
                  <a:pt x="2312797" y="1175832"/>
                </a:cubicBezTo>
                <a:cubicBezTo>
                  <a:pt x="2298129" y="1182176"/>
                  <a:pt x="2301367" y="1163143"/>
                  <a:pt x="2290953" y="1161747"/>
                </a:cubicBezTo>
                <a:cubicBezTo>
                  <a:pt x="2290953" y="1165427"/>
                  <a:pt x="2290382" y="1168092"/>
                  <a:pt x="2290001" y="1172913"/>
                </a:cubicBezTo>
                <a:cubicBezTo>
                  <a:pt x="2247837" y="1114040"/>
                  <a:pt x="2171637" y="1152612"/>
                  <a:pt x="2138299" y="1200383"/>
                </a:cubicBezTo>
                <a:cubicBezTo>
                  <a:pt x="2163699" y="1203555"/>
                  <a:pt x="2179257" y="1217830"/>
                  <a:pt x="2183194" y="1244285"/>
                </a:cubicBezTo>
                <a:lnTo>
                  <a:pt x="2180908" y="1245681"/>
                </a:lnTo>
                <a:lnTo>
                  <a:pt x="2168843" y="1234451"/>
                </a:lnTo>
                <a:cubicBezTo>
                  <a:pt x="2189671" y="1340525"/>
                  <a:pt x="2350834" y="1328471"/>
                  <a:pt x="2409254" y="1412087"/>
                </a:cubicBezTo>
                <a:cubicBezTo>
                  <a:pt x="2405063" y="1433086"/>
                  <a:pt x="2408682" y="1453831"/>
                  <a:pt x="2412810" y="1475528"/>
                </a:cubicBezTo>
                <a:cubicBezTo>
                  <a:pt x="2396871" y="1463665"/>
                  <a:pt x="2407349" y="1445584"/>
                  <a:pt x="2392109" y="1435814"/>
                </a:cubicBezTo>
                <a:cubicBezTo>
                  <a:pt x="2383727" y="1446916"/>
                  <a:pt x="2381314" y="1465378"/>
                  <a:pt x="2392934" y="1474830"/>
                </a:cubicBezTo>
                <a:cubicBezTo>
                  <a:pt x="2354834" y="1434418"/>
                  <a:pt x="2326259" y="1491515"/>
                  <a:pt x="2383981" y="1489549"/>
                </a:cubicBezTo>
                <a:cubicBezTo>
                  <a:pt x="2352231" y="1521650"/>
                  <a:pt x="2409381" y="1522792"/>
                  <a:pt x="2425954" y="1526345"/>
                </a:cubicBezTo>
                <a:cubicBezTo>
                  <a:pt x="2427542" y="1533259"/>
                  <a:pt x="2428621" y="1537700"/>
                  <a:pt x="2429955" y="1543410"/>
                </a:cubicBezTo>
                <a:cubicBezTo>
                  <a:pt x="2450338" y="1520952"/>
                  <a:pt x="2455355" y="1553751"/>
                  <a:pt x="2460562" y="1566249"/>
                </a:cubicBezTo>
                <a:cubicBezTo>
                  <a:pt x="2443544" y="1585281"/>
                  <a:pt x="2440813" y="1627851"/>
                  <a:pt x="2425065" y="1581729"/>
                </a:cubicBezTo>
                <a:cubicBezTo>
                  <a:pt x="2408174" y="1534211"/>
                  <a:pt x="2356168" y="1511943"/>
                  <a:pt x="2383282" y="1582363"/>
                </a:cubicBezTo>
                <a:cubicBezTo>
                  <a:pt x="2328799" y="1572593"/>
                  <a:pt x="2300224" y="1533958"/>
                  <a:pt x="2279206" y="1484347"/>
                </a:cubicBezTo>
                <a:cubicBezTo>
                  <a:pt x="2263458" y="1509215"/>
                  <a:pt x="2265744" y="1534655"/>
                  <a:pt x="2285556" y="1561808"/>
                </a:cubicBezTo>
                <a:lnTo>
                  <a:pt x="2261807" y="1557240"/>
                </a:lnTo>
                <a:cubicBezTo>
                  <a:pt x="2357755" y="1599175"/>
                  <a:pt x="2257362" y="1680570"/>
                  <a:pt x="2308162" y="1747120"/>
                </a:cubicBezTo>
                <a:cubicBezTo>
                  <a:pt x="2456434" y="1946897"/>
                  <a:pt x="2277555" y="1839998"/>
                  <a:pt x="2204593" y="1903122"/>
                </a:cubicBezTo>
                <a:cubicBezTo>
                  <a:pt x="2185924" y="1900902"/>
                  <a:pt x="2167382" y="1897857"/>
                  <a:pt x="2148967" y="1893987"/>
                </a:cubicBezTo>
                <a:cubicBezTo>
                  <a:pt x="2182241" y="1852750"/>
                  <a:pt x="2104517" y="1754035"/>
                  <a:pt x="2160588" y="1753274"/>
                </a:cubicBezTo>
                <a:cubicBezTo>
                  <a:pt x="2228723" y="1737160"/>
                  <a:pt x="2253806" y="1721553"/>
                  <a:pt x="2216404" y="1634004"/>
                </a:cubicBezTo>
                <a:cubicBezTo>
                  <a:pt x="2226247" y="1585091"/>
                  <a:pt x="2278444" y="1507122"/>
                  <a:pt x="2221929" y="1458653"/>
                </a:cubicBezTo>
                <a:cubicBezTo>
                  <a:pt x="2271649" y="1443363"/>
                  <a:pt x="2211324" y="1349851"/>
                  <a:pt x="2270887" y="1354419"/>
                </a:cubicBezTo>
                <a:cubicBezTo>
                  <a:pt x="2276920" y="1340842"/>
                  <a:pt x="2270316" y="1336465"/>
                  <a:pt x="2260473" y="1330882"/>
                </a:cubicBezTo>
                <a:cubicBezTo>
                  <a:pt x="2258949" y="1334562"/>
                  <a:pt x="2257171" y="1339002"/>
                  <a:pt x="2255203" y="1343570"/>
                </a:cubicBezTo>
                <a:cubicBezTo>
                  <a:pt x="2153158" y="1389946"/>
                  <a:pt x="2248853" y="1495829"/>
                  <a:pt x="2230946" y="1562696"/>
                </a:cubicBezTo>
                <a:cubicBezTo>
                  <a:pt x="2196148" y="1609580"/>
                  <a:pt x="2197100" y="1623600"/>
                  <a:pt x="2216658" y="1678667"/>
                </a:cubicBezTo>
                <a:cubicBezTo>
                  <a:pt x="2180971" y="1812909"/>
                  <a:pt x="2102358" y="1631720"/>
                  <a:pt x="2139252" y="1882885"/>
                </a:cubicBezTo>
                <a:cubicBezTo>
                  <a:pt x="2118424" y="1824201"/>
                  <a:pt x="2097786" y="1774590"/>
                  <a:pt x="2125472" y="1718254"/>
                </a:cubicBezTo>
                <a:cubicBezTo>
                  <a:pt x="2093405" y="1636479"/>
                  <a:pt x="2081911" y="1595178"/>
                  <a:pt x="2095246" y="1517843"/>
                </a:cubicBezTo>
                <a:cubicBezTo>
                  <a:pt x="2092198" y="1399779"/>
                  <a:pt x="2161540" y="1472990"/>
                  <a:pt x="2157984" y="1310708"/>
                </a:cubicBezTo>
                <a:cubicBezTo>
                  <a:pt x="2162556" y="1255197"/>
                  <a:pt x="2118297" y="1281462"/>
                  <a:pt x="2111121" y="1179765"/>
                </a:cubicBezTo>
                <a:cubicBezTo>
                  <a:pt x="2078165" y="1160035"/>
                  <a:pt x="2138109" y="1358923"/>
                  <a:pt x="2096453" y="1400160"/>
                </a:cubicBezTo>
                <a:cubicBezTo>
                  <a:pt x="2038985" y="1543727"/>
                  <a:pt x="2043240" y="1691546"/>
                  <a:pt x="2092325" y="1842346"/>
                </a:cubicBezTo>
                <a:cubicBezTo>
                  <a:pt x="2087347" y="1840759"/>
                  <a:pt x="2081962" y="1841007"/>
                  <a:pt x="2077149" y="1843043"/>
                </a:cubicBezTo>
                <a:cubicBezTo>
                  <a:pt x="2076704" y="1738746"/>
                  <a:pt x="2031429" y="1645043"/>
                  <a:pt x="1953705" y="1584964"/>
                </a:cubicBezTo>
                <a:cubicBezTo>
                  <a:pt x="1919224" y="1579889"/>
                  <a:pt x="1897444" y="1449898"/>
                  <a:pt x="1884680" y="1473434"/>
                </a:cubicBezTo>
                <a:cubicBezTo>
                  <a:pt x="1900619" y="1641300"/>
                  <a:pt x="1912430" y="1567708"/>
                  <a:pt x="1987042" y="1647391"/>
                </a:cubicBezTo>
                <a:cubicBezTo>
                  <a:pt x="2012442" y="1678604"/>
                  <a:pt x="2022856" y="1715653"/>
                  <a:pt x="2026476" y="1767929"/>
                </a:cubicBezTo>
                <a:cubicBezTo>
                  <a:pt x="2062036" y="1789372"/>
                  <a:pt x="2058734" y="1831370"/>
                  <a:pt x="2066481" y="1870767"/>
                </a:cubicBezTo>
                <a:cubicBezTo>
                  <a:pt x="2032978" y="1858650"/>
                  <a:pt x="2000707" y="1843367"/>
                  <a:pt x="1970088" y="1825153"/>
                </a:cubicBezTo>
                <a:cubicBezTo>
                  <a:pt x="1997329" y="1758222"/>
                  <a:pt x="1931543" y="1684631"/>
                  <a:pt x="1862138" y="1699666"/>
                </a:cubicBezTo>
                <a:cubicBezTo>
                  <a:pt x="1831531" y="1616495"/>
                  <a:pt x="1701800" y="1623537"/>
                  <a:pt x="1681925" y="1711086"/>
                </a:cubicBezTo>
                <a:cubicBezTo>
                  <a:pt x="1664881" y="1712234"/>
                  <a:pt x="1647920" y="1714346"/>
                  <a:pt x="1631125" y="1717430"/>
                </a:cubicBezTo>
                <a:cubicBezTo>
                  <a:pt x="1626997" y="1710071"/>
                  <a:pt x="1613853" y="1703536"/>
                  <a:pt x="1587818" y="1700174"/>
                </a:cubicBezTo>
                <a:cubicBezTo>
                  <a:pt x="1741488" y="1569802"/>
                  <a:pt x="1429766" y="1726375"/>
                  <a:pt x="1400683" y="1669341"/>
                </a:cubicBezTo>
                <a:cubicBezTo>
                  <a:pt x="1401064" y="1668326"/>
                  <a:pt x="1401509" y="1667311"/>
                  <a:pt x="1401953" y="1666296"/>
                </a:cubicBezTo>
                <a:cubicBezTo>
                  <a:pt x="1468120" y="1681141"/>
                  <a:pt x="1525905" y="1645995"/>
                  <a:pt x="1584389" y="1627089"/>
                </a:cubicBezTo>
                <a:cubicBezTo>
                  <a:pt x="1664018" y="1601713"/>
                  <a:pt x="1702626" y="1569294"/>
                  <a:pt x="1589342" y="1555527"/>
                </a:cubicBezTo>
                <a:cubicBezTo>
                  <a:pt x="1604645" y="1519873"/>
                  <a:pt x="1643697" y="1536495"/>
                  <a:pt x="1669987" y="1551023"/>
                </a:cubicBezTo>
                <a:cubicBezTo>
                  <a:pt x="1711769" y="1573481"/>
                  <a:pt x="1731010" y="1452435"/>
                  <a:pt x="1673860" y="1472356"/>
                </a:cubicBezTo>
                <a:cubicBezTo>
                  <a:pt x="1671891" y="1436258"/>
                  <a:pt x="1654810" y="1427122"/>
                  <a:pt x="1624902" y="1427947"/>
                </a:cubicBezTo>
                <a:cubicBezTo>
                  <a:pt x="1541526" y="1422491"/>
                  <a:pt x="1617853" y="1487201"/>
                  <a:pt x="1506284" y="1403268"/>
                </a:cubicBezTo>
                <a:cubicBezTo>
                  <a:pt x="1564894" y="1317369"/>
                  <a:pt x="1457071" y="1290597"/>
                  <a:pt x="1428242" y="1387852"/>
                </a:cubicBezTo>
                <a:cubicBezTo>
                  <a:pt x="1385443" y="1345601"/>
                  <a:pt x="1497013" y="1310961"/>
                  <a:pt x="1427480" y="1289835"/>
                </a:cubicBezTo>
                <a:cubicBezTo>
                  <a:pt x="1371727" y="1227282"/>
                  <a:pt x="1360615" y="1309185"/>
                  <a:pt x="1354773" y="1361017"/>
                </a:cubicBezTo>
                <a:cubicBezTo>
                  <a:pt x="1356106" y="1424458"/>
                  <a:pt x="1322642" y="1479461"/>
                  <a:pt x="1291273" y="1533133"/>
                </a:cubicBezTo>
                <a:cubicBezTo>
                  <a:pt x="1243902" y="1467408"/>
                  <a:pt x="1333691" y="1416020"/>
                  <a:pt x="1326198" y="1342809"/>
                </a:cubicBezTo>
                <a:cubicBezTo>
                  <a:pt x="1309497" y="1251327"/>
                  <a:pt x="1268667" y="1389502"/>
                  <a:pt x="1250696" y="1402824"/>
                </a:cubicBezTo>
                <a:cubicBezTo>
                  <a:pt x="1233932" y="1351564"/>
                  <a:pt x="1378204" y="1220938"/>
                  <a:pt x="1274826" y="1218845"/>
                </a:cubicBezTo>
                <a:cubicBezTo>
                  <a:pt x="1228344" y="1242635"/>
                  <a:pt x="1271778" y="1262619"/>
                  <a:pt x="1197991" y="1288630"/>
                </a:cubicBezTo>
                <a:cubicBezTo>
                  <a:pt x="1190625" y="1268963"/>
                  <a:pt x="1214565" y="1236799"/>
                  <a:pt x="1182942" y="1234705"/>
                </a:cubicBezTo>
                <a:cubicBezTo>
                  <a:pt x="1162812" y="1229122"/>
                  <a:pt x="1174496" y="1184714"/>
                  <a:pt x="1141413" y="1195562"/>
                </a:cubicBezTo>
                <a:cubicBezTo>
                  <a:pt x="1095883" y="1214911"/>
                  <a:pt x="1154430" y="1276830"/>
                  <a:pt x="1141413" y="1305759"/>
                </a:cubicBezTo>
                <a:cubicBezTo>
                  <a:pt x="944562" y="1236545"/>
                  <a:pt x="1067054" y="1322825"/>
                  <a:pt x="1147763" y="1392103"/>
                </a:cubicBezTo>
                <a:cubicBezTo>
                  <a:pt x="1229297" y="1523934"/>
                  <a:pt x="1076008" y="1428011"/>
                  <a:pt x="1144143" y="1516004"/>
                </a:cubicBezTo>
                <a:cubicBezTo>
                  <a:pt x="1129348" y="1518414"/>
                  <a:pt x="1137222" y="1530786"/>
                  <a:pt x="1134301" y="1541951"/>
                </a:cubicBezTo>
                <a:cubicBezTo>
                  <a:pt x="1128840" y="1461381"/>
                  <a:pt x="1092391" y="1509533"/>
                  <a:pt x="1084263" y="1458716"/>
                </a:cubicBezTo>
                <a:cubicBezTo>
                  <a:pt x="1106996" y="1399399"/>
                  <a:pt x="1027112" y="1243397"/>
                  <a:pt x="1033145" y="1375862"/>
                </a:cubicBezTo>
                <a:cubicBezTo>
                  <a:pt x="1011555" y="1378717"/>
                  <a:pt x="985774" y="1369962"/>
                  <a:pt x="977075" y="1395402"/>
                </a:cubicBezTo>
                <a:lnTo>
                  <a:pt x="974725" y="1395402"/>
                </a:lnTo>
                <a:cubicBezTo>
                  <a:pt x="974725" y="1345156"/>
                  <a:pt x="921195" y="1363681"/>
                  <a:pt x="933323" y="1405235"/>
                </a:cubicBezTo>
                <a:cubicBezTo>
                  <a:pt x="854329" y="1452309"/>
                  <a:pt x="964565" y="1521840"/>
                  <a:pt x="992505" y="1546519"/>
                </a:cubicBezTo>
                <a:cubicBezTo>
                  <a:pt x="1076833" y="1609199"/>
                  <a:pt x="1027494" y="1620999"/>
                  <a:pt x="1091375" y="1665788"/>
                </a:cubicBezTo>
                <a:cubicBezTo>
                  <a:pt x="1104519" y="1678477"/>
                  <a:pt x="1080516" y="1690467"/>
                  <a:pt x="1090422" y="1704488"/>
                </a:cubicBezTo>
                <a:cubicBezTo>
                  <a:pt x="1012698" y="1645931"/>
                  <a:pt x="946087" y="1561999"/>
                  <a:pt x="877634" y="1480413"/>
                </a:cubicBezTo>
                <a:cubicBezTo>
                  <a:pt x="941134" y="1421476"/>
                  <a:pt x="888111" y="1309693"/>
                  <a:pt x="802704" y="1318574"/>
                </a:cubicBezTo>
                <a:cubicBezTo>
                  <a:pt x="844487" y="1142842"/>
                  <a:pt x="590487" y="1075468"/>
                  <a:pt x="487617" y="1190677"/>
                </a:cubicBezTo>
                <a:cubicBezTo>
                  <a:pt x="451780" y="1179365"/>
                  <a:pt x="415143" y="1170750"/>
                  <a:pt x="378016" y="1164920"/>
                </a:cubicBezTo>
                <a:cubicBezTo>
                  <a:pt x="386652" y="1131740"/>
                  <a:pt x="453644" y="1087648"/>
                  <a:pt x="398463" y="1080226"/>
                </a:cubicBezTo>
                <a:cubicBezTo>
                  <a:pt x="473393" y="1002891"/>
                  <a:pt x="498348" y="1176593"/>
                  <a:pt x="545592" y="1132121"/>
                </a:cubicBezTo>
                <a:cubicBezTo>
                  <a:pt x="620268" y="1086126"/>
                  <a:pt x="572135" y="1083778"/>
                  <a:pt x="523431" y="1049647"/>
                </a:cubicBezTo>
                <a:cubicBezTo>
                  <a:pt x="461264" y="938688"/>
                  <a:pt x="782574" y="1043810"/>
                  <a:pt x="817626" y="1116197"/>
                </a:cubicBezTo>
                <a:cubicBezTo>
                  <a:pt x="843471" y="1127045"/>
                  <a:pt x="848678" y="1090440"/>
                  <a:pt x="889762" y="1092914"/>
                </a:cubicBezTo>
                <a:cubicBezTo>
                  <a:pt x="882587" y="1077434"/>
                  <a:pt x="885571" y="1039179"/>
                  <a:pt x="871093" y="1033787"/>
                </a:cubicBezTo>
                <a:cubicBezTo>
                  <a:pt x="829691" y="1021098"/>
                  <a:pt x="912749" y="1004984"/>
                  <a:pt x="814705" y="989949"/>
                </a:cubicBezTo>
                <a:cubicBezTo>
                  <a:pt x="806260" y="926508"/>
                  <a:pt x="783654" y="996293"/>
                  <a:pt x="752348" y="970599"/>
                </a:cubicBezTo>
                <a:cubicBezTo>
                  <a:pt x="763397" y="963240"/>
                  <a:pt x="795465" y="962986"/>
                  <a:pt x="785495" y="946999"/>
                </a:cubicBezTo>
                <a:cubicBezTo>
                  <a:pt x="830517" y="911028"/>
                  <a:pt x="950151" y="773614"/>
                  <a:pt x="864299" y="757563"/>
                </a:cubicBezTo>
                <a:cubicBezTo>
                  <a:pt x="840613" y="777421"/>
                  <a:pt x="785622" y="912741"/>
                  <a:pt x="753174" y="875628"/>
                </a:cubicBezTo>
                <a:cubicBezTo>
                  <a:pt x="739458" y="860719"/>
                  <a:pt x="734124" y="885715"/>
                  <a:pt x="727139" y="896627"/>
                </a:cubicBezTo>
                <a:cubicBezTo>
                  <a:pt x="702628" y="837119"/>
                  <a:pt x="691388" y="923335"/>
                  <a:pt x="665607" y="891361"/>
                </a:cubicBezTo>
                <a:cubicBezTo>
                  <a:pt x="657543" y="905128"/>
                  <a:pt x="634365" y="906523"/>
                  <a:pt x="624650" y="920100"/>
                </a:cubicBezTo>
                <a:lnTo>
                  <a:pt x="631000" y="925619"/>
                </a:lnTo>
                <a:cubicBezTo>
                  <a:pt x="618300" y="937039"/>
                  <a:pt x="597599" y="945286"/>
                  <a:pt x="581660" y="936595"/>
                </a:cubicBezTo>
                <a:lnTo>
                  <a:pt x="580898" y="940147"/>
                </a:lnTo>
                <a:lnTo>
                  <a:pt x="575818" y="940147"/>
                </a:lnTo>
                <a:cubicBezTo>
                  <a:pt x="575818" y="937293"/>
                  <a:pt x="575818" y="934438"/>
                  <a:pt x="575818" y="931583"/>
                </a:cubicBezTo>
                <a:cubicBezTo>
                  <a:pt x="558737" y="909505"/>
                  <a:pt x="585343" y="888443"/>
                  <a:pt x="601218" y="874486"/>
                </a:cubicBezTo>
                <a:lnTo>
                  <a:pt x="600329" y="873915"/>
                </a:lnTo>
                <a:cubicBezTo>
                  <a:pt x="615442" y="866048"/>
                  <a:pt x="630492" y="852535"/>
                  <a:pt x="648208" y="854882"/>
                </a:cubicBezTo>
                <a:cubicBezTo>
                  <a:pt x="664401" y="844922"/>
                  <a:pt x="650304" y="837943"/>
                  <a:pt x="644017" y="825255"/>
                </a:cubicBezTo>
                <a:cubicBezTo>
                  <a:pt x="657543" y="816500"/>
                  <a:pt x="684149" y="817516"/>
                  <a:pt x="683006" y="797658"/>
                </a:cubicBezTo>
                <a:cubicBezTo>
                  <a:pt x="744093" y="801592"/>
                  <a:pt x="854964" y="896119"/>
                  <a:pt x="785940" y="773614"/>
                </a:cubicBezTo>
                <a:cubicBezTo>
                  <a:pt x="739140" y="770442"/>
                  <a:pt x="772478" y="754582"/>
                  <a:pt x="764032" y="735993"/>
                </a:cubicBezTo>
                <a:cubicBezTo>
                  <a:pt x="750888" y="717913"/>
                  <a:pt x="798703" y="718801"/>
                  <a:pt x="809689" y="710934"/>
                </a:cubicBezTo>
                <a:cubicBezTo>
                  <a:pt x="832929" y="682703"/>
                  <a:pt x="765239" y="687461"/>
                  <a:pt x="749427" y="687143"/>
                </a:cubicBezTo>
                <a:cubicBezTo>
                  <a:pt x="818896" y="666779"/>
                  <a:pt x="951484" y="580436"/>
                  <a:pt x="781177" y="625098"/>
                </a:cubicBezTo>
                <a:cubicBezTo>
                  <a:pt x="799402" y="587033"/>
                  <a:pt x="820039" y="559373"/>
                  <a:pt x="816610" y="516106"/>
                </a:cubicBezTo>
                <a:cubicBezTo>
                  <a:pt x="772668" y="493204"/>
                  <a:pt x="758000" y="569968"/>
                  <a:pt x="731965" y="590396"/>
                </a:cubicBezTo>
                <a:cubicBezTo>
                  <a:pt x="735140" y="614186"/>
                  <a:pt x="701993" y="587795"/>
                  <a:pt x="703517" y="614059"/>
                </a:cubicBezTo>
                <a:cubicBezTo>
                  <a:pt x="702691" y="636264"/>
                  <a:pt x="705549" y="656819"/>
                  <a:pt x="676148" y="650411"/>
                </a:cubicBezTo>
                <a:cubicBezTo>
                  <a:pt x="677482" y="636581"/>
                  <a:pt x="690055" y="626303"/>
                  <a:pt x="671640" y="616914"/>
                </a:cubicBezTo>
                <a:cubicBezTo>
                  <a:pt x="672783" y="578850"/>
                  <a:pt x="693865" y="491808"/>
                  <a:pt x="632778" y="552268"/>
                </a:cubicBezTo>
                <a:cubicBezTo>
                  <a:pt x="611569" y="540277"/>
                  <a:pt x="636270" y="483688"/>
                  <a:pt x="603758" y="495170"/>
                </a:cubicBezTo>
                <a:cubicBezTo>
                  <a:pt x="487045" y="410984"/>
                  <a:pt x="621157" y="642862"/>
                  <a:pt x="593725" y="699705"/>
                </a:cubicBezTo>
                <a:cubicBezTo>
                  <a:pt x="542227" y="680673"/>
                  <a:pt x="591249" y="762322"/>
                  <a:pt x="573659" y="787063"/>
                </a:cubicBezTo>
                <a:cubicBezTo>
                  <a:pt x="555308" y="761687"/>
                  <a:pt x="547434" y="762512"/>
                  <a:pt x="537972" y="790997"/>
                </a:cubicBezTo>
                <a:cubicBezTo>
                  <a:pt x="461772" y="644448"/>
                  <a:pt x="498285" y="813519"/>
                  <a:pt x="484315" y="862242"/>
                </a:cubicBezTo>
                <a:cubicBezTo>
                  <a:pt x="456248" y="842448"/>
                  <a:pt x="431673" y="828427"/>
                  <a:pt x="434531" y="876072"/>
                </a:cubicBezTo>
                <a:cubicBezTo>
                  <a:pt x="404305" y="865033"/>
                  <a:pt x="428181" y="899926"/>
                  <a:pt x="400685" y="906396"/>
                </a:cubicBezTo>
                <a:cubicBezTo>
                  <a:pt x="407035" y="936658"/>
                  <a:pt x="373698" y="972375"/>
                  <a:pt x="352870" y="990837"/>
                </a:cubicBezTo>
                <a:lnTo>
                  <a:pt x="354330" y="991154"/>
                </a:lnTo>
                <a:cubicBezTo>
                  <a:pt x="310833" y="1035944"/>
                  <a:pt x="295910" y="885271"/>
                  <a:pt x="320104" y="872202"/>
                </a:cubicBezTo>
                <a:cubicBezTo>
                  <a:pt x="299022" y="837055"/>
                  <a:pt x="389954" y="705669"/>
                  <a:pt x="427482" y="697548"/>
                </a:cubicBezTo>
                <a:cubicBezTo>
                  <a:pt x="460566" y="694630"/>
                  <a:pt x="445389" y="667730"/>
                  <a:pt x="455041" y="646351"/>
                </a:cubicBezTo>
                <a:cubicBezTo>
                  <a:pt x="493141" y="575170"/>
                  <a:pt x="415227" y="636708"/>
                  <a:pt x="389954" y="646351"/>
                </a:cubicBezTo>
                <a:cubicBezTo>
                  <a:pt x="363855" y="608667"/>
                  <a:pt x="368173" y="675915"/>
                  <a:pt x="333312" y="661894"/>
                </a:cubicBezTo>
                <a:cubicBezTo>
                  <a:pt x="342519" y="652061"/>
                  <a:pt x="349758" y="643306"/>
                  <a:pt x="348234" y="629222"/>
                </a:cubicBezTo>
                <a:cubicBezTo>
                  <a:pt x="339662" y="630744"/>
                  <a:pt x="335534" y="631506"/>
                  <a:pt x="325819" y="633345"/>
                </a:cubicBezTo>
                <a:cubicBezTo>
                  <a:pt x="327787" y="620276"/>
                  <a:pt x="349949" y="590459"/>
                  <a:pt x="322517" y="596740"/>
                </a:cubicBezTo>
                <a:cubicBezTo>
                  <a:pt x="272923" y="571934"/>
                  <a:pt x="287973" y="629349"/>
                  <a:pt x="265367" y="637025"/>
                </a:cubicBezTo>
                <a:cubicBezTo>
                  <a:pt x="231140" y="635058"/>
                  <a:pt x="272987" y="680165"/>
                  <a:pt x="255524" y="699197"/>
                </a:cubicBezTo>
                <a:cubicBezTo>
                  <a:pt x="139065" y="662528"/>
                  <a:pt x="268923" y="744558"/>
                  <a:pt x="242126" y="792710"/>
                </a:cubicBezTo>
                <a:cubicBezTo>
                  <a:pt x="164973" y="738848"/>
                  <a:pt x="148209" y="767714"/>
                  <a:pt x="206058" y="835279"/>
                </a:cubicBezTo>
                <a:cubicBezTo>
                  <a:pt x="175387" y="828047"/>
                  <a:pt x="119507" y="842575"/>
                  <a:pt x="167958" y="869537"/>
                </a:cubicBezTo>
                <a:cubicBezTo>
                  <a:pt x="167958" y="869537"/>
                  <a:pt x="167958" y="869918"/>
                  <a:pt x="167958" y="870045"/>
                </a:cubicBezTo>
                <a:lnTo>
                  <a:pt x="168974" y="870045"/>
                </a:lnTo>
                <a:lnTo>
                  <a:pt x="168148" y="869601"/>
                </a:lnTo>
                <a:cubicBezTo>
                  <a:pt x="209487" y="875945"/>
                  <a:pt x="269748" y="906460"/>
                  <a:pt x="237998" y="954485"/>
                </a:cubicBezTo>
                <a:cubicBezTo>
                  <a:pt x="241046" y="953153"/>
                  <a:pt x="242697" y="955500"/>
                  <a:pt x="245237" y="957784"/>
                </a:cubicBezTo>
                <a:cubicBezTo>
                  <a:pt x="241110" y="962986"/>
                  <a:pt x="235395" y="961654"/>
                  <a:pt x="229616" y="961781"/>
                </a:cubicBezTo>
                <a:cubicBezTo>
                  <a:pt x="215202" y="971424"/>
                  <a:pt x="195580" y="968125"/>
                  <a:pt x="180785" y="960068"/>
                </a:cubicBezTo>
                <a:cubicBezTo>
                  <a:pt x="172283" y="962199"/>
                  <a:pt x="163282" y="959801"/>
                  <a:pt x="156972" y="953724"/>
                </a:cubicBezTo>
                <a:cubicBezTo>
                  <a:pt x="141478" y="953026"/>
                  <a:pt x="147447" y="973898"/>
                  <a:pt x="146558" y="983922"/>
                </a:cubicBezTo>
                <a:cubicBezTo>
                  <a:pt x="197358" y="996991"/>
                  <a:pt x="214567" y="1047363"/>
                  <a:pt x="226060" y="1093866"/>
                </a:cubicBezTo>
                <a:cubicBezTo>
                  <a:pt x="217043" y="1115880"/>
                  <a:pt x="237871" y="1121462"/>
                  <a:pt x="240348" y="1139416"/>
                </a:cubicBezTo>
                <a:cubicBezTo>
                  <a:pt x="206502" y="1115118"/>
                  <a:pt x="202248" y="1064619"/>
                  <a:pt x="155766" y="1060622"/>
                </a:cubicBezTo>
                <a:cubicBezTo>
                  <a:pt x="144717" y="1044445"/>
                  <a:pt x="156972" y="1024905"/>
                  <a:pt x="158242" y="1007141"/>
                </a:cubicBezTo>
                <a:cubicBezTo>
                  <a:pt x="163322" y="977768"/>
                  <a:pt x="111951" y="1019829"/>
                  <a:pt x="116967" y="985444"/>
                </a:cubicBezTo>
                <a:cubicBezTo>
                  <a:pt x="163640" y="906396"/>
                  <a:pt x="131191" y="798737"/>
                  <a:pt x="75756" y="933042"/>
                </a:cubicBezTo>
                <a:lnTo>
                  <a:pt x="70104" y="931773"/>
                </a:lnTo>
                <a:cubicBezTo>
                  <a:pt x="75438" y="904810"/>
                  <a:pt x="71565" y="897768"/>
                  <a:pt x="44069" y="904937"/>
                </a:cubicBezTo>
                <a:cubicBezTo>
                  <a:pt x="47054" y="867444"/>
                  <a:pt x="114808" y="739990"/>
                  <a:pt x="31369" y="822464"/>
                </a:cubicBezTo>
                <a:cubicBezTo>
                  <a:pt x="11303" y="762892"/>
                  <a:pt x="164084" y="579864"/>
                  <a:pt x="11176" y="653774"/>
                </a:cubicBezTo>
                <a:cubicBezTo>
                  <a:pt x="13271" y="670585"/>
                  <a:pt x="6922" y="684733"/>
                  <a:pt x="0" y="699769"/>
                </a:cubicBezTo>
                <a:lnTo>
                  <a:pt x="0" y="1136942"/>
                </a:lnTo>
                <a:cubicBezTo>
                  <a:pt x="65977" y="1134341"/>
                  <a:pt x="95250" y="1153437"/>
                  <a:pt x="5461" y="1202477"/>
                </a:cubicBezTo>
                <a:lnTo>
                  <a:pt x="0" y="1204634"/>
                </a:lnTo>
                <a:lnTo>
                  <a:pt x="0" y="2355014"/>
                </a:lnTo>
                <a:lnTo>
                  <a:pt x="12191937" y="2355014"/>
                </a:lnTo>
                <a:lnTo>
                  <a:pt x="12191937" y="1154960"/>
                </a:lnTo>
                <a:cubicBezTo>
                  <a:pt x="12083161" y="1188774"/>
                  <a:pt x="11978830" y="1249867"/>
                  <a:pt x="11889486" y="1328535"/>
                </a:cubicBezTo>
                <a:close/>
                <a:moveTo>
                  <a:pt x="11332146" y="1220685"/>
                </a:moveTo>
                <a:lnTo>
                  <a:pt x="11327765" y="1218147"/>
                </a:lnTo>
                <a:cubicBezTo>
                  <a:pt x="11335385" y="1185411"/>
                  <a:pt x="11344084" y="1177671"/>
                  <a:pt x="11332464" y="1146585"/>
                </a:cubicBezTo>
                <a:lnTo>
                  <a:pt x="11347894" y="1104270"/>
                </a:lnTo>
                <a:lnTo>
                  <a:pt x="11353102" y="1105095"/>
                </a:lnTo>
                <a:cubicBezTo>
                  <a:pt x="11360594" y="1133009"/>
                  <a:pt x="11368595" y="1160923"/>
                  <a:pt x="11343513" y="1181224"/>
                </a:cubicBezTo>
                <a:cubicBezTo>
                  <a:pt x="11339640" y="1194928"/>
                  <a:pt x="11344719" y="1211803"/>
                  <a:pt x="11332083" y="1220938"/>
                </a:cubicBezTo>
                <a:close/>
                <a:moveTo>
                  <a:pt x="11351196" y="1309122"/>
                </a:moveTo>
                <a:cubicBezTo>
                  <a:pt x="11321225" y="1294023"/>
                  <a:pt x="11342180" y="1254816"/>
                  <a:pt x="11345355" y="1229122"/>
                </a:cubicBezTo>
                <a:cubicBezTo>
                  <a:pt x="11389805" y="1298908"/>
                  <a:pt x="11370755" y="1394704"/>
                  <a:pt x="11416602" y="1466329"/>
                </a:cubicBezTo>
                <a:cubicBezTo>
                  <a:pt x="11399456" y="1468803"/>
                  <a:pt x="11402187" y="1449644"/>
                  <a:pt x="11388916" y="1443934"/>
                </a:cubicBezTo>
                <a:cubicBezTo>
                  <a:pt x="11389868" y="1452182"/>
                  <a:pt x="11390630" y="1458462"/>
                  <a:pt x="11391392" y="1464743"/>
                </a:cubicBezTo>
                <a:cubicBezTo>
                  <a:pt x="11367580" y="1451611"/>
                  <a:pt x="11335766" y="1327266"/>
                  <a:pt x="11350816" y="1309375"/>
                </a:cubicBezTo>
                <a:close/>
                <a:moveTo>
                  <a:pt x="11335639" y="1639333"/>
                </a:moveTo>
                <a:cubicBezTo>
                  <a:pt x="11307318" y="1590039"/>
                  <a:pt x="11309794" y="1697826"/>
                  <a:pt x="11272965" y="1568723"/>
                </a:cubicBezTo>
                <a:cubicBezTo>
                  <a:pt x="11226737" y="1502808"/>
                  <a:pt x="11265281" y="1514608"/>
                  <a:pt x="11295507" y="1467598"/>
                </a:cubicBezTo>
                <a:cubicBezTo>
                  <a:pt x="11299762" y="1661030"/>
                  <a:pt x="11375707" y="1563458"/>
                  <a:pt x="11401489" y="1697700"/>
                </a:cubicBezTo>
                <a:cubicBezTo>
                  <a:pt x="11397107" y="1752322"/>
                  <a:pt x="11263630" y="1649230"/>
                  <a:pt x="11335258" y="1639587"/>
                </a:cubicBezTo>
                <a:close/>
                <a:moveTo>
                  <a:pt x="10394505" y="1374910"/>
                </a:moveTo>
                <a:cubicBezTo>
                  <a:pt x="10382821" y="1373318"/>
                  <a:pt x="10374567" y="1362545"/>
                  <a:pt x="10376154" y="1350847"/>
                </a:cubicBezTo>
                <a:cubicBezTo>
                  <a:pt x="10376662" y="1347161"/>
                  <a:pt x="10378122" y="1343666"/>
                  <a:pt x="10380408" y="1340715"/>
                </a:cubicBezTo>
                <a:cubicBezTo>
                  <a:pt x="10387393" y="1353023"/>
                  <a:pt x="10406126" y="1361587"/>
                  <a:pt x="10394125" y="1375164"/>
                </a:cubicBezTo>
                <a:close/>
                <a:moveTo>
                  <a:pt x="10057003" y="1356956"/>
                </a:moveTo>
                <a:cubicBezTo>
                  <a:pt x="10009315" y="1313943"/>
                  <a:pt x="10049764" y="1261794"/>
                  <a:pt x="10060877" y="1355624"/>
                </a:cubicBezTo>
                <a:close/>
                <a:moveTo>
                  <a:pt x="9500108" y="1386140"/>
                </a:moveTo>
                <a:cubicBezTo>
                  <a:pt x="9517761" y="1359811"/>
                  <a:pt x="9517761" y="1359811"/>
                  <a:pt x="9558972" y="1380747"/>
                </a:cubicBezTo>
                <a:cubicBezTo>
                  <a:pt x="9538716" y="1378336"/>
                  <a:pt x="9521127" y="1399843"/>
                  <a:pt x="9499537" y="1386393"/>
                </a:cubicBezTo>
                <a:close/>
                <a:moveTo>
                  <a:pt x="9701467" y="1240859"/>
                </a:moveTo>
                <a:cubicBezTo>
                  <a:pt x="9667557" y="1289962"/>
                  <a:pt x="9596755" y="1349851"/>
                  <a:pt x="9537129" y="1352769"/>
                </a:cubicBezTo>
                <a:cubicBezTo>
                  <a:pt x="9640062" y="1308678"/>
                  <a:pt x="9596501" y="1273658"/>
                  <a:pt x="9524746" y="1343951"/>
                </a:cubicBezTo>
                <a:cubicBezTo>
                  <a:pt x="9520365" y="1245744"/>
                  <a:pt x="9621330" y="1171327"/>
                  <a:pt x="9701085" y="1241113"/>
                </a:cubicBezTo>
                <a:close/>
                <a:moveTo>
                  <a:pt x="9607487" y="926698"/>
                </a:moveTo>
                <a:cubicBezTo>
                  <a:pt x="9636189" y="968506"/>
                  <a:pt x="9578022" y="1043810"/>
                  <a:pt x="9553130" y="1083081"/>
                </a:cubicBezTo>
                <a:lnTo>
                  <a:pt x="9548685" y="1079972"/>
                </a:lnTo>
                <a:cubicBezTo>
                  <a:pt x="9618155" y="1018180"/>
                  <a:pt x="9536747" y="999021"/>
                  <a:pt x="9538589" y="1086316"/>
                </a:cubicBezTo>
                <a:cubicBezTo>
                  <a:pt x="9479217" y="1017990"/>
                  <a:pt x="9563544" y="972820"/>
                  <a:pt x="9607487" y="926698"/>
                </a:cubicBezTo>
                <a:close/>
                <a:moveTo>
                  <a:pt x="9514967" y="1277147"/>
                </a:moveTo>
                <a:cubicBezTo>
                  <a:pt x="9513824" y="1258115"/>
                  <a:pt x="9526778" y="1239082"/>
                  <a:pt x="9513126" y="1221700"/>
                </a:cubicBezTo>
                <a:lnTo>
                  <a:pt x="9509252" y="1221700"/>
                </a:lnTo>
                <a:lnTo>
                  <a:pt x="9513062" y="1252786"/>
                </a:lnTo>
                <a:lnTo>
                  <a:pt x="9509951" y="1252786"/>
                </a:lnTo>
                <a:cubicBezTo>
                  <a:pt x="9497251" y="1202033"/>
                  <a:pt x="9478201" y="1256275"/>
                  <a:pt x="9502394" y="1277401"/>
                </a:cubicBezTo>
                <a:lnTo>
                  <a:pt x="9499219" y="1279939"/>
                </a:lnTo>
                <a:cubicBezTo>
                  <a:pt x="9465881" y="1248726"/>
                  <a:pt x="9451213" y="1190042"/>
                  <a:pt x="9444609" y="1145570"/>
                </a:cubicBezTo>
                <a:cubicBezTo>
                  <a:pt x="9430703" y="1131930"/>
                  <a:pt x="9434513" y="1122477"/>
                  <a:pt x="9449816" y="1113025"/>
                </a:cubicBezTo>
                <a:lnTo>
                  <a:pt x="9451467" y="1114801"/>
                </a:lnTo>
                <a:cubicBezTo>
                  <a:pt x="9452166" y="1111566"/>
                  <a:pt x="9452864" y="1108457"/>
                  <a:pt x="9453499" y="1105158"/>
                </a:cubicBezTo>
                <a:cubicBezTo>
                  <a:pt x="9531287" y="1115055"/>
                  <a:pt x="9539605" y="1216244"/>
                  <a:pt x="9515094" y="1277147"/>
                </a:cubicBezTo>
                <a:close/>
                <a:moveTo>
                  <a:pt x="9501060" y="1071978"/>
                </a:moveTo>
                <a:cubicBezTo>
                  <a:pt x="9497758" y="1083271"/>
                  <a:pt x="9495155" y="1092153"/>
                  <a:pt x="9492043" y="1102621"/>
                </a:cubicBezTo>
                <a:cubicBezTo>
                  <a:pt x="9484931" y="1089932"/>
                  <a:pt x="9483471" y="1087902"/>
                  <a:pt x="9474962" y="1074072"/>
                </a:cubicBezTo>
                <a:close/>
                <a:moveTo>
                  <a:pt x="9492869" y="1051550"/>
                </a:moveTo>
                <a:cubicBezTo>
                  <a:pt x="9479661" y="1043683"/>
                  <a:pt x="9468231" y="1026174"/>
                  <a:pt x="9450768" y="1043430"/>
                </a:cubicBezTo>
                <a:lnTo>
                  <a:pt x="9445180" y="1031947"/>
                </a:lnTo>
                <a:cubicBezTo>
                  <a:pt x="9465119" y="1005999"/>
                  <a:pt x="9509951" y="1013612"/>
                  <a:pt x="9493187" y="1051550"/>
                </a:cubicBezTo>
                <a:close/>
                <a:moveTo>
                  <a:pt x="9366694" y="956388"/>
                </a:moveTo>
                <a:cubicBezTo>
                  <a:pt x="9382316" y="953724"/>
                  <a:pt x="9393745" y="960004"/>
                  <a:pt x="9406890" y="966920"/>
                </a:cubicBezTo>
                <a:cubicBezTo>
                  <a:pt x="9391587" y="974279"/>
                  <a:pt x="9372918" y="970536"/>
                  <a:pt x="9366821" y="956579"/>
                </a:cubicBezTo>
                <a:close/>
                <a:moveTo>
                  <a:pt x="9402508" y="989885"/>
                </a:moveTo>
                <a:cubicBezTo>
                  <a:pt x="9415780" y="966793"/>
                  <a:pt x="9449880" y="976499"/>
                  <a:pt x="9464357" y="996229"/>
                </a:cubicBezTo>
                <a:cubicBezTo>
                  <a:pt x="9438132" y="1010948"/>
                  <a:pt x="9423718" y="1007015"/>
                  <a:pt x="9402635" y="990075"/>
                </a:cubicBezTo>
                <a:close/>
                <a:moveTo>
                  <a:pt x="9409875" y="1109218"/>
                </a:moveTo>
                <a:cubicBezTo>
                  <a:pt x="9370187" y="1174943"/>
                  <a:pt x="9411271" y="1248218"/>
                  <a:pt x="9468930" y="1287361"/>
                </a:cubicBezTo>
                <a:cubicBezTo>
                  <a:pt x="9521000" y="1277211"/>
                  <a:pt x="9514522" y="1363491"/>
                  <a:pt x="9468930" y="1360700"/>
                </a:cubicBezTo>
                <a:cubicBezTo>
                  <a:pt x="9471279" y="1351374"/>
                  <a:pt x="9473502" y="1342428"/>
                  <a:pt x="9476042" y="1332468"/>
                </a:cubicBezTo>
                <a:lnTo>
                  <a:pt x="9465945" y="1337226"/>
                </a:lnTo>
                <a:cubicBezTo>
                  <a:pt x="9465373" y="1305506"/>
                  <a:pt x="9424035" y="1299161"/>
                  <a:pt x="9429496" y="1334371"/>
                </a:cubicBezTo>
                <a:cubicBezTo>
                  <a:pt x="9433751" y="1353404"/>
                  <a:pt x="9460484" y="1358542"/>
                  <a:pt x="9449244" y="1382016"/>
                </a:cubicBezTo>
                <a:cubicBezTo>
                  <a:pt x="9401048" y="1260526"/>
                  <a:pt x="9165654" y="1149059"/>
                  <a:pt x="9410002" y="1109408"/>
                </a:cubicBezTo>
                <a:close/>
                <a:moveTo>
                  <a:pt x="5238687" y="1670991"/>
                </a:moveTo>
                <a:lnTo>
                  <a:pt x="5234559" y="1670991"/>
                </a:lnTo>
                <a:cubicBezTo>
                  <a:pt x="5213985" y="1578620"/>
                  <a:pt x="5269484" y="1614655"/>
                  <a:pt x="5238687" y="1670991"/>
                </a:cubicBezTo>
                <a:close/>
                <a:moveTo>
                  <a:pt x="4926267" y="1799713"/>
                </a:moveTo>
                <a:cubicBezTo>
                  <a:pt x="4910392" y="1790831"/>
                  <a:pt x="4925187" y="1776557"/>
                  <a:pt x="4928172" y="1762790"/>
                </a:cubicBezTo>
                <a:cubicBezTo>
                  <a:pt x="4938084" y="1769223"/>
                  <a:pt x="4940897" y="1782470"/>
                  <a:pt x="4934452" y="1792367"/>
                </a:cubicBezTo>
                <a:cubicBezTo>
                  <a:pt x="4932433" y="1795481"/>
                  <a:pt x="4929632" y="1798013"/>
                  <a:pt x="4926330" y="1799713"/>
                </a:cubicBezTo>
                <a:close/>
                <a:moveTo>
                  <a:pt x="2461070" y="970662"/>
                </a:moveTo>
                <a:cubicBezTo>
                  <a:pt x="2456180" y="981892"/>
                  <a:pt x="2441194" y="984937"/>
                  <a:pt x="2428685" y="979164"/>
                </a:cubicBezTo>
                <a:cubicBezTo>
                  <a:pt x="2439289" y="973581"/>
                  <a:pt x="2448433" y="968506"/>
                  <a:pt x="2461070" y="970662"/>
                </a:cubicBezTo>
                <a:close/>
                <a:moveTo>
                  <a:pt x="2431987" y="997688"/>
                </a:moveTo>
                <a:cubicBezTo>
                  <a:pt x="2415032" y="1011265"/>
                  <a:pt x="2403412" y="1014437"/>
                  <a:pt x="2382203" y="1002764"/>
                </a:cubicBezTo>
                <a:cubicBezTo>
                  <a:pt x="2393887" y="986840"/>
                  <a:pt x="2421509" y="979037"/>
                  <a:pt x="2431987" y="997688"/>
                </a:cubicBezTo>
                <a:close/>
                <a:moveTo>
                  <a:pt x="2397633" y="1031376"/>
                </a:moveTo>
                <a:lnTo>
                  <a:pt x="2393125" y="1040638"/>
                </a:lnTo>
                <a:cubicBezTo>
                  <a:pt x="2379091" y="1026745"/>
                  <a:pt x="2369820" y="1040638"/>
                  <a:pt x="2359216" y="1046982"/>
                </a:cubicBezTo>
                <a:cubicBezTo>
                  <a:pt x="2345754" y="1016404"/>
                  <a:pt x="2381885" y="1010504"/>
                  <a:pt x="2397824" y="1031376"/>
                </a:cubicBezTo>
                <a:close/>
                <a:moveTo>
                  <a:pt x="2373630" y="1065317"/>
                </a:moveTo>
                <a:cubicBezTo>
                  <a:pt x="2366772" y="1076419"/>
                  <a:pt x="2365566" y="1078005"/>
                  <a:pt x="2359851" y="1088283"/>
                </a:cubicBezTo>
                <a:lnTo>
                  <a:pt x="2352612" y="1063668"/>
                </a:lnTo>
                <a:close/>
                <a:moveTo>
                  <a:pt x="2390966" y="1090694"/>
                </a:moveTo>
                <a:cubicBezTo>
                  <a:pt x="2391474" y="1093231"/>
                  <a:pt x="2391982" y="1095896"/>
                  <a:pt x="2392553" y="1098497"/>
                </a:cubicBezTo>
                <a:lnTo>
                  <a:pt x="2393887" y="1097101"/>
                </a:lnTo>
                <a:cubicBezTo>
                  <a:pt x="2406206" y="1104714"/>
                  <a:pt x="2409317" y="1112327"/>
                  <a:pt x="2398078" y="1123302"/>
                </a:cubicBezTo>
                <a:cubicBezTo>
                  <a:pt x="2392744" y="1159147"/>
                  <a:pt x="2380933" y="1206410"/>
                  <a:pt x="2354072" y="1231533"/>
                </a:cubicBezTo>
                <a:lnTo>
                  <a:pt x="2351532" y="1229503"/>
                </a:lnTo>
                <a:cubicBezTo>
                  <a:pt x="2370582" y="1212501"/>
                  <a:pt x="2355596" y="1168790"/>
                  <a:pt x="2345500" y="1209646"/>
                </a:cubicBezTo>
                <a:lnTo>
                  <a:pt x="2342960" y="1209646"/>
                </a:lnTo>
                <a:lnTo>
                  <a:pt x="2346008" y="1184587"/>
                </a:lnTo>
                <a:lnTo>
                  <a:pt x="2342896" y="1184587"/>
                </a:lnTo>
                <a:cubicBezTo>
                  <a:pt x="2331911" y="1198670"/>
                  <a:pt x="2342388" y="1213960"/>
                  <a:pt x="2341436" y="1228995"/>
                </a:cubicBezTo>
                <a:cubicBezTo>
                  <a:pt x="2321878" y="1179828"/>
                  <a:pt x="2328482" y="1098306"/>
                  <a:pt x="2391156" y="1090630"/>
                </a:cubicBezTo>
                <a:close/>
                <a:moveTo>
                  <a:pt x="2314258" y="1070138"/>
                </a:moveTo>
                <a:lnTo>
                  <a:pt x="2310702" y="1072613"/>
                </a:lnTo>
                <a:cubicBezTo>
                  <a:pt x="2290318" y="1038037"/>
                  <a:pt x="2244598" y="984683"/>
                  <a:pt x="2266887" y="946618"/>
                </a:cubicBezTo>
                <a:cubicBezTo>
                  <a:pt x="2302383" y="983731"/>
                  <a:pt x="2370328" y="1020147"/>
                  <a:pt x="2322386" y="1075150"/>
                </a:cubicBezTo>
                <a:cubicBezTo>
                  <a:pt x="2324037" y="1004857"/>
                  <a:pt x="2258441" y="1020274"/>
                  <a:pt x="2314448" y="1070075"/>
                </a:cubicBezTo>
                <a:close/>
                <a:moveTo>
                  <a:pt x="2191576" y="1199939"/>
                </a:moveTo>
                <a:cubicBezTo>
                  <a:pt x="2255838" y="1143730"/>
                  <a:pt x="2337181" y="1203682"/>
                  <a:pt x="2333943" y="1282984"/>
                </a:cubicBezTo>
                <a:cubicBezTo>
                  <a:pt x="2276094" y="1226331"/>
                  <a:pt x="2241042" y="1254562"/>
                  <a:pt x="2323973" y="1290089"/>
                </a:cubicBezTo>
                <a:cubicBezTo>
                  <a:pt x="2276094" y="1287679"/>
                  <a:pt x="2219071" y="1239400"/>
                  <a:pt x="2191766" y="1199876"/>
                </a:cubicBezTo>
                <a:close/>
                <a:moveTo>
                  <a:pt x="2306384" y="1312674"/>
                </a:moveTo>
                <a:cubicBezTo>
                  <a:pt x="2339594" y="1295736"/>
                  <a:pt x="2339594" y="1295736"/>
                  <a:pt x="2353818" y="1316988"/>
                </a:cubicBezTo>
                <a:cubicBezTo>
                  <a:pt x="2336737" y="1327774"/>
                  <a:pt x="2322576" y="1310454"/>
                  <a:pt x="2306574" y="1312611"/>
                </a:cubicBezTo>
                <a:close/>
                <a:moveTo>
                  <a:pt x="2394141" y="1313626"/>
                </a:moveTo>
                <a:cubicBezTo>
                  <a:pt x="2385124" y="1294594"/>
                  <a:pt x="2406841" y="1290660"/>
                  <a:pt x="2410016" y="1275244"/>
                </a:cubicBezTo>
                <a:cubicBezTo>
                  <a:pt x="2414461" y="1247140"/>
                  <a:pt x="2381187" y="1252151"/>
                  <a:pt x="2380679" y="1277528"/>
                </a:cubicBezTo>
                <a:lnTo>
                  <a:pt x="2372551" y="1273721"/>
                </a:lnTo>
                <a:lnTo>
                  <a:pt x="2378329" y="1296434"/>
                </a:lnTo>
                <a:cubicBezTo>
                  <a:pt x="2341753" y="1298527"/>
                  <a:pt x="2336546" y="1229186"/>
                  <a:pt x="2378329" y="1237370"/>
                </a:cubicBezTo>
                <a:cubicBezTo>
                  <a:pt x="2424811" y="1205649"/>
                  <a:pt x="2457831" y="1146775"/>
                  <a:pt x="2425891" y="1093802"/>
                </a:cubicBezTo>
                <a:cubicBezTo>
                  <a:pt x="2623122" y="1125713"/>
                  <a:pt x="2433511" y="1215482"/>
                  <a:pt x="2394331" y="1313563"/>
                </a:cubicBezTo>
                <a:close/>
                <a:moveTo>
                  <a:pt x="2442020" y="1513149"/>
                </a:moveTo>
                <a:cubicBezTo>
                  <a:pt x="2427542" y="1511246"/>
                  <a:pt x="2426843" y="1498050"/>
                  <a:pt x="2418779" y="1492213"/>
                </a:cubicBezTo>
                <a:lnTo>
                  <a:pt x="2419922" y="1490120"/>
                </a:lnTo>
                <a:cubicBezTo>
                  <a:pt x="2460371" y="1489168"/>
                  <a:pt x="2411921" y="1434101"/>
                  <a:pt x="2409127" y="1411706"/>
                </a:cubicBezTo>
                <a:cubicBezTo>
                  <a:pt x="2432520" y="1440141"/>
                  <a:pt x="2444337" y="1476340"/>
                  <a:pt x="2442210" y="1513085"/>
                </a:cubicBezTo>
                <a:close/>
                <a:moveTo>
                  <a:pt x="2514537" y="1493672"/>
                </a:moveTo>
                <a:cubicBezTo>
                  <a:pt x="2508949" y="1515433"/>
                  <a:pt x="2516061" y="1541634"/>
                  <a:pt x="2489137" y="1553941"/>
                </a:cubicBezTo>
                <a:cubicBezTo>
                  <a:pt x="2486343" y="1530278"/>
                  <a:pt x="2501837" y="1493482"/>
                  <a:pt x="2514537" y="1493672"/>
                </a:cubicBezTo>
                <a:close/>
                <a:moveTo>
                  <a:pt x="2500630" y="1480667"/>
                </a:moveTo>
                <a:cubicBezTo>
                  <a:pt x="2496820" y="1489866"/>
                  <a:pt x="2493137" y="1498621"/>
                  <a:pt x="2488819" y="1508898"/>
                </a:cubicBezTo>
                <a:lnTo>
                  <a:pt x="2483485" y="1507439"/>
                </a:lnTo>
                <a:cubicBezTo>
                  <a:pt x="2478215" y="1521587"/>
                  <a:pt x="2470785" y="1527360"/>
                  <a:pt x="2473897" y="1542268"/>
                </a:cubicBezTo>
                <a:cubicBezTo>
                  <a:pt x="2446338" y="1507820"/>
                  <a:pt x="2457387" y="1474450"/>
                  <a:pt x="2500376" y="1480667"/>
                </a:cubicBezTo>
                <a:close/>
                <a:moveTo>
                  <a:pt x="652082" y="710109"/>
                </a:moveTo>
                <a:lnTo>
                  <a:pt x="648208" y="708777"/>
                </a:lnTo>
                <a:cubicBezTo>
                  <a:pt x="659384" y="614757"/>
                  <a:pt x="699834" y="667096"/>
                  <a:pt x="652082" y="710109"/>
                </a:cubicBezTo>
                <a:close/>
                <a:moveTo>
                  <a:pt x="328740" y="693868"/>
                </a:moveTo>
                <a:cubicBezTo>
                  <a:pt x="335905" y="703302"/>
                  <a:pt x="334059" y="716752"/>
                  <a:pt x="324616" y="723914"/>
                </a:cubicBezTo>
                <a:cubicBezTo>
                  <a:pt x="321701" y="726122"/>
                  <a:pt x="318267" y="727549"/>
                  <a:pt x="314643" y="728063"/>
                </a:cubicBezTo>
                <a:cubicBezTo>
                  <a:pt x="302578" y="714487"/>
                  <a:pt x="321374" y="705922"/>
                  <a:pt x="328740" y="693868"/>
                </a:cubicBezTo>
                <a:close/>
                <a:moveTo>
                  <a:pt x="1434656" y="1767294"/>
                </a:moveTo>
                <a:cubicBezTo>
                  <a:pt x="1435322" y="1760728"/>
                  <a:pt x="1434046" y="1754105"/>
                  <a:pt x="1430973" y="1748262"/>
                </a:cubicBezTo>
                <a:cubicBezTo>
                  <a:pt x="1456373" y="1739380"/>
                  <a:pt x="1482789" y="1743440"/>
                  <a:pt x="1508887" y="1747374"/>
                </a:cubicBezTo>
                <a:cubicBezTo>
                  <a:pt x="1484186" y="1754289"/>
                  <a:pt x="1459421" y="1761331"/>
                  <a:pt x="1434656" y="1767294"/>
                </a:cubicBezTo>
                <a:close/>
                <a:moveTo>
                  <a:pt x="2100199" y="1876350"/>
                </a:moveTo>
                <a:cubicBezTo>
                  <a:pt x="2102383" y="1872036"/>
                  <a:pt x="2103679" y="1867278"/>
                  <a:pt x="2104009" y="1862456"/>
                </a:cubicBezTo>
                <a:cubicBezTo>
                  <a:pt x="2105978" y="1865438"/>
                  <a:pt x="2108073" y="1868293"/>
                  <a:pt x="2110359" y="1871084"/>
                </a:cubicBezTo>
                <a:cubicBezTo>
                  <a:pt x="2106778" y="1872417"/>
                  <a:pt x="2103368" y="1874193"/>
                  <a:pt x="2100199" y="1876350"/>
                </a:cubicBezTo>
                <a:close/>
                <a:moveTo>
                  <a:pt x="2255711" y="1906929"/>
                </a:moveTo>
                <a:cubicBezTo>
                  <a:pt x="2293811" y="1893099"/>
                  <a:pt x="2337689" y="1892210"/>
                  <a:pt x="2364740" y="1903376"/>
                </a:cubicBezTo>
                <a:cubicBezTo>
                  <a:pt x="2329752" y="1911623"/>
                  <a:pt x="2291144" y="1906992"/>
                  <a:pt x="2255711" y="1906929"/>
                </a:cubicBezTo>
                <a:close/>
                <a:moveTo>
                  <a:pt x="2561019" y="1706899"/>
                </a:moveTo>
                <a:cubicBezTo>
                  <a:pt x="2524570" y="1704678"/>
                  <a:pt x="2489327" y="1720792"/>
                  <a:pt x="2453513" y="1715590"/>
                </a:cubicBezTo>
                <a:lnTo>
                  <a:pt x="2452434" y="1711149"/>
                </a:lnTo>
                <a:cubicBezTo>
                  <a:pt x="2484374" y="1693576"/>
                  <a:pt x="2525268" y="1706454"/>
                  <a:pt x="2561019" y="1706899"/>
                </a:cubicBezTo>
                <a:close/>
                <a:moveTo>
                  <a:pt x="2492248" y="1739634"/>
                </a:moveTo>
                <a:cubicBezTo>
                  <a:pt x="2491550" y="1764503"/>
                  <a:pt x="2469198" y="1774654"/>
                  <a:pt x="2455736" y="1792671"/>
                </a:cubicBezTo>
                <a:cubicBezTo>
                  <a:pt x="2485327" y="1792671"/>
                  <a:pt x="2491486" y="1763171"/>
                  <a:pt x="2498217" y="1741537"/>
                </a:cubicBezTo>
                <a:cubicBezTo>
                  <a:pt x="2520379" y="1736081"/>
                  <a:pt x="2538032" y="1730816"/>
                  <a:pt x="2560638" y="1723266"/>
                </a:cubicBezTo>
                <a:cubicBezTo>
                  <a:pt x="2530602" y="1770657"/>
                  <a:pt x="2478088" y="1812465"/>
                  <a:pt x="2421827" y="1796160"/>
                </a:cubicBezTo>
                <a:cubicBezTo>
                  <a:pt x="2432368" y="1793813"/>
                  <a:pt x="2445766" y="1791846"/>
                  <a:pt x="2449386" y="1779983"/>
                </a:cubicBezTo>
                <a:lnTo>
                  <a:pt x="2438908" y="1777952"/>
                </a:lnTo>
                <a:cubicBezTo>
                  <a:pt x="2431161" y="1760697"/>
                  <a:pt x="2423732" y="1784297"/>
                  <a:pt x="2414778" y="1777952"/>
                </a:cubicBezTo>
                <a:cubicBezTo>
                  <a:pt x="2429574" y="1704995"/>
                  <a:pt x="2425129" y="1728913"/>
                  <a:pt x="2492248" y="1739634"/>
                </a:cubicBezTo>
                <a:close/>
                <a:moveTo>
                  <a:pt x="2437765" y="1614591"/>
                </a:moveTo>
                <a:cubicBezTo>
                  <a:pt x="2447608" y="1617129"/>
                  <a:pt x="2451037" y="1620935"/>
                  <a:pt x="2446592" y="1630706"/>
                </a:cubicBezTo>
                <a:lnTo>
                  <a:pt x="2442845" y="1629944"/>
                </a:lnTo>
                <a:lnTo>
                  <a:pt x="2435987" y="1617256"/>
                </a:lnTo>
                <a:close/>
                <a:moveTo>
                  <a:pt x="2429574" y="1647644"/>
                </a:moveTo>
                <a:cubicBezTo>
                  <a:pt x="2439035" y="1655574"/>
                  <a:pt x="2436940" y="1665535"/>
                  <a:pt x="2432622" y="1676002"/>
                </a:cubicBezTo>
                <a:lnTo>
                  <a:pt x="2425637" y="1648342"/>
                </a:lnTo>
                <a:close/>
                <a:moveTo>
                  <a:pt x="2408873" y="1725233"/>
                </a:moveTo>
                <a:cubicBezTo>
                  <a:pt x="2401507" y="1710071"/>
                  <a:pt x="2404555" y="1689833"/>
                  <a:pt x="2402078" y="1674860"/>
                </a:cubicBezTo>
                <a:cubicBezTo>
                  <a:pt x="2429828" y="1684694"/>
                  <a:pt x="2438337" y="1710959"/>
                  <a:pt x="2408873" y="1725169"/>
                </a:cubicBezTo>
                <a:close/>
                <a:moveTo>
                  <a:pt x="2424113" y="1638636"/>
                </a:moveTo>
                <a:cubicBezTo>
                  <a:pt x="2408873" y="1641364"/>
                  <a:pt x="2401443" y="1650119"/>
                  <a:pt x="2401634" y="1667628"/>
                </a:cubicBezTo>
                <a:lnTo>
                  <a:pt x="2374837" y="1615860"/>
                </a:lnTo>
                <a:lnTo>
                  <a:pt x="2371471" y="1617763"/>
                </a:lnTo>
                <a:cubicBezTo>
                  <a:pt x="2373325" y="1653240"/>
                  <a:pt x="2380850" y="1688196"/>
                  <a:pt x="2393760" y="1721299"/>
                </a:cubicBezTo>
                <a:lnTo>
                  <a:pt x="2389505" y="1722759"/>
                </a:lnTo>
                <a:cubicBezTo>
                  <a:pt x="2367661" y="1681205"/>
                  <a:pt x="2364486" y="1640285"/>
                  <a:pt x="2362010" y="1595052"/>
                </a:cubicBezTo>
                <a:cubicBezTo>
                  <a:pt x="2388045" y="1604504"/>
                  <a:pt x="2402713" y="1625440"/>
                  <a:pt x="2424113" y="1638572"/>
                </a:cubicBezTo>
                <a:close/>
                <a:moveTo>
                  <a:pt x="2364042" y="1790895"/>
                </a:moveTo>
                <a:lnTo>
                  <a:pt x="2361248" y="1790895"/>
                </a:lnTo>
                <a:cubicBezTo>
                  <a:pt x="2367026" y="1756636"/>
                  <a:pt x="2335848" y="1731387"/>
                  <a:pt x="2340420" y="1700491"/>
                </a:cubicBezTo>
                <a:cubicBezTo>
                  <a:pt x="2369122" y="1742679"/>
                  <a:pt x="2422970" y="1730752"/>
                  <a:pt x="2365820" y="1780363"/>
                </a:cubicBezTo>
                <a:cubicBezTo>
                  <a:pt x="2365121" y="1784360"/>
                  <a:pt x="2364550" y="1787596"/>
                  <a:pt x="2364042" y="1790831"/>
                </a:cubicBezTo>
                <a:close/>
                <a:moveTo>
                  <a:pt x="2386457" y="1895890"/>
                </a:moveTo>
                <a:cubicBezTo>
                  <a:pt x="2385124" y="1889546"/>
                  <a:pt x="2384108" y="1884597"/>
                  <a:pt x="2382838" y="1878824"/>
                </a:cubicBezTo>
                <a:cubicBezTo>
                  <a:pt x="2339277" y="1781823"/>
                  <a:pt x="2498090" y="1788103"/>
                  <a:pt x="2386457" y="1895826"/>
                </a:cubicBezTo>
                <a:close/>
                <a:moveTo>
                  <a:pt x="2414524" y="1901092"/>
                </a:moveTo>
                <a:lnTo>
                  <a:pt x="2396998" y="1902932"/>
                </a:lnTo>
                <a:cubicBezTo>
                  <a:pt x="2405113" y="1892210"/>
                  <a:pt x="2415388" y="1883265"/>
                  <a:pt x="2427161" y="1876731"/>
                </a:cubicBezTo>
                <a:cubicBezTo>
                  <a:pt x="2424094" y="1885358"/>
                  <a:pt x="2419839" y="1893543"/>
                  <a:pt x="2414524" y="1901029"/>
                </a:cubicBezTo>
                <a:close/>
                <a:moveTo>
                  <a:pt x="2432876" y="1877048"/>
                </a:moveTo>
                <a:lnTo>
                  <a:pt x="2430590" y="1874891"/>
                </a:lnTo>
                <a:lnTo>
                  <a:pt x="2445766" y="1862203"/>
                </a:lnTo>
                <a:cubicBezTo>
                  <a:pt x="2441258" y="1866517"/>
                  <a:pt x="2437003" y="1871719"/>
                  <a:pt x="2432876" y="1876985"/>
                </a:cubicBezTo>
                <a:close/>
                <a:moveTo>
                  <a:pt x="4570603" y="2129734"/>
                </a:moveTo>
                <a:cubicBezTo>
                  <a:pt x="4583938" y="2119584"/>
                  <a:pt x="4597718" y="2110702"/>
                  <a:pt x="4609846" y="2107911"/>
                </a:cubicBezTo>
                <a:cubicBezTo>
                  <a:pt x="4633849" y="2111463"/>
                  <a:pt x="4640961" y="2120599"/>
                  <a:pt x="4640517" y="2133287"/>
                </a:cubicBezTo>
                <a:cubicBezTo>
                  <a:pt x="4617231" y="2132336"/>
                  <a:pt x="4593927" y="2131130"/>
                  <a:pt x="4570603" y="2129671"/>
                </a:cubicBezTo>
                <a:close/>
                <a:moveTo>
                  <a:pt x="5700903" y="2036031"/>
                </a:moveTo>
                <a:lnTo>
                  <a:pt x="5691759" y="2033494"/>
                </a:lnTo>
                <a:cubicBezTo>
                  <a:pt x="5695696" y="2020805"/>
                  <a:pt x="5699589" y="2008117"/>
                  <a:pt x="5703443" y="1995429"/>
                </a:cubicBezTo>
                <a:lnTo>
                  <a:pt x="5709793" y="1997332"/>
                </a:lnTo>
                <a:cubicBezTo>
                  <a:pt x="5707044" y="2010275"/>
                  <a:pt x="5704123" y="2023153"/>
                  <a:pt x="5701030" y="2035968"/>
                </a:cubicBezTo>
                <a:close/>
                <a:moveTo>
                  <a:pt x="5777103" y="1859411"/>
                </a:moveTo>
                <a:cubicBezTo>
                  <a:pt x="5777103" y="1911750"/>
                  <a:pt x="5750624" y="1986294"/>
                  <a:pt x="5722112" y="1999934"/>
                </a:cubicBezTo>
                <a:cubicBezTo>
                  <a:pt x="5735130" y="1950132"/>
                  <a:pt x="5723954" y="1885549"/>
                  <a:pt x="5777294" y="1859348"/>
                </a:cubicBezTo>
                <a:close/>
                <a:moveTo>
                  <a:pt x="5711063" y="1904581"/>
                </a:moveTo>
                <a:cubicBezTo>
                  <a:pt x="5679313" y="1981916"/>
                  <a:pt x="5678932" y="2067054"/>
                  <a:pt x="5632069" y="2137221"/>
                </a:cubicBezTo>
                <a:cubicBezTo>
                  <a:pt x="5629974" y="2052971"/>
                  <a:pt x="5604320" y="1942265"/>
                  <a:pt x="5711063" y="1904581"/>
                </a:cubicBezTo>
                <a:close/>
                <a:moveTo>
                  <a:pt x="5694553" y="2066357"/>
                </a:moveTo>
                <a:lnTo>
                  <a:pt x="5700903" y="2068704"/>
                </a:lnTo>
                <a:lnTo>
                  <a:pt x="5676837" y="2134683"/>
                </a:lnTo>
                <a:cubicBezTo>
                  <a:pt x="5675503" y="2109433"/>
                  <a:pt x="5678805" y="2085770"/>
                  <a:pt x="5694553" y="2066293"/>
                </a:cubicBezTo>
                <a:close/>
                <a:moveTo>
                  <a:pt x="5945251" y="1369455"/>
                </a:moveTo>
                <a:lnTo>
                  <a:pt x="5952744" y="1368186"/>
                </a:lnTo>
                <a:lnTo>
                  <a:pt x="5975287" y="1429850"/>
                </a:lnTo>
                <a:cubicBezTo>
                  <a:pt x="5958332" y="1475084"/>
                  <a:pt x="5970969" y="1486313"/>
                  <a:pt x="5982018" y="1533958"/>
                </a:cubicBezTo>
                <a:lnTo>
                  <a:pt x="5975668" y="1537700"/>
                </a:lnTo>
                <a:cubicBezTo>
                  <a:pt x="5957316" y="1524378"/>
                  <a:pt x="5964682" y="1499636"/>
                  <a:pt x="5959158" y="1480603"/>
                </a:cubicBezTo>
                <a:cubicBezTo>
                  <a:pt x="5922645" y="1450596"/>
                  <a:pt x="5934329" y="1409740"/>
                  <a:pt x="5945251" y="1369391"/>
                </a:cubicBezTo>
                <a:close/>
                <a:moveTo>
                  <a:pt x="5956935" y="1549945"/>
                </a:moveTo>
                <a:cubicBezTo>
                  <a:pt x="5961571" y="1587375"/>
                  <a:pt x="5992051" y="1644472"/>
                  <a:pt x="5948426" y="1666486"/>
                </a:cubicBezTo>
                <a:cubicBezTo>
                  <a:pt x="5970334" y="1692878"/>
                  <a:pt x="5924042" y="1873558"/>
                  <a:pt x="5889943" y="1893035"/>
                </a:cubicBezTo>
                <a:lnTo>
                  <a:pt x="5893499" y="1862773"/>
                </a:lnTo>
                <a:cubicBezTo>
                  <a:pt x="5874449" y="1871084"/>
                  <a:pt x="5878132" y="1898871"/>
                  <a:pt x="5853240" y="1895382"/>
                </a:cubicBezTo>
                <a:cubicBezTo>
                  <a:pt x="5920232" y="1790958"/>
                  <a:pt x="5892737" y="1651578"/>
                  <a:pt x="5956935" y="1549881"/>
                </a:cubicBezTo>
                <a:close/>
                <a:moveTo>
                  <a:pt x="5851017" y="2102899"/>
                </a:moveTo>
                <a:cubicBezTo>
                  <a:pt x="5852580" y="2131638"/>
                  <a:pt x="5849099" y="2160440"/>
                  <a:pt x="5840730" y="2187974"/>
                </a:cubicBezTo>
                <a:lnTo>
                  <a:pt x="5783580" y="2185372"/>
                </a:lnTo>
                <a:cubicBezTo>
                  <a:pt x="5788699" y="2171225"/>
                  <a:pt x="5796699" y="2158219"/>
                  <a:pt x="5807075" y="2147308"/>
                </a:cubicBezTo>
                <a:cubicBezTo>
                  <a:pt x="5791518" y="2112288"/>
                  <a:pt x="5856161" y="2043264"/>
                  <a:pt x="5809298" y="2035017"/>
                </a:cubicBezTo>
                <a:cubicBezTo>
                  <a:pt x="5828348" y="1980267"/>
                  <a:pt x="5832983" y="1920822"/>
                  <a:pt x="5889689" y="1893670"/>
                </a:cubicBezTo>
                <a:cubicBezTo>
                  <a:pt x="5910707" y="1917460"/>
                  <a:pt x="5909628" y="2073271"/>
                  <a:pt x="5857494" y="2029434"/>
                </a:cubicBezTo>
                <a:lnTo>
                  <a:pt x="5854764" y="2033684"/>
                </a:lnTo>
                <a:cubicBezTo>
                  <a:pt x="5890641" y="2073462"/>
                  <a:pt x="5877306" y="2069529"/>
                  <a:pt x="5851017" y="2102835"/>
                </a:cubicBezTo>
                <a:close/>
                <a:moveTo>
                  <a:pt x="5992749" y="2194825"/>
                </a:moveTo>
                <a:lnTo>
                  <a:pt x="5885942" y="2190004"/>
                </a:lnTo>
                <a:cubicBezTo>
                  <a:pt x="5930392" y="2057475"/>
                  <a:pt x="6023801" y="2155365"/>
                  <a:pt x="6029516" y="1897159"/>
                </a:cubicBezTo>
                <a:cubicBezTo>
                  <a:pt x="6073458" y="1965612"/>
                  <a:pt x="6129655" y="1948483"/>
                  <a:pt x="6062282" y="2044406"/>
                </a:cubicBezTo>
                <a:cubicBezTo>
                  <a:pt x="6008751" y="2232383"/>
                  <a:pt x="6012371" y="2075429"/>
                  <a:pt x="5971096" y="2147244"/>
                </a:cubicBezTo>
                <a:cubicBezTo>
                  <a:pt x="6007037" y="2152002"/>
                  <a:pt x="6007481" y="2172684"/>
                  <a:pt x="5992749" y="2194762"/>
                </a:cubicBezTo>
                <a:close/>
                <a:moveTo>
                  <a:pt x="6334697" y="2207070"/>
                </a:moveTo>
                <a:cubicBezTo>
                  <a:pt x="6273927" y="2207450"/>
                  <a:pt x="6212967" y="2204785"/>
                  <a:pt x="6152388" y="2202058"/>
                </a:cubicBezTo>
                <a:lnTo>
                  <a:pt x="6010402" y="2195713"/>
                </a:lnTo>
                <a:cubicBezTo>
                  <a:pt x="6069140" y="2090591"/>
                  <a:pt x="6226874" y="2137919"/>
                  <a:pt x="6257036" y="1999616"/>
                </a:cubicBezTo>
                <a:cubicBezTo>
                  <a:pt x="6429058" y="2018776"/>
                  <a:pt x="6317742" y="2086087"/>
                  <a:pt x="6334697" y="2207006"/>
                </a:cubicBezTo>
                <a:close/>
                <a:moveTo>
                  <a:pt x="9304718" y="1634956"/>
                </a:moveTo>
                <a:cubicBezTo>
                  <a:pt x="9304083" y="1625167"/>
                  <a:pt x="9302750" y="1615435"/>
                  <a:pt x="9300718" y="1605836"/>
                </a:cubicBezTo>
                <a:cubicBezTo>
                  <a:pt x="9308909" y="1605836"/>
                  <a:pt x="9318054" y="1618525"/>
                  <a:pt x="9324530" y="1634766"/>
                </a:cubicBezTo>
                <a:close/>
                <a:moveTo>
                  <a:pt x="9368218" y="1634385"/>
                </a:moveTo>
                <a:lnTo>
                  <a:pt x="9344787" y="1634385"/>
                </a:lnTo>
                <a:cubicBezTo>
                  <a:pt x="9342818" y="1630610"/>
                  <a:pt x="9341041" y="1626709"/>
                  <a:pt x="9339517" y="1622712"/>
                </a:cubicBezTo>
                <a:lnTo>
                  <a:pt x="9333167" y="1624552"/>
                </a:lnTo>
                <a:lnTo>
                  <a:pt x="9318498" y="1589532"/>
                </a:lnTo>
                <a:cubicBezTo>
                  <a:pt x="9357741" y="1583886"/>
                  <a:pt x="9375394" y="1605329"/>
                  <a:pt x="9367965" y="1634322"/>
                </a:cubicBezTo>
                <a:close/>
                <a:moveTo>
                  <a:pt x="9390507" y="1629944"/>
                </a:moveTo>
                <a:cubicBezTo>
                  <a:pt x="9387777" y="1584362"/>
                  <a:pt x="9402318" y="1539420"/>
                  <a:pt x="9431274" y="1504077"/>
                </a:cubicBezTo>
                <a:cubicBezTo>
                  <a:pt x="9427845" y="1531864"/>
                  <a:pt x="9367774" y="1600127"/>
                  <a:pt x="9417939" y="1601332"/>
                </a:cubicBezTo>
                <a:cubicBezTo>
                  <a:pt x="9418383" y="1602220"/>
                  <a:pt x="9418828" y="1603108"/>
                  <a:pt x="9419336" y="1603997"/>
                </a:cubicBezTo>
                <a:cubicBezTo>
                  <a:pt x="9409049" y="1611102"/>
                  <a:pt x="9408223" y="1627533"/>
                  <a:pt x="9390253" y="1629881"/>
                </a:cubicBezTo>
                <a:close/>
                <a:moveTo>
                  <a:pt x="10349357" y="1923043"/>
                </a:moveTo>
                <a:cubicBezTo>
                  <a:pt x="10254107" y="1914859"/>
                  <a:pt x="10151999" y="1905787"/>
                  <a:pt x="10074084" y="1849197"/>
                </a:cubicBezTo>
                <a:cubicBezTo>
                  <a:pt x="10023919" y="1812719"/>
                  <a:pt x="9988232" y="1759238"/>
                  <a:pt x="9943782" y="1716351"/>
                </a:cubicBezTo>
                <a:cubicBezTo>
                  <a:pt x="9990963" y="1676383"/>
                  <a:pt x="10256965" y="1598224"/>
                  <a:pt x="10185527" y="1696938"/>
                </a:cubicBezTo>
                <a:cubicBezTo>
                  <a:pt x="10136886" y="1730943"/>
                  <a:pt x="10088753" y="1733290"/>
                  <a:pt x="10163429" y="1779412"/>
                </a:cubicBezTo>
                <a:cubicBezTo>
                  <a:pt x="10210673" y="1823821"/>
                  <a:pt x="10235565" y="1650182"/>
                  <a:pt x="10310495" y="1727517"/>
                </a:cubicBezTo>
                <a:cubicBezTo>
                  <a:pt x="10240137" y="1736970"/>
                  <a:pt x="10368725" y="1806247"/>
                  <a:pt x="10320972" y="1836191"/>
                </a:cubicBezTo>
                <a:cubicBezTo>
                  <a:pt x="10282301" y="1860553"/>
                  <a:pt x="10368280" y="1891449"/>
                  <a:pt x="10349103" y="1922979"/>
                </a:cubicBezTo>
                <a:close/>
                <a:moveTo>
                  <a:pt x="11439906" y="1758666"/>
                </a:moveTo>
                <a:cubicBezTo>
                  <a:pt x="11430318" y="1728468"/>
                  <a:pt x="11421301" y="1698270"/>
                  <a:pt x="11411141" y="1669278"/>
                </a:cubicBezTo>
                <a:cubicBezTo>
                  <a:pt x="11424983" y="1703758"/>
                  <a:pt x="11445367" y="1735238"/>
                  <a:pt x="11471148" y="1761966"/>
                </a:cubicBezTo>
                <a:cubicBezTo>
                  <a:pt x="11460797" y="1760570"/>
                  <a:pt x="11450383" y="1759491"/>
                  <a:pt x="11439906" y="1758666"/>
                </a:cubicBezTo>
                <a:close/>
                <a:moveTo>
                  <a:pt x="11527600" y="1765011"/>
                </a:moveTo>
                <a:lnTo>
                  <a:pt x="11524361" y="1766152"/>
                </a:lnTo>
                <a:cubicBezTo>
                  <a:pt x="11516169" y="1739317"/>
                  <a:pt x="11508042" y="1712418"/>
                  <a:pt x="11499977" y="1685963"/>
                </a:cubicBezTo>
                <a:lnTo>
                  <a:pt x="11485055" y="1675939"/>
                </a:lnTo>
                <a:lnTo>
                  <a:pt x="11486325" y="1674099"/>
                </a:lnTo>
                <a:cubicBezTo>
                  <a:pt x="11554396" y="1683298"/>
                  <a:pt x="11536807" y="1710959"/>
                  <a:pt x="11527600" y="1765011"/>
                </a:cubicBezTo>
                <a:close/>
                <a:moveTo>
                  <a:pt x="11468354" y="1441777"/>
                </a:moveTo>
                <a:cubicBezTo>
                  <a:pt x="11504993" y="1459921"/>
                  <a:pt x="11497310" y="1504140"/>
                  <a:pt x="11506454" y="1538335"/>
                </a:cubicBezTo>
                <a:cubicBezTo>
                  <a:pt x="11486515" y="1529200"/>
                  <a:pt x="11468481" y="1477875"/>
                  <a:pt x="11468354" y="1441904"/>
                </a:cubicBezTo>
                <a:close/>
                <a:moveTo>
                  <a:pt x="11514518" y="1536939"/>
                </a:moveTo>
                <a:lnTo>
                  <a:pt x="11518964" y="1535607"/>
                </a:lnTo>
                <a:cubicBezTo>
                  <a:pt x="11521630" y="1544299"/>
                  <a:pt x="11524361" y="1552927"/>
                  <a:pt x="11527028" y="1561618"/>
                </a:cubicBezTo>
                <a:lnTo>
                  <a:pt x="11520678" y="1563331"/>
                </a:lnTo>
                <a:close/>
                <a:moveTo>
                  <a:pt x="11537252" y="1631150"/>
                </a:moveTo>
                <a:cubicBezTo>
                  <a:pt x="11531791" y="1616051"/>
                  <a:pt x="11526266" y="1600952"/>
                  <a:pt x="11520805" y="1585789"/>
                </a:cubicBezTo>
                <a:lnTo>
                  <a:pt x="11525187" y="1584203"/>
                </a:lnTo>
                <a:cubicBezTo>
                  <a:pt x="11535981" y="1597462"/>
                  <a:pt x="11538268" y="1613703"/>
                  <a:pt x="11537252" y="1631023"/>
                </a:cubicBezTo>
                <a:close/>
                <a:moveTo>
                  <a:pt x="11553889" y="1785820"/>
                </a:moveTo>
                <a:cubicBezTo>
                  <a:pt x="11539538" y="1778016"/>
                  <a:pt x="11540554" y="1772624"/>
                  <a:pt x="11560619" y="1759491"/>
                </a:cubicBezTo>
                <a:cubicBezTo>
                  <a:pt x="11557889" y="1769959"/>
                  <a:pt x="11555920" y="1777699"/>
                  <a:pt x="11553889" y="1785693"/>
                </a:cubicBezTo>
                <a:close/>
                <a:moveTo>
                  <a:pt x="11542014" y="1756700"/>
                </a:moveTo>
                <a:cubicBezTo>
                  <a:pt x="11545253" y="1734178"/>
                  <a:pt x="11548046" y="1715146"/>
                  <a:pt x="11550841" y="1695479"/>
                </a:cubicBezTo>
                <a:cubicBezTo>
                  <a:pt x="11567223" y="1707913"/>
                  <a:pt x="11563921" y="1738682"/>
                  <a:pt x="11542014" y="1756573"/>
                </a:cubicBezTo>
                <a:close/>
                <a:moveTo>
                  <a:pt x="11539918" y="1539223"/>
                </a:moveTo>
                <a:cubicBezTo>
                  <a:pt x="11525631" y="1519804"/>
                  <a:pt x="11516614" y="1496997"/>
                  <a:pt x="11513820" y="1473054"/>
                </a:cubicBezTo>
                <a:cubicBezTo>
                  <a:pt x="11587163" y="1499001"/>
                  <a:pt x="11569573" y="1575004"/>
                  <a:pt x="11568113" y="1632862"/>
                </a:cubicBezTo>
                <a:cubicBezTo>
                  <a:pt x="11545633" y="1609580"/>
                  <a:pt x="11540871" y="1571134"/>
                  <a:pt x="11539918" y="1539096"/>
                </a:cubicBezTo>
                <a:close/>
                <a:moveTo>
                  <a:pt x="11568938" y="1778968"/>
                </a:moveTo>
                <a:cubicBezTo>
                  <a:pt x="11568938" y="1761648"/>
                  <a:pt x="11574590" y="1740903"/>
                  <a:pt x="11575288" y="1725613"/>
                </a:cubicBezTo>
                <a:lnTo>
                  <a:pt x="11578209" y="1725613"/>
                </a:lnTo>
                <a:lnTo>
                  <a:pt x="11586972" y="1755939"/>
                </a:lnTo>
                <a:cubicBezTo>
                  <a:pt x="11581067" y="1763805"/>
                  <a:pt x="11575097" y="1771437"/>
                  <a:pt x="11568938" y="1778841"/>
                </a:cubicBezTo>
                <a:close/>
                <a:moveTo>
                  <a:pt x="11741468" y="1465251"/>
                </a:moveTo>
                <a:cubicBezTo>
                  <a:pt x="11742356" y="1471316"/>
                  <a:pt x="11744007" y="1477241"/>
                  <a:pt x="11746420" y="1482888"/>
                </a:cubicBezTo>
                <a:cubicBezTo>
                  <a:pt x="11742801" y="1477704"/>
                  <a:pt x="11741023" y="1471436"/>
                  <a:pt x="11741468" y="1465124"/>
                </a:cubicBezTo>
                <a:close/>
                <a:moveTo>
                  <a:pt x="11741468" y="1463728"/>
                </a:moveTo>
                <a:cubicBezTo>
                  <a:pt x="11730736" y="1462459"/>
                  <a:pt x="11722418" y="1444125"/>
                  <a:pt x="11731117" y="1432642"/>
                </a:cubicBezTo>
                <a:lnTo>
                  <a:pt x="11733467" y="1433784"/>
                </a:lnTo>
                <a:cubicBezTo>
                  <a:pt x="11732641" y="1431246"/>
                  <a:pt x="11731752" y="1428708"/>
                  <a:pt x="11730228" y="1424267"/>
                </a:cubicBezTo>
                <a:cubicBezTo>
                  <a:pt x="11741531" y="1430167"/>
                  <a:pt x="11746293" y="1425663"/>
                  <a:pt x="11750675" y="1419065"/>
                </a:cubicBezTo>
                <a:cubicBezTo>
                  <a:pt x="11742610" y="1432439"/>
                  <a:pt x="11739245" y="1448102"/>
                  <a:pt x="11741087" y="1463601"/>
                </a:cubicBezTo>
                <a:close/>
                <a:moveTo>
                  <a:pt x="11753596" y="1414498"/>
                </a:moveTo>
                <a:cubicBezTo>
                  <a:pt x="11755692" y="1410843"/>
                  <a:pt x="11758422" y="1407563"/>
                  <a:pt x="11761597" y="1404791"/>
                </a:cubicBezTo>
                <a:cubicBezTo>
                  <a:pt x="11758549" y="1407735"/>
                  <a:pt x="11755818" y="1410945"/>
                  <a:pt x="11753342" y="1414371"/>
                </a:cubicBezTo>
                <a:close/>
                <a:moveTo>
                  <a:pt x="11774424" y="1394196"/>
                </a:moveTo>
                <a:cubicBezTo>
                  <a:pt x="11778615" y="1385708"/>
                  <a:pt x="11781092" y="1376484"/>
                  <a:pt x="11781790" y="1367044"/>
                </a:cubicBezTo>
                <a:cubicBezTo>
                  <a:pt x="11785664" y="1372880"/>
                  <a:pt x="11789791" y="1378590"/>
                  <a:pt x="11794490" y="1384109"/>
                </a:cubicBezTo>
                <a:cubicBezTo>
                  <a:pt x="11787315" y="1386590"/>
                  <a:pt x="11780520" y="1389933"/>
                  <a:pt x="11774170" y="1394070"/>
                </a:cubicBezTo>
                <a:close/>
                <a:moveTo>
                  <a:pt x="2869311" y="1076990"/>
                </a:moveTo>
                <a:cubicBezTo>
                  <a:pt x="2826893" y="1123620"/>
                  <a:pt x="2878709" y="1167394"/>
                  <a:pt x="2906205" y="1205141"/>
                </a:cubicBezTo>
                <a:cubicBezTo>
                  <a:pt x="2883662" y="1200891"/>
                  <a:pt x="2822766" y="1131867"/>
                  <a:pt x="2817305" y="1173421"/>
                </a:cubicBezTo>
                <a:cubicBezTo>
                  <a:pt x="2820670" y="1228171"/>
                  <a:pt x="2826639" y="1288440"/>
                  <a:pt x="2844737" y="1339764"/>
                </a:cubicBezTo>
                <a:lnTo>
                  <a:pt x="2904363" y="1274229"/>
                </a:lnTo>
                <a:lnTo>
                  <a:pt x="2908237" y="1276894"/>
                </a:lnTo>
                <a:cubicBezTo>
                  <a:pt x="2878900" y="1323713"/>
                  <a:pt x="2838768" y="1373134"/>
                  <a:pt x="2909253" y="1405045"/>
                </a:cubicBezTo>
                <a:cubicBezTo>
                  <a:pt x="2990596" y="1450405"/>
                  <a:pt x="3071114" y="1419573"/>
                  <a:pt x="3149918" y="1386013"/>
                </a:cubicBezTo>
                <a:cubicBezTo>
                  <a:pt x="3151569" y="1388233"/>
                  <a:pt x="3153283" y="1390454"/>
                  <a:pt x="3154998" y="1392357"/>
                </a:cubicBezTo>
                <a:lnTo>
                  <a:pt x="3129217" y="1407836"/>
                </a:lnTo>
                <a:lnTo>
                  <a:pt x="3135186" y="1415957"/>
                </a:lnTo>
                <a:cubicBezTo>
                  <a:pt x="3196082" y="1396544"/>
                  <a:pt x="3249486" y="1362222"/>
                  <a:pt x="3299079" y="1322698"/>
                </a:cubicBezTo>
                <a:cubicBezTo>
                  <a:pt x="3314129" y="1300303"/>
                  <a:pt x="3412744" y="1251771"/>
                  <a:pt x="3378835" y="1226141"/>
                </a:cubicBezTo>
                <a:cubicBezTo>
                  <a:pt x="3281045" y="1149503"/>
                  <a:pt x="3347974" y="992740"/>
                  <a:pt x="3119501" y="976182"/>
                </a:cubicBezTo>
                <a:cubicBezTo>
                  <a:pt x="3024378" y="977134"/>
                  <a:pt x="2926842" y="992360"/>
                  <a:pt x="2869057" y="1076736"/>
                </a:cubicBezTo>
                <a:close/>
                <a:moveTo>
                  <a:pt x="2691511" y="797468"/>
                </a:moveTo>
                <a:lnTo>
                  <a:pt x="2693924" y="799181"/>
                </a:lnTo>
                <a:cubicBezTo>
                  <a:pt x="2675319" y="828935"/>
                  <a:pt x="2649855" y="860338"/>
                  <a:pt x="2694623" y="880576"/>
                </a:cubicBezTo>
                <a:cubicBezTo>
                  <a:pt x="2746312" y="909378"/>
                  <a:pt x="2797429" y="889838"/>
                  <a:pt x="2847467" y="868586"/>
                </a:cubicBezTo>
                <a:cubicBezTo>
                  <a:pt x="2848547" y="870045"/>
                  <a:pt x="2849626" y="871441"/>
                  <a:pt x="2850769" y="872836"/>
                </a:cubicBezTo>
                <a:lnTo>
                  <a:pt x="2834323" y="882606"/>
                </a:lnTo>
                <a:lnTo>
                  <a:pt x="2838133" y="887808"/>
                </a:lnTo>
                <a:cubicBezTo>
                  <a:pt x="2876175" y="874568"/>
                  <a:pt x="2911469" y="854489"/>
                  <a:pt x="2942273" y="828554"/>
                </a:cubicBezTo>
                <a:cubicBezTo>
                  <a:pt x="2951798" y="814343"/>
                  <a:pt x="3014472" y="783448"/>
                  <a:pt x="2993073" y="767206"/>
                </a:cubicBezTo>
                <a:cubicBezTo>
                  <a:pt x="2930970" y="718483"/>
                  <a:pt x="2973515" y="618944"/>
                  <a:pt x="2828354" y="608603"/>
                </a:cubicBezTo>
                <a:cubicBezTo>
                  <a:pt x="2767965" y="608984"/>
                  <a:pt x="2705989" y="618690"/>
                  <a:pt x="2669286" y="672044"/>
                </a:cubicBezTo>
                <a:cubicBezTo>
                  <a:pt x="2642362" y="701672"/>
                  <a:pt x="2675255" y="729142"/>
                  <a:pt x="2692718" y="753440"/>
                </a:cubicBezTo>
                <a:cubicBezTo>
                  <a:pt x="2678430" y="750712"/>
                  <a:pt x="2639759" y="706874"/>
                  <a:pt x="2636393" y="733392"/>
                </a:cubicBezTo>
                <a:cubicBezTo>
                  <a:pt x="2638489" y="768158"/>
                  <a:pt x="2642299" y="806413"/>
                  <a:pt x="2653792" y="8390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937200" y="1857000"/>
            <a:ext cx="7269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🐠"/>
              <a:defRPr sz="3000">
                <a:solidFill>
                  <a:schemeClr val="lt1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🐬"/>
              <a:defRPr sz="3000">
                <a:solidFill>
                  <a:schemeClr val="lt1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🐟"/>
              <a:defRPr sz="3000">
                <a:solidFill>
                  <a:schemeClr val="lt1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🐡"/>
              <a:defRPr sz="3000">
                <a:solidFill>
                  <a:schemeClr val="lt1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🐋"/>
              <a:defRPr sz="3000">
                <a:solidFill>
                  <a:schemeClr val="lt1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>
                <a:solidFill>
                  <a:schemeClr val="lt1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/>
        </p:nvSpPr>
        <p:spPr>
          <a:xfrm>
            <a:off x="3593400" y="324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“</a:t>
            </a:r>
            <a:endParaRPr sz="7200">
              <a:solidFill>
                <a:schemeClr val="lt1"/>
              </a:solidFill>
              <a:latin typeface="Averia Libre"/>
              <a:ea typeface="Averia Libre"/>
              <a:cs typeface="Averia Libre"/>
              <a:sym typeface="Averia Libre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🐠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🐬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🐟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🐡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🐬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🐟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4752716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🐠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🐬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🐟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🐡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68" name="Google Shape;68;p6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937200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🐬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🐟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3436951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🐬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🐟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5936703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🐠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🐬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🐟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84" name="Google Shape;84;p7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97" name="Google Shape;97;p8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08" name="Google Shape;108;p9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937200" y="3720500"/>
            <a:ext cx="7269600" cy="3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121" name="Google Shape;121;p10"/>
            <p:cNvSpPr/>
            <p:nvPr/>
          </p:nvSpPr>
          <p:spPr>
            <a:xfrm>
              <a:off x="0" y="3594994"/>
              <a:ext cx="9139238" cy="1544254"/>
            </a:xfrm>
            <a:custGeom>
              <a:rect b="b" l="l" r="r" t="t"/>
              <a:pathLst>
                <a:path extrusionOk="0" h="2059006" w="1218565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0" y="3738672"/>
              <a:ext cx="9139238" cy="610951"/>
            </a:xfrm>
            <a:custGeom>
              <a:rect b="b" l="l" r="r" t="t"/>
              <a:pathLst>
                <a:path extrusionOk="0" h="814602" w="1218565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0" y="3573844"/>
              <a:ext cx="9139238" cy="323487"/>
            </a:xfrm>
            <a:custGeom>
              <a:rect b="b" l="l" r="r" t="t"/>
              <a:pathLst>
                <a:path extrusionOk="0" h="431316" w="1218565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9" y="3044533"/>
              <a:ext cx="9139238" cy="487028"/>
            </a:xfrm>
            <a:custGeom>
              <a:rect b="b" l="l" r="r" t="t"/>
              <a:pathLst>
                <a:path extrusionOk="0" h="649371" w="1218565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0" y="3646179"/>
              <a:ext cx="9139238" cy="1502660"/>
            </a:xfrm>
            <a:custGeom>
              <a:rect b="b" l="l" r="r" t="t"/>
              <a:pathLst>
                <a:path extrusionOk="0" h="2003547" w="1218565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47" y="3377427"/>
              <a:ext cx="9143952" cy="1766261"/>
            </a:xfrm>
            <a:custGeom>
              <a:rect b="b" l="l" r="r" t="t"/>
              <a:pathLst>
                <a:path extrusionOk="0" h="2355014" w="12191936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118772" y="2833152"/>
              <a:ext cx="279835" cy="813031"/>
            </a:xfrm>
            <a:custGeom>
              <a:rect b="b" l="l" r="r" t="t"/>
              <a:pathLst>
                <a:path extrusionOk="0" h="855822" w="294563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3862322" y="3912457"/>
              <a:ext cx="157454" cy="497698"/>
            </a:xfrm>
            <a:custGeom>
              <a:rect b="b" l="l" r="r" t="t"/>
              <a:pathLst>
                <a:path extrusionOk="0" h="663597" w="209939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787080" y="2227613"/>
              <a:ext cx="318406" cy="1145469"/>
            </a:xfrm>
            <a:custGeom>
              <a:rect b="b" l="l" r="r" t="t"/>
              <a:pathLst>
                <a:path extrusionOk="0" h="968684" w="269265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 amt="30000"/>
          </a:blip>
          <a:srcRect b="248" l="0" r="0" t="238"/>
          <a:stretch/>
        </p:blipFill>
        <p:spPr>
          <a:xfrm>
            <a:off x="-6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  <a:noFill/>
          <a:ln>
            <a:noFill/>
          </a:ln>
          <a:effectLst>
            <a:outerShdw blurRad="14288" rotWithShape="0" algn="bl" dir="16200000" dist="9525">
              <a:schemeClr val="lt1">
                <a:alpha val="5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b="1" sz="18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 algn="ctr">
              <a:buNone/>
              <a:defRPr sz="1100">
                <a:solidFill>
                  <a:schemeClr val="accent3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1001fonts.com/averia-libre-font.html" TargetMode="External"/><Relationship Id="rId4" Type="http://schemas.openxmlformats.org/officeDocument/2006/relationships/hyperlink" Target="https://www.fontsquirrel.com/fonts/work-sa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ctrTitle"/>
          </p:nvPr>
        </p:nvSpPr>
        <p:spPr>
          <a:xfrm>
            <a:off x="937200" y="572425"/>
            <a:ext cx="7269600" cy="334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60950" y="979650"/>
            <a:ext cx="3645900" cy="33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38052" r="5682" t="0"/>
          <a:stretch/>
        </p:blipFill>
        <p:spPr>
          <a:xfrm>
            <a:off x="725450" y="979649"/>
            <a:ext cx="3345300" cy="3345300"/>
          </a:xfrm>
          <a:prstGeom prst="ellipse">
            <a:avLst/>
          </a:prstGeom>
          <a:noFill/>
          <a:ln>
            <a:noFill/>
          </a:ln>
          <a:effectLst>
            <a:outerShdw blurRad="314325" rotWithShape="0" algn="bl" dir="5400000" dist="76200">
              <a:schemeClr val="dk1">
                <a:alpha val="43000"/>
              </a:schemeClr>
            </a:outerShdw>
          </a:effectLst>
        </p:spPr>
      </p:pic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idx="4294967295" type="title"/>
          </p:nvPr>
        </p:nvSpPr>
        <p:spPr>
          <a:xfrm>
            <a:off x="2194950" y="2387850"/>
            <a:ext cx="4754100" cy="36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4294967295"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/>
          <p:nvPr/>
        </p:nvSpPr>
        <p:spPr>
          <a:xfrm rot="-3280241">
            <a:off x="3905982" y="2211532"/>
            <a:ext cx="1323418" cy="1320838"/>
          </a:xfrm>
          <a:prstGeom prst="ellipse">
            <a:avLst/>
          </a:pr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4"/>
          <p:cNvGrpSpPr/>
          <p:nvPr/>
        </p:nvGrpSpPr>
        <p:grpSpPr>
          <a:xfrm>
            <a:off x="4184863" y="1824998"/>
            <a:ext cx="2958454" cy="3298347"/>
            <a:chOff x="4184863" y="1520198"/>
            <a:chExt cx="2958454" cy="3298347"/>
          </a:xfrm>
        </p:grpSpPr>
        <p:sp>
          <p:nvSpPr>
            <p:cNvPr id="248" name="Google Shape;248;p24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Vestibulum congue </a:t>
              </a:r>
              <a:endParaRPr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251" name="Google Shape;251;p24"/>
          <p:cNvGrpSpPr/>
          <p:nvPr/>
        </p:nvGrpSpPr>
        <p:grpSpPr>
          <a:xfrm>
            <a:off x="2857731" y="233468"/>
            <a:ext cx="3293577" cy="3222916"/>
            <a:chOff x="2857731" y="-71332"/>
            <a:chExt cx="3293577" cy="3222916"/>
          </a:xfrm>
        </p:grpSpPr>
        <p:sp>
          <p:nvSpPr>
            <p:cNvPr id="252" name="Google Shape;252;p24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Vestibulum congue </a:t>
              </a:r>
              <a:endParaRPr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255" name="Google Shape;255;p24"/>
          <p:cNvGrpSpPr/>
          <p:nvPr/>
        </p:nvGrpSpPr>
        <p:grpSpPr>
          <a:xfrm>
            <a:off x="1959887" y="1989471"/>
            <a:ext cx="3424433" cy="3122279"/>
            <a:chOff x="1959887" y="1684671"/>
            <a:chExt cx="3424433" cy="3122279"/>
          </a:xfrm>
        </p:grpSpPr>
        <p:sp>
          <p:nvSpPr>
            <p:cNvPr id="256" name="Google Shape;256;p24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58" name="Google Shape;258;p24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Vestibulum congue </a:t>
              </a:r>
              <a:endParaRPr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idx="4294967295"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952500" y="119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{87DD6C84-8DDF-46C9-ABAC-F74212CD6197}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A</a:t>
                      </a:r>
                      <a:endParaRPr sz="1100"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</a:t>
                      </a:r>
                      <a:endParaRPr sz="1100"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C</a:t>
                      </a:r>
                      <a:endParaRPr sz="1100"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</a:tr>
              <a:tr h="700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Yellow</a:t>
                      </a:r>
                      <a:endParaRPr sz="1100"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</a:tr>
              <a:tr h="700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Blue</a:t>
                      </a:r>
                      <a:endParaRPr sz="1100"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</a:tr>
              <a:tr h="7006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Orange</a:t>
                      </a:r>
                      <a:endParaRPr sz="1100">
                        <a:solidFill>
                          <a:schemeClr val="accent4"/>
                        </a:solidFill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98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 txBox="1"/>
          <p:nvPr>
            <p:ph idx="4294967295"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2025375" y="1806325"/>
            <a:ext cx="700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Work Sans Regular"/>
                <a:ea typeface="Work Sans Regular"/>
                <a:cs typeface="Work Sans Regular"/>
                <a:sym typeface="Work Sans Regular"/>
              </a:rPr>
              <a:t>our office</a:t>
            </a:r>
            <a:endParaRPr sz="8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26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cxnSp>
        <p:nvCxnSpPr>
          <p:cNvPr id="275" name="Google Shape;275;p26"/>
          <p:cNvCxnSpPr/>
          <p:nvPr/>
        </p:nvCxnSpPr>
        <p:spPr>
          <a:xfrm>
            <a:off x="1205375" y="2091675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6" name="Google Shape;276;p26"/>
          <p:cNvCxnSpPr/>
          <p:nvPr/>
        </p:nvCxnSpPr>
        <p:spPr>
          <a:xfrm>
            <a:off x="2885625" y="3741200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7" name="Google Shape;277;p26"/>
          <p:cNvCxnSpPr/>
          <p:nvPr/>
        </p:nvCxnSpPr>
        <p:spPr>
          <a:xfrm>
            <a:off x="3959325" y="1889750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4664525" y="4030650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6790050" y="2394175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7510600" y="4158875"/>
            <a:ext cx="0" cy="161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6" name="Google Shape;286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4294967295" type="ctrTitle"/>
          </p:nvPr>
        </p:nvSpPr>
        <p:spPr>
          <a:xfrm>
            <a:off x="1028800" y="114600"/>
            <a:ext cx="7086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293" name="Google Shape;293;p28"/>
          <p:cNvSpPr txBox="1"/>
          <p:nvPr>
            <p:ph idx="4294967295" type="subTitle"/>
          </p:nvPr>
        </p:nvSpPr>
        <p:spPr>
          <a:xfrm>
            <a:off x="1028800" y="877907"/>
            <a:ext cx="70863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4" name="Google Shape;294;p28"/>
          <p:cNvSpPr txBox="1"/>
          <p:nvPr>
            <p:ph idx="4294967295" type="ctrTitle"/>
          </p:nvPr>
        </p:nvSpPr>
        <p:spPr>
          <a:xfrm>
            <a:off x="1028800" y="2743494"/>
            <a:ext cx="7086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295" name="Google Shape;295;p28"/>
          <p:cNvSpPr txBox="1"/>
          <p:nvPr>
            <p:ph idx="4294967295" type="subTitle"/>
          </p:nvPr>
        </p:nvSpPr>
        <p:spPr>
          <a:xfrm>
            <a:off x="1028800" y="3506801"/>
            <a:ext cx="70863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6" name="Google Shape;296;p28"/>
          <p:cNvSpPr txBox="1"/>
          <p:nvPr>
            <p:ph idx="4294967295" type="ctrTitle"/>
          </p:nvPr>
        </p:nvSpPr>
        <p:spPr>
          <a:xfrm>
            <a:off x="1028800" y="1429047"/>
            <a:ext cx="7086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297" name="Google Shape;297;p28"/>
          <p:cNvSpPr txBox="1"/>
          <p:nvPr>
            <p:ph idx="4294967295" type="subTitle"/>
          </p:nvPr>
        </p:nvSpPr>
        <p:spPr>
          <a:xfrm>
            <a:off x="1028800" y="2192354"/>
            <a:ext cx="70863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8" name="Google Shape;298;p28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idx="4294967295"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323513" y="2139200"/>
            <a:ext cx="2952125" cy="1289700"/>
            <a:chOff x="323513" y="1986800"/>
            <a:chExt cx="2952125" cy="1289700"/>
          </a:xfrm>
        </p:grpSpPr>
        <p:sp>
          <p:nvSpPr>
            <p:cNvPr id="306" name="Google Shape;306;p29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07" name="Google Shape;307;p2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8" name="Google Shape;308;p29"/>
          <p:cNvGrpSpPr/>
          <p:nvPr/>
        </p:nvGrpSpPr>
        <p:grpSpPr>
          <a:xfrm>
            <a:off x="5209838" y="1212750"/>
            <a:ext cx="3610650" cy="1289700"/>
            <a:chOff x="5209838" y="1060350"/>
            <a:chExt cx="3610650" cy="1289700"/>
          </a:xfrm>
        </p:grpSpPr>
        <p:sp>
          <p:nvSpPr>
            <p:cNvPr id="309" name="Google Shape;309;p29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10" name="Google Shape;310;p2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1" name="Google Shape;311;p29"/>
          <p:cNvGrpSpPr/>
          <p:nvPr/>
        </p:nvGrpSpPr>
        <p:grpSpPr>
          <a:xfrm>
            <a:off x="5209838" y="3172850"/>
            <a:ext cx="3610650" cy="1289700"/>
            <a:chOff x="5209838" y="3020450"/>
            <a:chExt cx="3610650" cy="1289700"/>
          </a:xfrm>
        </p:grpSpPr>
        <p:sp>
          <p:nvSpPr>
            <p:cNvPr id="312" name="Google Shape;312;p2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313" name="Google Shape;313;p2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4" name="Google Shape;314;p29"/>
          <p:cNvGrpSpPr/>
          <p:nvPr/>
        </p:nvGrpSpPr>
        <p:grpSpPr>
          <a:xfrm>
            <a:off x="2662213" y="880863"/>
            <a:ext cx="3814835" cy="3790597"/>
            <a:chOff x="2662213" y="676344"/>
            <a:chExt cx="3814835" cy="3790597"/>
          </a:xfrm>
        </p:grpSpPr>
        <p:sp>
          <p:nvSpPr>
            <p:cNvPr id="315" name="Google Shape;315;p2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2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9" name="Google Shape;319;p2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chemeClr val="dk1">
                    <a:alpha val="4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2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2" name="Google Shape;322;p2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chemeClr val="dk1">
                    <a:alpha val="4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2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5" name="Google Shape;325;p2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chemeClr val="dk1">
                    <a:alpha val="4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" name="Google Shape;327;p2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Averia Libre"/>
                  <a:ea typeface="Averia Libre"/>
                  <a:cs typeface="Averia Libre"/>
                  <a:sym typeface="Averia Libre"/>
                </a:rPr>
                <a:t>03 </a:t>
              </a:r>
              <a:endParaRPr b="1" sz="16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endParaRPr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4"/>
                  </a:solidFill>
                  <a:latin typeface="Averia Libre"/>
                  <a:ea typeface="Averia Libre"/>
                  <a:cs typeface="Averia Libre"/>
                  <a:sym typeface="Averia Libre"/>
                </a:rPr>
                <a:t>01 </a:t>
              </a:r>
              <a:endParaRPr b="1" sz="1600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Averia Libre"/>
                  <a:ea typeface="Averia Libre"/>
                  <a:cs typeface="Averia Libre"/>
                  <a:sym typeface="Averia Libre"/>
                </a:rPr>
                <a:t>02 </a:t>
              </a:r>
              <a:endParaRPr b="1" sz="16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5" name="Google Shape;335;p30"/>
          <p:cNvSpPr txBox="1"/>
          <p:nvPr>
            <p:ph idx="1" type="body"/>
          </p:nvPr>
        </p:nvSpPr>
        <p:spPr>
          <a:xfrm>
            <a:off x="937200" y="1018125"/>
            <a:ext cx="2205900" cy="14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6" name="Google Shape;336;p30"/>
          <p:cNvSpPr txBox="1"/>
          <p:nvPr>
            <p:ph idx="2" type="body"/>
          </p:nvPr>
        </p:nvSpPr>
        <p:spPr>
          <a:xfrm>
            <a:off x="3436950" y="1018125"/>
            <a:ext cx="2205900" cy="14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7" name="Google Shape;337;p30"/>
          <p:cNvSpPr txBox="1"/>
          <p:nvPr>
            <p:ph idx="3" type="body"/>
          </p:nvPr>
        </p:nvSpPr>
        <p:spPr>
          <a:xfrm>
            <a:off x="5936701" y="1018125"/>
            <a:ext cx="2205900" cy="14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937200" y="2465925"/>
            <a:ext cx="2205900" cy="14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0" name="Google Shape;340;p30"/>
          <p:cNvSpPr txBox="1"/>
          <p:nvPr>
            <p:ph idx="2" type="body"/>
          </p:nvPr>
        </p:nvSpPr>
        <p:spPr>
          <a:xfrm>
            <a:off x="3436950" y="2465925"/>
            <a:ext cx="2205900" cy="14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1" name="Google Shape;341;p30"/>
          <p:cNvSpPr txBox="1"/>
          <p:nvPr>
            <p:ph idx="3" type="body"/>
          </p:nvPr>
        </p:nvSpPr>
        <p:spPr>
          <a:xfrm>
            <a:off x="5936701" y="2465925"/>
            <a:ext cx="2205900" cy="14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937200" y="3720500"/>
            <a:ext cx="7269600" cy="3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7" name="Google Shape;347;p3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8" name="Google Shape;348;p31"/>
          <p:cNvCxnSpPr/>
          <p:nvPr/>
        </p:nvCxnSpPr>
        <p:spPr>
          <a:xfrm>
            <a:off x="952500" y="6175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952500" y="13269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952500" y="20364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1"/>
          <p:cNvCxnSpPr/>
          <p:nvPr/>
        </p:nvCxnSpPr>
        <p:spPr>
          <a:xfrm>
            <a:off x="952500" y="27459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952500" y="34773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1"/>
          <p:cNvSpPr txBox="1"/>
          <p:nvPr/>
        </p:nvSpPr>
        <p:spPr>
          <a:xfrm>
            <a:off x="952500" y="458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accent4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1572782" y="1923737"/>
            <a:ext cx="233700" cy="155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1887026" y="15296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2201270" y="20364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325786" y="2237527"/>
            <a:ext cx="233700" cy="12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3640031" y="16391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3954275" y="7718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078791" y="1682920"/>
            <a:ext cx="233700" cy="179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5393035" y="6173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5707280" y="18653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6831796" y="2295901"/>
            <a:ext cx="233700" cy="118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7146040" y="8364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"/>
          <p:cNvSpPr/>
          <p:nvPr/>
        </p:nvSpPr>
        <p:spPr>
          <a:xfrm>
            <a:off x="7460284" y="11502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4752716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60" name="Google Shape;160;p14"/>
          <p:cNvSpPr txBox="1"/>
          <p:nvPr>
            <p:ph idx="2" type="body"/>
          </p:nvPr>
        </p:nvSpPr>
        <p:spPr>
          <a:xfrm>
            <a:off x="937200" y="3143925"/>
            <a:ext cx="72696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This template is free to use under </a:t>
            </a:r>
            <a:r>
              <a:rPr lang="en" sz="12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l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1" name="Google Shape;161;p14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idx="4294967295" type="body"/>
          </p:nvPr>
        </p:nvSpPr>
        <p:spPr>
          <a:xfrm>
            <a:off x="4396900" y="446050"/>
            <a:ext cx="3035400" cy="4254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Mobile</a:t>
            </a:r>
            <a:r>
              <a:rPr b="1" lang="en" sz="18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 project</a:t>
            </a:r>
            <a:endParaRPr b="1" sz="1800">
              <a:solidFill>
                <a:schemeClr val="lt1"/>
              </a:solidFill>
              <a:latin typeface="Averia Libre"/>
              <a:ea typeface="Averia Libre"/>
              <a:cs typeface="Averia Libre"/>
              <a:sym typeface="Averia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71" name="Google Shape;371;p32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>
            <a:off x="1711700" y="373572"/>
            <a:ext cx="2119546" cy="4396359"/>
            <a:chOff x="2547150" y="238125"/>
            <a:chExt cx="2525675" cy="5238750"/>
          </a:xfrm>
        </p:grpSpPr>
        <p:sp>
          <p:nvSpPr>
            <p:cNvPr id="373" name="Google Shape;373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7" name="Google Shape;377;p32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1758713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83" name="Google Shape;383;p33"/>
          <p:cNvGrpSpPr/>
          <p:nvPr/>
        </p:nvGrpSpPr>
        <p:grpSpPr>
          <a:xfrm>
            <a:off x="1395664" y="465959"/>
            <a:ext cx="2736410" cy="4222433"/>
            <a:chOff x="2112475" y="238125"/>
            <a:chExt cx="3395050" cy="5238750"/>
          </a:xfrm>
        </p:grpSpPr>
        <p:sp>
          <p:nvSpPr>
            <p:cNvPr id="384" name="Google Shape;384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33"/>
          <p:cNvSpPr txBox="1"/>
          <p:nvPr>
            <p:ph idx="4294967295" type="body"/>
          </p:nvPr>
        </p:nvSpPr>
        <p:spPr>
          <a:xfrm>
            <a:off x="4712938" y="446050"/>
            <a:ext cx="3035400" cy="4254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Tablet</a:t>
            </a:r>
            <a:r>
              <a:rPr b="1" lang="en" sz="18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 project</a:t>
            </a:r>
            <a:endParaRPr b="1" sz="1800">
              <a:solidFill>
                <a:schemeClr val="lt1"/>
              </a:solidFill>
              <a:latin typeface="Averia Libre"/>
              <a:ea typeface="Averia Libre"/>
              <a:cs typeface="Averia Libre"/>
              <a:sym typeface="Averia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389" name="Google Shape;3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63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95" name="Google Shape;395;p34"/>
          <p:cNvGrpSpPr/>
          <p:nvPr/>
        </p:nvGrpSpPr>
        <p:grpSpPr>
          <a:xfrm>
            <a:off x="620486" y="1241129"/>
            <a:ext cx="4542205" cy="2661224"/>
            <a:chOff x="1177450" y="241631"/>
            <a:chExt cx="6173152" cy="3616776"/>
          </a:xfrm>
        </p:grpSpPr>
        <p:sp>
          <p:nvSpPr>
            <p:cNvPr id="396" name="Google Shape;396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85F">
                <a:alpha val="379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34"/>
          <p:cNvSpPr txBox="1"/>
          <p:nvPr>
            <p:ph idx="4294967295" type="body"/>
          </p:nvPr>
        </p:nvSpPr>
        <p:spPr>
          <a:xfrm>
            <a:off x="5488113" y="446050"/>
            <a:ext cx="3035400" cy="4254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Desktop</a:t>
            </a:r>
            <a:r>
              <a:rPr b="1" lang="en" sz="1800">
                <a:solidFill>
                  <a:schemeClr val="lt1"/>
                </a:solidFill>
                <a:latin typeface="Averia Libre"/>
                <a:ea typeface="Averia Libre"/>
                <a:cs typeface="Averia Libre"/>
                <a:sym typeface="Averia Libre"/>
              </a:rPr>
              <a:t> project</a:t>
            </a:r>
            <a:endParaRPr b="1" sz="1800">
              <a:solidFill>
                <a:schemeClr val="lt1"/>
              </a:solidFill>
              <a:latin typeface="Averia Libre"/>
              <a:ea typeface="Averia Libre"/>
              <a:cs typeface="Averia Libre"/>
              <a:sym typeface="Averia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401" name="Google Shape;401;p34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1126313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35"/>
          <p:cNvSpPr txBox="1"/>
          <p:nvPr>
            <p:ph idx="4294967295" type="ctrTitle"/>
          </p:nvPr>
        </p:nvSpPr>
        <p:spPr>
          <a:xfrm>
            <a:off x="1275150" y="2405000"/>
            <a:ext cx="6593700" cy="3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</a:t>
            </a:r>
            <a:r>
              <a:rPr lang="en" sz="2400"/>
              <a:t>!</a:t>
            </a:r>
            <a:endParaRPr sz="2400"/>
          </a:p>
        </p:txBody>
      </p:sp>
      <p:sp>
        <p:nvSpPr>
          <p:cNvPr id="408" name="Google Shape;408;p35"/>
          <p:cNvSpPr txBox="1"/>
          <p:nvPr>
            <p:ph idx="4294967295" type="subTitle"/>
          </p:nvPr>
        </p:nvSpPr>
        <p:spPr>
          <a:xfrm>
            <a:off x="1275150" y="2894542"/>
            <a:ext cx="6593700" cy="9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Any questions?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You can find me at @username &amp; user@mail.me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09" name="Google Shape;409;p35"/>
          <p:cNvPicPr preferRelativeResize="0"/>
          <p:nvPr/>
        </p:nvPicPr>
        <p:blipFill rotWithShape="1">
          <a:blip r:embed="rId3">
            <a:alphaModFix/>
          </a:blip>
          <a:srcRect b="24499" l="7073" r="7082" t="18272"/>
          <a:stretch/>
        </p:blipFill>
        <p:spPr>
          <a:xfrm>
            <a:off x="3657125" y="440350"/>
            <a:ext cx="1829700" cy="1829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🐠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🐠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🐠"/>
            </a:pPr>
            <a:r>
              <a:rPr lang="en" sz="1800"/>
              <a:t>Titles: Averia Libre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🐠"/>
            </a:pPr>
            <a:r>
              <a:rPr lang="en" sz="1800"/>
              <a:t>Body copy: Work Sans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https://www.1001fonts.com/averia-libre-font.html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https://www.fontsquirrel.com/fonts/work-sans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7"/>
          <p:cNvSpPr txBox="1"/>
          <p:nvPr/>
        </p:nvSpPr>
        <p:spPr>
          <a:xfrm>
            <a:off x="937200" y="3333450"/>
            <a:ext cx="7282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4" name="Google Shape;424;p37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ctrTitle"/>
          </p:nvPr>
        </p:nvSpPr>
        <p:spPr>
          <a:xfrm>
            <a:off x="937200" y="1354750"/>
            <a:ext cx="7269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30" name="Google Shape;430;p38"/>
          <p:cNvSpPr txBox="1"/>
          <p:nvPr>
            <p:ph idx="1" type="subTitle"/>
          </p:nvPr>
        </p:nvSpPr>
        <p:spPr>
          <a:xfrm>
            <a:off x="937200" y="2611454"/>
            <a:ext cx="7269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6" name="Google Shape;436;p39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7735208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7075124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6415040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5754956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5094872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4434788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774704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3114619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454535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794451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1134367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474283" y="1993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0" y="1993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50" name="Google Shape;450;p39"/>
          <p:cNvCxnSpPr/>
          <p:nvPr/>
        </p:nvCxnSpPr>
        <p:spPr>
          <a:xfrm rot="10800000">
            <a:off x="768923" y="1519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1" name="Google Shape;451;p39"/>
          <p:cNvSpPr txBox="1"/>
          <p:nvPr/>
        </p:nvSpPr>
        <p:spPr>
          <a:xfrm>
            <a:off x="727900" y="965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rot="10800000">
            <a:off x="2090158" y="1519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3" name="Google Shape;453;p39"/>
          <p:cNvSpPr txBox="1"/>
          <p:nvPr/>
        </p:nvSpPr>
        <p:spPr>
          <a:xfrm>
            <a:off x="2050642" y="965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54" name="Google Shape;454;p39"/>
          <p:cNvCxnSpPr/>
          <p:nvPr/>
        </p:nvCxnSpPr>
        <p:spPr>
          <a:xfrm rot="10800000">
            <a:off x="3411393" y="1519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5" name="Google Shape;455;p39"/>
          <p:cNvSpPr txBox="1"/>
          <p:nvPr/>
        </p:nvSpPr>
        <p:spPr>
          <a:xfrm>
            <a:off x="3373384" y="965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56" name="Google Shape;456;p39"/>
          <p:cNvCxnSpPr/>
          <p:nvPr/>
        </p:nvCxnSpPr>
        <p:spPr>
          <a:xfrm rot="10800000">
            <a:off x="4732628" y="1519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7" name="Google Shape;457;p39"/>
          <p:cNvSpPr txBox="1"/>
          <p:nvPr/>
        </p:nvSpPr>
        <p:spPr>
          <a:xfrm>
            <a:off x="4696126" y="965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58" name="Google Shape;458;p39"/>
          <p:cNvCxnSpPr/>
          <p:nvPr/>
        </p:nvCxnSpPr>
        <p:spPr>
          <a:xfrm rot="10800000">
            <a:off x="6053863" y="1519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9" name="Google Shape;459;p39"/>
          <p:cNvSpPr txBox="1"/>
          <p:nvPr/>
        </p:nvSpPr>
        <p:spPr>
          <a:xfrm>
            <a:off x="6018868" y="965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60" name="Google Shape;460;p39"/>
          <p:cNvCxnSpPr/>
          <p:nvPr/>
        </p:nvCxnSpPr>
        <p:spPr>
          <a:xfrm rot="10800000">
            <a:off x="7375098" y="1519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1" name="Google Shape;461;p39"/>
          <p:cNvSpPr txBox="1"/>
          <p:nvPr/>
        </p:nvSpPr>
        <p:spPr>
          <a:xfrm>
            <a:off x="7341610" y="965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62" name="Google Shape;462;p39"/>
          <p:cNvCxnSpPr/>
          <p:nvPr/>
        </p:nvCxnSpPr>
        <p:spPr>
          <a:xfrm rot="10800000">
            <a:off x="1439687" y="2362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3" name="Google Shape;463;p39"/>
          <p:cNvSpPr txBox="1"/>
          <p:nvPr/>
        </p:nvSpPr>
        <p:spPr>
          <a:xfrm>
            <a:off x="1369548" y="2886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64" name="Google Shape;464;p39"/>
          <p:cNvCxnSpPr/>
          <p:nvPr/>
        </p:nvCxnSpPr>
        <p:spPr>
          <a:xfrm rot="10800000">
            <a:off x="2760922" y="2362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5" name="Google Shape;465;p39"/>
          <p:cNvSpPr txBox="1"/>
          <p:nvPr/>
        </p:nvSpPr>
        <p:spPr>
          <a:xfrm>
            <a:off x="2699944" y="2886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66" name="Google Shape;466;p39"/>
          <p:cNvCxnSpPr/>
          <p:nvPr/>
        </p:nvCxnSpPr>
        <p:spPr>
          <a:xfrm rot="10800000">
            <a:off x="4082157" y="2362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7" name="Google Shape;467;p39"/>
          <p:cNvSpPr txBox="1"/>
          <p:nvPr/>
        </p:nvSpPr>
        <p:spPr>
          <a:xfrm>
            <a:off x="4030339" y="2886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68" name="Google Shape;468;p39"/>
          <p:cNvCxnSpPr/>
          <p:nvPr/>
        </p:nvCxnSpPr>
        <p:spPr>
          <a:xfrm rot="10800000">
            <a:off x="5403392" y="2362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9" name="Google Shape;469;p39"/>
          <p:cNvSpPr txBox="1"/>
          <p:nvPr/>
        </p:nvSpPr>
        <p:spPr>
          <a:xfrm>
            <a:off x="5360735" y="2886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70" name="Google Shape;470;p39"/>
          <p:cNvCxnSpPr/>
          <p:nvPr/>
        </p:nvCxnSpPr>
        <p:spPr>
          <a:xfrm rot="10800000">
            <a:off x="6724627" y="2362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1" name="Google Shape;471;p39"/>
          <p:cNvSpPr txBox="1"/>
          <p:nvPr/>
        </p:nvSpPr>
        <p:spPr>
          <a:xfrm>
            <a:off x="6691131" y="2886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8045862" y="2362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3" name="Google Shape;473;p39"/>
          <p:cNvSpPr txBox="1"/>
          <p:nvPr/>
        </p:nvSpPr>
        <p:spPr>
          <a:xfrm>
            <a:off x="8008073" y="2886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79" name="Google Shape;479;p40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0" y="1913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1913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1246201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1246201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1246201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3119100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3119100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3119100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379850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377205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36010" y="698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2418175" y="3606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46255" y="3606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474335" y="3606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1" name="Google Shape;511;p4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2" name="Google Shape;512;p41"/>
          <p:cNvGraphicFramePr/>
          <p:nvPr/>
        </p:nvGraphicFramePr>
        <p:xfrm>
          <a:off x="392525" y="895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{87DD6C84-8DDF-46C9-ABAC-F74212CD6197}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4294967295" type="ctrTitle"/>
          </p:nvPr>
        </p:nvSpPr>
        <p:spPr>
          <a:xfrm>
            <a:off x="1275150" y="2405000"/>
            <a:ext cx="6593700" cy="3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Hello!</a:t>
            </a:r>
            <a:endParaRPr sz="2400"/>
          </a:p>
        </p:txBody>
      </p:sp>
      <p:sp>
        <p:nvSpPr>
          <p:cNvPr id="167" name="Google Shape;167;p15"/>
          <p:cNvSpPr txBox="1"/>
          <p:nvPr>
            <p:ph idx="4294967295" type="subTitle"/>
          </p:nvPr>
        </p:nvSpPr>
        <p:spPr>
          <a:xfrm>
            <a:off x="1275150" y="2894542"/>
            <a:ext cx="6593700" cy="9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 am Jayden Smith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I am here because I love to give presentations.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You can find me at @username</a:t>
            </a:r>
            <a:endParaRPr b="1" sz="2000">
              <a:solidFill>
                <a:schemeClr val="lt1"/>
              </a:solidFill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24499" l="7073" r="7082" t="18272"/>
          <a:stretch/>
        </p:blipFill>
        <p:spPr>
          <a:xfrm>
            <a:off x="3657125" y="440350"/>
            <a:ext cx="1829700" cy="1829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18" name="Google Shape;518;p42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1067975" y="1004050"/>
            <a:ext cx="3441000" cy="1296300"/>
          </a:xfrm>
          <a:prstGeom prst="rect">
            <a:avLst/>
          </a:pr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0" name="Google Shape;520;p42"/>
          <p:cNvSpPr/>
          <p:nvPr/>
        </p:nvSpPr>
        <p:spPr>
          <a:xfrm>
            <a:off x="4651245" y="1004050"/>
            <a:ext cx="3441000" cy="1296300"/>
          </a:xfrm>
          <a:prstGeom prst="rect">
            <a:avLst/>
          </a:pr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1067975" y="2442579"/>
            <a:ext cx="3441000" cy="1296300"/>
          </a:xfrm>
          <a:prstGeom prst="rect">
            <a:avLst/>
          </a:pr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651245" y="2442579"/>
            <a:ext cx="3441000" cy="1296300"/>
          </a:xfrm>
          <a:prstGeom prst="rect">
            <a:avLst/>
          </a:prstGeom>
          <a:solidFill>
            <a:srgbClr val="00285F">
              <a:alpha val="1732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3521160" y="1310807"/>
            <a:ext cx="1977300" cy="197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 rot="5400000">
            <a:off x="3663697" y="1310807"/>
            <a:ext cx="1977300" cy="197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 rot="10800000">
            <a:off x="3663697" y="1454461"/>
            <a:ext cx="1977300" cy="197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rot="-5400000">
            <a:off x="3521160" y="1454461"/>
            <a:ext cx="1977300" cy="19773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3976380" y="1723255"/>
            <a:ext cx="239480" cy="3561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veria Libre"/>
              </a:rPr>
              <a:t>S</a:t>
            </a:r>
          </a:p>
        </p:txBody>
      </p:sp>
      <p:sp>
        <p:nvSpPr>
          <p:cNvPr id="528" name="Google Shape;528;p42"/>
          <p:cNvSpPr/>
          <p:nvPr/>
        </p:nvSpPr>
        <p:spPr>
          <a:xfrm>
            <a:off x="4807201" y="1729570"/>
            <a:ext cx="415806" cy="3157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veria Libre"/>
              </a:rPr>
              <a:t>W</a:t>
            </a:r>
          </a:p>
        </p:txBody>
      </p:sp>
      <p:sp>
        <p:nvSpPr>
          <p:cNvPr id="529" name="Google Shape;529;p42"/>
          <p:cNvSpPr/>
          <p:nvPr/>
        </p:nvSpPr>
        <p:spPr>
          <a:xfrm>
            <a:off x="3948087" y="2628317"/>
            <a:ext cx="310213" cy="3602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veria Libre"/>
              </a:rPr>
              <a:t>O</a:t>
            </a:r>
          </a:p>
        </p:txBody>
      </p:sp>
      <p:sp>
        <p:nvSpPr>
          <p:cNvPr id="530" name="Google Shape;530;p42"/>
          <p:cNvSpPr/>
          <p:nvPr/>
        </p:nvSpPr>
        <p:spPr>
          <a:xfrm>
            <a:off x="4900669" y="2634632"/>
            <a:ext cx="277878" cy="34860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veria Libre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 txBox="1"/>
          <p:nvPr>
            <p:ph idx="4294967295" type="title"/>
          </p:nvPr>
        </p:nvSpPr>
        <p:spPr>
          <a:xfrm>
            <a:off x="262200" y="161700"/>
            <a:ext cx="86196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36" name="Google Shape;536;p43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38" name="Google Shape;538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Customer Relationships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6" name="Google Shape;546;p43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3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0" name="Google Shape;550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51" name="Google Shape;551;p43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43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4" name="Google Shape;554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55" name="Google Shape;555;p43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8" name="Google Shape;558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59" name="Google Shape;559;p43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65" name="Google Shape;565;p4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6" name="Google Shape;576;p44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7" name="Google Shape;577;p44"/>
          <p:cNvGrpSpPr/>
          <p:nvPr/>
        </p:nvGrpSpPr>
        <p:grpSpPr>
          <a:xfrm>
            <a:off x="1205149" y="1032274"/>
            <a:ext cx="3268375" cy="2938332"/>
            <a:chOff x="3778727" y="4460423"/>
            <a:chExt cx="720160" cy="647438"/>
          </a:xfrm>
        </p:grpSpPr>
        <p:sp>
          <p:nvSpPr>
            <p:cNvPr id="578" name="Google Shape;578;p4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00285F">
                <a:alpha val="1732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85" name="Google Shape;585;p44"/>
          <p:cNvCxnSpPr/>
          <p:nvPr/>
        </p:nvCxnSpPr>
        <p:spPr>
          <a:xfrm>
            <a:off x="4401303" y="1518854"/>
            <a:ext cx="957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6" name="Google Shape;586;p44"/>
          <p:cNvSpPr txBox="1"/>
          <p:nvPr/>
        </p:nvSpPr>
        <p:spPr>
          <a:xfrm>
            <a:off x="5414467" y="1363008"/>
            <a:ext cx="2524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4260289" y="1955119"/>
            <a:ext cx="1098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8" name="Google Shape;588;p44"/>
          <p:cNvSpPr txBox="1"/>
          <p:nvPr/>
        </p:nvSpPr>
        <p:spPr>
          <a:xfrm>
            <a:off x="5414467" y="1799264"/>
            <a:ext cx="2524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4059899" y="2391385"/>
            <a:ext cx="129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0" name="Google Shape;590;p44"/>
          <p:cNvSpPr txBox="1"/>
          <p:nvPr/>
        </p:nvSpPr>
        <p:spPr>
          <a:xfrm>
            <a:off x="5414467" y="2235520"/>
            <a:ext cx="2524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889196" y="2827627"/>
            <a:ext cx="1469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2" name="Google Shape;592;p44"/>
          <p:cNvSpPr txBox="1"/>
          <p:nvPr/>
        </p:nvSpPr>
        <p:spPr>
          <a:xfrm>
            <a:off x="5414467" y="2671777"/>
            <a:ext cx="2524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3703638" y="3263893"/>
            <a:ext cx="1654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4" name="Google Shape;594;p44"/>
          <p:cNvSpPr txBox="1"/>
          <p:nvPr/>
        </p:nvSpPr>
        <p:spPr>
          <a:xfrm>
            <a:off x="5414467" y="3108033"/>
            <a:ext cx="2524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95" name="Google Shape;595;p44"/>
          <p:cNvCxnSpPr/>
          <p:nvPr/>
        </p:nvCxnSpPr>
        <p:spPr>
          <a:xfrm>
            <a:off x="3510675" y="3700136"/>
            <a:ext cx="1840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6" name="Google Shape;596;p44"/>
          <p:cNvSpPr txBox="1"/>
          <p:nvPr/>
        </p:nvSpPr>
        <p:spPr>
          <a:xfrm>
            <a:off x="5414467" y="3544289"/>
            <a:ext cx="2524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2" name="Google Shape;602;p45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45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074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860325" y="2693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Imani Jackson</a:t>
            </a:r>
            <a:b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074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2840050" y="2693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Marcos Galán</a:t>
            </a:r>
            <a:b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074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/>
        </p:nvSpPr>
        <p:spPr>
          <a:xfrm>
            <a:off x="4819775" y="2693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Ixchel Valdía</a:t>
            </a:r>
            <a:b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09" name="Google Shape;609;p45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074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0" name="Google Shape;610;p45"/>
          <p:cNvSpPr txBox="1"/>
          <p:nvPr/>
        </p:nvSpPr>
        <p:spPr>
          <a:xfrm>
            <a:off x="6799500" y="2693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Nils Årud</a:t>
            </a:r>
            <a:b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16" name="Google Shape;616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FFFFFF">
              <a:alpha val="3855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18" name="Google Shape;618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4" name="Google Shape;664;p46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5" name="Google Shape;665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66" name="Google Shape;666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88" name="Google Shape;688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89" name="Google Shape;689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90" name="Google Shape;690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6" name="Google Shape;706;p47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07" name="Google Shape;707;p47"/>
          <p:cNvGraphicFramePr/>
          <p:nvPr/>
        </p:nvGraphicFramePr>
        <p:xfrm>
          <a:off x="806700" y="9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{C8100B87-EBC8-4998-B6D6-EB5529FC6611}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b="1"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85F">
                        <a:alpha val="1732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9:00 - 9:45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3855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🐠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🐠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🐠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713" name="Google Shape;713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14" name="Google Shape;714;p4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0" name="Google Shape;720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21" name="Google Shape;721;p4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3" name="Google Shape;723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24" name="Google Shape;724;p4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4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4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8" name="Google Shape;728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29" name="Google Shape;729;p4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33" name="Google Shape;733;p4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7" name="Google Shape;737;p4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8" name="Google Shape;738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39" name="Google Shape;739;p4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9" name="Google Shape;759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60" name="Google Shape;760;p4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2" name="Google Shape;762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63" name="Google Shape;763;p4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6" name="Google Shape;766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67" name="Google Shape;767;p4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71" name="Google Shape;771;p4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7" name="Google Shape;777;p4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8" name="Google Shape;778;p4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80" name="Google Shape;780;p4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83" name="Google Shape;783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86" name="Google Shape;786;p4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8" name="Google Shape;788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89" name="Google Shape;789;p4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1" name="Google Shape;791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92" name="Google Shape;792;p4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6" name="Google Shape;796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97" name="Google Shape;797;p4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00" name="Google Shape;800;p4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4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05" name="Google Shape;805;p4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08" name="Google Shape;808;p4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14" name="Google Shape;814;p4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17" name="Google Shape;817;p4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23" name="Google Shape;823;p4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8" name="Google Shape;828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29" name="Google Shape;829;p4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4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4" name="Google Shape;834;p4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5" name="Google Shape;835;p4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6" name="Google Shape;836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37" name="Google Shape;837;p4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40" name="Google Shape;840;p4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2" name="Google Shape;842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43" name="Google Shape;843;p4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5" name="Google Shape;845;p4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6" name="Google Shape;846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47" name="Google Shape;847;p4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50" name="Google Shape;850;p4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56" name="Google Shape;856;p4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8" name="Google Shape;858;p4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4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0" name="Google Shape;860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61" name="Google Shape;861;p4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64" name="Google Shape;864;p4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6" name="Google Shape;866;p4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68" name="Google Shape;868;p4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0" name="Google Shape;870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71" name="Google Shape;871;p4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4" name="Google Shape;874;p4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5" name="Google Shape;875;p4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6" name="Google Shape;876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77" name="Google Shape;877;p4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9" name="Google Shape;879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80" name="Google Shape;880;p4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4" name="Google Shape;884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85" name="Google Shape;885;p4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89" name="Google Shape;889;p4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92" name="Google Shape;892;p4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5" name="Google Shape;895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96" name="Google Shape;896;p4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1" name="Google Shape;901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02" name="Google Shape;902;p4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4" name="Google Shape;904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05" name="Google Shape;905;p4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0" name="Google Shape;910;p4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1" name="Google Shape;911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12" name="Google Shape;912;p4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4" name="Google Shape;914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15" name="Google Shape;915;p4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9" name="Google Shape;919;p4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0" name="Google Shape;920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21" name="Google Shape;921;p4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4" name="Google Shape;924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25" name="Google Shape;925;p4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28" name="Google Shape;928;p4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9" name="Google Shape;929;p4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0" name="Google Shape;930;p4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1" name="Google Shape;931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32" name="Google Shape;932;p4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35" name="Google Shape;935;p4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36" name="Google Shape;936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37" name="Google Shape;937;p4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0" name="Google Shape;940;p4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1" name="Google Shape;941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42" name="Google Shape;942;p4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7" name="Google Shape;947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48" name="Google Shape;948;p4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1" name="Google Shape;951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52" name="Google Shape;952;p4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5" name="Google Shape;955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56" name="Google Shape;956;p4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1" name="Google Shape;961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62" name="Google Shape;962;p4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7" name="Google Shape;967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68" name="Google Shape;968;p4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71" name="Google Shape;971;p4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7" name="Google Shape;977;p4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8" name="Google Shape;978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79" name="Google Shape;979;p4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985" name="Google Shape;985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87" name="Google Shape;987;p4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8" name="Google Shape;988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989" name="Google Shape;989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4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2" name="Google Shape;992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993" name="Google Shape;993;p4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4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8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7" name="Google Shape;997;p48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03" name="Google Shape;1003;p4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10" name="Google Shape;1010;p4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15" name="Google Shape;1015;p4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19" name="Google Shape;1019;p4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25" name="Google Shape;1025;p4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29" name="Google Shape;1029;p4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34" name="Google Shape;1034;p4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40" name="Google Shape;1040;p4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47" name="Google Shape;1047;p4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50" name="Google Shape;1050;p4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54" name="Google Shape;1054;p4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61" name="Google Shape;1061;p4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67" name="Google Shape;1067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71" name="Google Shape;1071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72" name="Google Shape;1072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2" name="Google Shape;1082;p4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89" name="Google Shape;1089;p4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94" name="Google Shape;1094;p4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00" name="Google Shape;1100;p4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07" name="Google Shape;1107;p4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12" name="Google Shape;1112;p4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17" name="Google Shape;1117;p4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34" name="Google Shape;1134;p4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7" name="Google Shape;1137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38" name="Google Shape;113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8" name="Google Shape;1148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49" name="Google Shape;1149;p4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3" name="Google Shape;1153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54" name="Google Shape;115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4" name="Google Shape;1164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65" name="Google Shape;1165;p4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73" name="Google Shape;1173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78" name="Google Shape;1178;p4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83" name="Google Shape;1183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89" name="Google Shape;1189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96" name="Google Shape;1196;p4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00" name="Google Shape;1200;p4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06" name="Google Shape;1206;p4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13" name="Google Shape;1213;p4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17" name="Google Shape;1217;p4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22" name="Google Shape;1222;p4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29" name="Google Shape;1229;p4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6" name="Google Shape;1236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37" name="Google Shape;1237;p4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42" name="Google Shape;1242;p4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46" name="Google Shape;1246;p4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50" name="Google Shape;1250;p4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55" name="Google Shape;1255;p4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60" name="Google Shape;1260;p4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66" name="Google Shape;1266;p4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73" name="Google Shape;1273;p4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81" name="Google Shape;1281;p4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94" name="Google Shape;1294;p4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99" name="Google Shape;1299;p4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03" name="Google Shape;1303;p4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10" name="Google Shape;1310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8" name="Google Shape;1318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19" name="Google Shape;1319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32" name="Google Shape;1332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45" name="Google Shape;1345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58" name="Google Shape;1358;p4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4" name="Google Shape;1364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65" name="Google Shape;1365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81" name="Google Shape;1381;p4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86" name="Google Shape;1386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87" name="Google Shape;1387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0" name="Google Shape;1390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91" name="Google Shape;1391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4" name="Google Shape;1394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95" name="Google Shape;1395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8" name="Google Shape;1398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99" name="Google Shape;1399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02" name="Google Shape;1402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03" name="Google Shape;1403;p4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12" name="Google Shape;1412;p4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37" name="Google Shape;1437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38" name="Google Shape;143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41" name="Google Shape;144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3" name="Google Shape;1443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44" name="Google Shape;1444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46" name="Google Shape;1446;p49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47" name="Google Shape;1447;p49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Work Sans Regular"/>
                <a:ea typeface="Work Sans Regular"/>
                <a:cs typeface="Work Sans Regular"/>
                <a:sym typeface="Work Sans Regula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453" name="Google Shape;1453;p50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4" name="Google Shape;1454;p50"/>
          <p:cNvSpPr txBox="1"/>
          <p:nvPr>
            <p:ph idx="4294967295" type="body"/>
          </p:nvPr>
        </p:nvSpPr>
        <p:spPr>
          <a:xfrm>
            <a:off x="731900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1" name="Google Shape;1461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62" name="Google Shape;1462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63" name="Google Shape;1463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64" name="Google Shape;1464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65" name="Google Shape;1465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66" name="Google Shape;1466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67" name="Google Shape;1467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68" name="Google Shape;1468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69" name="Google Shape;1469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70" name="Google Shape;1470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71" name="Google Shape;1471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72" name="Google Shape;1472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73" name="Google Shape;1473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🐠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🐠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🐠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ctrTitle"/>
          </p:nvPr>
        </p:nvSpPr>
        <p:spPr>
          <a:xfrm>
            <a:off x="937200" y="1354750"/>
            <a:ext cx="7269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1.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82" name="Google Shape;182;p17"/>
          <p:cNvSpPr txBox="1"/>
          <p:nvPr>
            <p:ph idx="1" type="subTitle"/>
          </p:nvPr>
        </p:nvSpPr>
        <p:spPr>
          <a:xfrm>
            <a:off x="937200" y="2611454"/>
            <a:ext cx="7269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937200" y="1857000"/>
            <a:ext cx="7269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4294967295" type="ctrTitle"/>
          </p:nvPr>
        </p:nvSpPr>
        <p:spPr>
          <a:xfrm>
            <a:off x="1868425" y="2259850"/>
            <a:ext cx="5407200" cy="86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/>
              <a:t>c</a:t>
            </a:r>
            <a:r>
              <a:rPr lang="en" sz="6000"/>
              <a:t>oncept</a:t>
            </a:r>
            <a:endParaRPr sz="6000"/>
          </a:p>
        </p:txBody>
      </p:sp>
      <p:sp>
        <p:nvSpPr>
          <p:cNvPr id="194" name="Google Shape;194;p19"/>
          <p:cNvSpPr txBox="1"/>
          <p:nvPr>
            <p:ph idx="4294967295" type="subTitle"/>
          </p:nvPr>
        </p:nvSpPr>
        <p:spPr>
          <a:xfrm>
            <a:off x="1868425" y="3182951"/>
            <a:ext cx="54072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4780338" y="1899112"/>
            <a:ext cx="231476" cy="2210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4492946" y="657939"/>
            <a:ext cx="991699" cy="991964"/>
            <a:chOff x="6654650" y="3665275"/>
            <a:chExt cx="409100" cy="409125"/>
          </a:xfrm>
        </p:grpSpPr>
        <p:sp>
          <p:nvSpPr>
            <p:cNvPr id="197" name="Google Shape;197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9"/>
          <p:cNvGrpSpPr/>
          <p:nvPr/>
        </p:nvGrpSpPr>
        <p:grpSpPr>
          <a:xfrm rot="1056962">
            <a:off x="3537132" y="1437744"/>
            <a:ext cx="655202" cy="655268"/>
            <a:chOff x="570875" y="4322250"/>
            <a:chExt cx="443300" cy="443325"/>
          </a:xfrm>
        </p:grpSpPr>
        <p:sp>
          <p:nvSpPr>
            <p:cNvPr id="200" name="Google Shape;200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9"/>
          <p:cNvSpPr/>
          <p:nvPr/>
        </p:nvSpPr>
        <p:spPr>
          <a:xfrm rot="2466892">
            <a:off x="3610798" y="850173"/>
            <a:ext cx="321617" cy="3070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-1609246">
            <a:off x="4081155" y="1043408"/>
            <a:ext cx="231422" cy="2210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rot="2926372">
            <a:off x="5484506" y="1218464"/>
            <a:ext cx="173317" cy="1654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 rot="-1609185">
            <a:off x="4598944" y="481638"/>
            <a:ext cx="156161" cy="1491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937200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15" name="Google Shape;215;p20"/>
          <p:cNvSpPr txBox="1"/>
          <p:nvPr>
            <p:ph idx="2" type="body"/>
          </p:nvPr>
        </p:nvSpPr>
        <p:spPr>
          <a:xfrm>
            <a:off x="4752716" y="1018125"/>
            <a:ext cx="3454200" cy="27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937200" y="267300"/>
            <a:ext cx="7269600" cy="43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937200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3" name="Google Shape;223;p21"/>
          <p:cNvSpPr txBox="1"/>
          <p:nvPr>
            <p:ph idx="2" type="body"/>
          </p:nvPr>
        </p:nvSpPr>
        <p:spPr>
          <a:xfrm>
            <a:off x="3436951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4" name="Google Shape;224;p21"/>
          <p:cNvSpPr txBox="1"/>
          <p:nvPr>
            <p:ph idx="3" type="body"/>
          </p:nvPr>
        </p:nvSpPr>
        <p:spPr>
          <a:xfrm>
            <a:off x="5936703" y="1018125"/>
            <a:ext cx="2205900" cy="28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4297650" y="0"/>
            <a:ext cx="548700" cy="30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DCC3D87A19A499AAE3564E20286F4" ma:contentTypeVersion="10" ma:contentTypeDescription="Create a new document." ma:contentTypeScope="" ma:versionID="845bcbbc237c1b9bc00359a3be5037aa">
  <xsd:schema xmlns:xsd="http://www.w3.org/2001/XMLSchema" xmlns:xs="http://www.w3.org/2001/XMLSchema" xmlns:p="http://schemas.microsoft.com/office/2006/metadata/properties" xmlns:ns2="26434f42-8662-4999-ab3a-0d2af721ca79" xmlns:ns3="87fa5bd5-3e12-4577-8029-5302b9396111" targetNamespace="http://schemas.microsoft.com/office/2006/metadata/properties" ma:root="true" ma:fieldsID="5d06d87e458ee9ae55ea16a5b7133123" ns2:_="" ns3:_="">
    <xsd:import namespace="26434f42-8662-4999-ab3a-0d2af721ca79"/>
    <xsd:import namespace="87fa5bd5-3e12-4577-8029-5302b93961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4f42-8662-4999-ab3a-0d2af721ca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345cb46-7433-4fea-b209-2875d279ae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a5bd5-3e12-4577-8029-5302b939611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c794439-5ddd-49f8-b177-4ca2e8a971dc}" ma:internalName="TaxCatchAll" ma:showField="CatchAllData" ma:web="87fa5bd5-3e12-4577-8029-5302b9396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434f42-8662-4999-ab3a-0d2af721ca79">
      <Terms xmlns="http://schemas.microsoft.com/office/infopath/2007/PartnerControls"/>
    </lcf76f155ced4ddcb4097134ff3c332f>
    <TaxCatchAll xmlns="87fa5bd5-3e12-4577-8029-5302b9396111" xsi:nil="true"/>
  </documentManagement>
</p:properties>
</file>

<file path=customXml/itemProps1.xml><?xml version="1.0" encoding="utf-8"?>
<ds:datastoreItem xmlns:ds="http://schemas.openxmlformats.org/officeDocument/2006/customXml" ds:itemID="{4EEDA95F-8F50-44C2-8CBB-F2CAA28A8B5A}"/>
</file>

<file path=customXml/itemProps2.xml><?xml version="1.0" encoding="utf-8"?>
<ds:datastoreItem xmlns:ds="http://schemas.openxmlformats.org/officeDocument/2006/customXml" ds:itemID="{C459D650-A3BC-4744-ABA0-AE48E235ACE5}"/>
</file>

<file path=customXml/itemProps3.xml><?xml version="1.0" encoding="utf-8"?>
<ds:datastoreItem xmlns:ds="http://schemas.openxmlformats.org/officeDocument/2006/customXml" ds:itemID="{24BA4E0D-AFD9-4CBF-A533-A112C60E3F7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0x010100D5BDCC3D87A19A499AAE3564E20286F4</vt:lpwstr>
  </property>
</Properties>
</file>