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590" y="477932"/>
            <a:ext cx="9139105" cy="5911337"/>
            <a:chOff x="71286" y="332656"/>
            <a:chExt cx="9834908" cy="6055353"/>
          </a:xfrm>
        </p:grpSpPr>
        <p:sp>
          <p:nvSpPr>
            <p:cNvPr id="4" name="椭圆 3"/>
            <p:cNvSpPr/>
            <p:nvPr/>
          </p:nvSpPr>
          <p:spPr>
            <a:xfrm>
              <a:off x="2195736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995936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012160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07704" y="5373216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麻</a:t>
              </a:r>
              <a:r>
                <a:rPr lang="zh-CN" altLang="en-US" dirty="0" smtClean="0"/>
                <a:t>度等级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07702" y="5373216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强度等级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4875232" y="5379897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斯科维尔指数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402466" y="5379897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定性描述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71286" y="2322415"/>
              <a:ext cx="9834908" cy="1855369"/>
              <a:chOff x="107504" y="2285304"/>
              <a:chExt cx="10915028" cy="191894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737408" y="2836097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107504" y="2723791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1025440" y="2303552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2039876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5536" y="391621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1763688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/>
              <p:cNvCxnSpPr>
                <a:stCxn id="18" idx="3"/>
                <a:endCxn id="9" idx="1"/>
              </p:cNvCxnSpPr>
              <p:nvPr/>
            </p:nvCxnSpPr>
            <p:spPr>
              <a:xfrm>
                <a:off x="683568" y="2867807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9" idx="2"/>
                <a:endCxn id="9" idx="0"/>
              </p:cNvCxnSpPr>
              <p:nvPr/>
            </p:nvCxnSpPr>
            <p:spPr>
              <a:xfrm>
                <a:off x="1313472" y="2591584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0" idx="1"/>
                <a:endCxn id="9" idx="7"/>
              </p:cNvCxnSpPr>
              <p:nvPr/>
            </p:nvCxnSpPr>
            <p:spPr>
              <a:xfrm flipH="1">
                <a:off x="1720810" y="2858683"/>
                <a:ext cx="319066" cy="1355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1" idx="0"/>
                <a:endCxn id="9" idx="3"/>
              </p:cNvCxnSpPr>
              <p:nvPr/>
            </p:nvCxnSpPr>
            <p:spPr>
              <a:xfrm flipV="1">
                <a:off x="683568" y="3758037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2" idx="0"/>
                <a:endCxn id="9" idx="5"/>
              </p:cNvCxnSpPr>
              <p:nvPr/>
            </p:nvCxnSpPr>
            <p:spPr>
              <a:xfrm flipH="1" flipV="1">
                <a:off x="1720811" y="3758037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/>
              <p:cNvSpPr/>
              <p:nvPr/>
            </p:nvSpPr>
            <p:spPr>
              <a:xfrm>
                <a:off x="3549521" y="2826973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919617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837553" y="2294428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4851989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3207649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575801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接连接符 38"/>
              <p:cNvCxnSpPr>
                <a:stCxn id="34" idx="3"/>
                <a:endCxn id="33" idx="1"/>
              </p:cNvCxnSpPr>
              <p:nvPr/>
            </p:nvCxnSpPr>
            <p:spPr>
              <a:xfrm>
                <a:off x="3495681" y="2858683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5" idx="2"/>
                <a:endCxn id="33" idx="0"/>
              </p:cNvCxnSpPr>
              <p:nvPr/>
            </p:nvCxnSpPr>
            <p:spPr>
              <a:xfrm>
                <a:off x="4125585" y="2582460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6" idx="1"/>
                <a:endCxn id="33" idx="7"/>
              </p:cNvCxnSpPr>
              <p:nvPr/>
            </p:nvCxnSpPr>
            <p:spPr>
              <a:xfrm flipH="1">
                <a:off x="4532924" y="2858683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7" idx="0"/>
                <a:endCxn id="33" idx="3"/>
              </p:cNvCxnSpPr>
              <p:nvPr/>
            </p:nvCxnSpPr>
            <p:spPr>
              <a:xfrm flipV="1">
                <a:off x="3495681" y="3748913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8" idx="0"/>
                <a:endCxn id="33" idx="5"/>
              </p:cNvCxnSpPr>
              <p:nvPr/>
            </p:nvCxnSpPr>
            <p:spPr>
              <a:xfrm flipH="1" flipV="1">
                <a:off x="4532924" y="3748913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6258450" y="2826973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5628546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546482" y="2294428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7560918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5916578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7284730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5" idx="3"/>
                <a:endCxn id="44" idx="1"/>
              </p:cNvCxnSpPr>
              <p:nvPr/>
            </p:nvCxnSpPr>
            <p:spPr>
              <a:xfrm>
                <a:off x="6204610" y="2858683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46" idx="2"/>
                <a:endCxn id="44" idx="0"/>
              </p:cNvCxnSpPr>
              <p:nvPr/>
            </p:nvCxnSpPr>
            <p:spPr>
              <a:xfrm>
                <a:off x="6834514" y="2582460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7" idx="1"/>
                <a:endCxn id="44" idx="7"/>
              </p:cNvCxnSpPr>
              <p:nvPr/>
            </p:nvCxnSpPr>
            <p:spPr>
              <a:xfrm flipH="1">
                <a:off x="7241853" y="2858683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8" idx="0"/>
                <a:endCxn id="44" idx="3"/>
              </p:cNvCxnSpPr>
              <p:nvPr/>
            </p:nvCxnSpPr>
            <p:spPr>
              <a:xfrm flipV="1">
                <a:off x="6204610" y="3748913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9" idx="0"/>
                <a:endCxn id="44" idx="5"/>
              </p:cNvCxnSpPr>
              <p:nvPr/>
            </p:nvCxnSpPr>
            <p:spPr>
              <a:xfrm flipH="1" flipV="1">
                <a:off x="7241853" y="3748913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/>
              <p:cNvSpPr/>
              <p:nvPr/>
            </p:nvSpPr>
            <p:spPr>
              <a:xfrm>
                <a:off x="9144000" y="2817849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8514096" y="270554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9432032" y="2285304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10446468" y="270554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8802128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0170280" y="3888845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直接连接符 60"/>
              <p:cNvCxnSpPr>
                <a:stCxn id="56" idx="3"/>
                <a:endCxn id="55" idx="1"/>
              </p:cNvCxnSpPr>
              <p:nvPr/>
            </p:nvCxnSpPr>
            <p:spPr>
              <a:xfrm>
                <a:off x="9090160" y="2849559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57" idx="2"/>
                <a:endCxn id="55" idx="0"/>
              </p:cNvCxnSpPr>
              <p:nvPr/>
            </p:nvCxnSpPr>
            <p:spPr>
              <a:xfrm>
                <a:off x="9720064" y="2573336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8" idx="1"/>
                <a:endCxn id="55" idx="7"/>
              </p:cNvCxnSpPr>
              <p:nvPr/>
            </p:nvCxnSpPr>
            <p:spPr>
              <a:xfrm flipH="1">
                <a:off x="10127403" y="2849559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9" idx="0"/>
                <a:endCxn id="55" idx="3"/>
              </p:cNvCxnSpPr>
              <p:nvPr/>
            </p:nvCxnSpPr>
            <p:spPr>
              <a:xfrm flipV="1">
                <a:off x="9090160" y="3739789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60" idx="0"/>
                <a:endCxn id="55" idx="5"/>
              </p:cNvCxnSpPr>
              <p:nvPr/>
            </p:nvCxnSpPr>
            <p:spPr>
              <a:xfrm flipH="1" flipV="1">
                <a:off x="10127403" y="3739789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直接箭头连接符 68"/>
            <p:cNvCxnSpPr>
              <a:stCxn id="4" idx="4"/>
              <a:endCxn id="9" idx="0"/>
            </p:cNvCxnSpPr>
            <p:nvPr/>
          </p:nvCxnSpPr>
          <p:spPr>
            <a:xfrm flipH="1">
              <a:off x="1157915" y="1412776"/>
              <a:ext cx="1613885" cy="1442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" idx="4"/>
              <a:endCxn id="33" idx="0"/>
            </p:cNvCxnSpPr>
            <p:nvPr/>
          </p:nvCxnSpPr>
          <p:spPr>
            <a:xfrm>
              <a:off x="2771800" y="1412776"/>
              <a:ext cx="919950" cy="1433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5" idx="4"/>
              <a:endCxn id="44" idx="0"/>
            </p:cNvCxnSpPr>
            <p:nvPr/>
          </p:nvCxnSpPr>
          <p:spPr>
            <a:xfrm>
              <a:off x="4572000" y="1412776"/>
              <a:ext cx="1560611" cy="1433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" idx="4"/>
              <a:endCxn id="55" idx="0"/>
            </p:cNvCxnSpPr>
            <p:nvPr/>
          </p:nvCxnSpPr>
          <p:spPr>
            <a:xfrm>
              <a:off x="6588224" y="1412776"/>
              <a:ext cx="2144391" cy="1424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" idx="4"/>
              <a:endCxn id="14" idx="1"/>
            </p:cNvCxnSpPr>
            <p:nvPr/>
          </p:nvCxnSpPr>
          <p:spPr>
            <a:xfrm>
              <a:off x="1157915" y="3899295"/>
              <a:ext cx="897424" cy="1621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9" idx="4"/>
              <a:endCxn id="15" idx="0"/>
            </p:cNvCxnSpPr>
            <p:nvPr/>
          </p:nvCxnSpPr>
          <p:spPr>
            <a:xfrm>
              <a:off x="1157915" y="3899295"/>
              <a:ext cx="2653843" cy="14739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9" idx="4"/>
              <a:endCxn id="16" idx="0"/>
            </p:cNvCxnSpPr>
            <p:nvPr/>
          </p:nvCxnSpPr>
          <p:spPr>
            <a:xfrm>
              <a:off x="1157915" y="3899295"/>
              <a:ext cx="4221373" cy="1480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9" idx="4"/>
              <a:endCxn id="17" idx="0"/>
            </p:cNvCxnSpPr>
            <p:nvPr/>
          </p:nvCxnSpPr>
          <p:spPr>
            <a:xfrm>
              <a:off x="1157915" y="3899295"/>
              <a:ext cx="5748607" cy="1480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33" idx="4"/>
            </p:cNvCxnSpPr>
            <p:nvPr/>
          </p:nvCxnSpPr>
          <p:spPr>
            <a:xfrm flipH="1">
              <a:off x="2055339" y="3890473"/>
              <a:ext cx="1636411" cy="16303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33" idx="4"/>
              <a:endCxn id="15" idx="0"/>
            </p:cNvCxnSpPr>
            <p:nvPr/>
          </p:nvCxnSpPr>
          <p:spPr>
            <a:xfrm>
              <a:off x="3691750" y="3890473"/>
              <a:ext cx="120008" cy="1482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33" idx="4"/>
              <a:endCxn id="16" idx="0"/>
            </p:cNvCxnSpPr>
            <p:nvPr/>
          </p:nvCxnSpPr>
          <p:spPr>
            <a:xfrm>
              <a:off x="3691750" y="3890473"/>
              <a:ext cx="1687538" cy="1489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44" idx="4"/>
              <a:endCxn id="17" idx="0"/>
            </p:cNvCxnSpPr>
            <p:nvPr/>
          </p:nvCxnSpPr>
          <p:spPr>
            <a:xfrm>
              <a:off x="6132611" y="3890473"/>
              <a:ext cx="773911" cy="1489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55" idx="4"/>
              <a:endCxn id="17" idx="0"/>
            </p:cNvCxnSpPr>
            <p:nvPr/>
          </p:nvCxnSpPr>
          <p:spPr>
            <a:xfrm flipH="1">
              <a:off x="6906522" y="3881651"/>
              <a:ext cx="1826093" cy="1498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55" idx="4"/>
              <a:endCxn id="16" idx="0"/>
            </p:cNvCxnSpPr>
            <p:nvPr/>
          </p:nvCxnSpPr>
          <p:spPr>
            <a:xfrm flipH="1">
              <a:off x="5379288" y="3881651"/>
              <a:ext cx="3353327" cy="1498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55" idx="4"/>
              <a:endCxn id="15" idx="0"/>
            </p:cNvCxnSpPr>
            <p:nvPr/>
          </p:nvCxnSpPr>
          <p:spPr>
            <a:xfrm flipH="1">
              <a:off x="3811758" y="3881651"/>
              <a:ext cx="4920857" cy="1491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279814" y="4639596"/>
              <a:ext cx="49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五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239706" y="4805581"/>
              <a:ext cx="49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十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12035" y="4822189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544845" y="4989960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>
                      <a:lumMod val="50000"/>
                    </a:schemeClr>
                  </a:solidFill>
                </a:rPr>
                <a:t>15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07860" y="5085184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45981" y="5080378"/>
              <a:ext cx="8271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880000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37167" y="5191521"/>
              <a:ext cx="7539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600000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27950" y="5198021"/>
              <a:ext cx="600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400000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06189" y="4974858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较轻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519566" y="4911101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较重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0212" y="5207336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一般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770074" y="1916832"/>
              <a:ext cx="835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属于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3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7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67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19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70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77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5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9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7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Office PowerPoint</Application>
  <PresentationFormat>全屏显示(4:3)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Barbara Shawn</dc:creator>
  <cp:lastModifiedBy>ASUS</cp:lastModifiedBy>
  <cp:revision>3</cp:revision>
  <dcterms:created xsi:type="dcterms:W3CDTF">2018-05-05T17:53:07Z</dcterms:created>
  <dcterms:modified xsi:type="dcterms:W3CDTF">2018-05-05T18:17:45Z</dcterms:modified>
</cp:coreProperties>
</file>