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6" r:id="rId2"/>
    <p:sldId id="417" r:id="rId3"/>
    <p:sldId id="421" r:id="rId4"/>
    <p:sldId id="422" r:id="rId5"/>
    <p:sldId id="418" r:id="rId6"/>
    <p:sldId id="424" r:id="rId7"/>
    <p:sldId id="425" r:id="rId8"/>
    <p:sldId id="426" r:id="rId9"/>
    <p:sldId id="427" r:id="rId10"/>
    <p:sldId id="438" r:id="rId11"/>
    <p:sldId id="439" r:id="rId12"/>
    <p:sldId id="440" r:id="rId13"/>
    <p:sldId id="428" r:id="rId14"/>
    <p:sldId id="429" r:id="rId15"/>
    <p:sldId id="441" r:id="rId16"/>
    <p:sldId id="430" r:id="rId17"/>
    <p:sldId id="432" r:id="rId18"/>
    <p:sldId id="442" r:id="rId19"/>
    <p:sldId id="443" r:id="rId20"/>
    <p:sldId id="419" r:id="rId21"/>
    <p:sldId id="444" r:id="rId22"/>
    <p:sldId id="445" r:id="rId23"/>
    <p:sldId id="423" r:id="rId24"/>
    <p:sldId id="433" r:id="rId25"/>
    <p:sldId id="436" r:id="rId26"/>
    <p:sldId id="435" r:id="rId27"/>
    <p:sldId id="405" r:id="rId28"/>
    <p:sldId id="43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FAF"/>
    <a:srgbClr val="D7B98D"/>
    <a:srgbClr val="A4793A"/>
    <a:srgbClr val="C8A06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5" autoAdjust="0"/>
    <p:restoredTop sz="85417" autoAdjust="0"/>
  </p:normalViewPr>
  <p:slideViewPr>
    <p:cSldViewPr snapToGrid="0">
      <p:cViewPr>
        <p:scale>
          <a:sx n="100" d="100"/>
          <a:sy n="100" d="100"/>
        </p:scale>
        <p:origin x="-8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14"/>
    </p:cViewPr>
  </p:sorterViewPr>
  <p:notesViewPr>
    <p:cSldViewPr snapToGrid="0">
      <p:cViewPr varScale="1">
        <p:scale>
          <a:sx n="65" d="100"/>
          <a:sy n="65" d="100"/>
        </p:scale>
        <p:origin x="-33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11A22-0252-4077-826F-AB0E4D6C9193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3AB25E-CD35-41CC-B002-4AF1200E07ED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基本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2000" dirty="0" smtClean="0">
            <a:latin typeface="微软雅黑" pitchFamily="34" charset="-122"/>
            <a:ea typeface="微软雅黑" pitchFamily="34" charset="-122"/>
          </a:endParaRPr>
        </a:p>
      </dgm:t>
    </dgm:pt>
    <dgm:pt modelId="{9A113896-11C5-4D16-8275-F40BA20BBF5F}" type="parTrans" cxnId="{FDF55517-C428-43D4-A601-8FB374A28AFC}">
      <dgm:prSet/>
      <dgm:spPr/>
      <dgm:t>
        <a:bodyPr/>
        <a:lstStyle/>
        <a:p>
          <a:endParaRPr lang="zh-CN" altLang="en-US"/>
        </a:p>
      </dgm:t>
    </dgm:pt>
    <dgm:pt modelId="{B0119DA6-EFA5-481B-BF00-9D5986AA4BA5}" type="sibTrans" cxnId="{FDF55517-C428-43D4-A601-8FB374A28AFC}">
      <dgm:prSet/>
      <dgm:spPr/>
      <dgm:t>
        <a:bodyPr/>
        <a:lstStyle/>
        <a:p>
          <a:endParaRPr lang="zh-CN" altLang="en-US"/>
        </a:p>
      </dgm:t>
    </dgm:pt>
    <dgm:pt modelId="{592945E4-04CA-484C-8CB5-CCD0CC723AA6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厂商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A304344C-E529-4478-85C0-78DFD967C790}" type="parTrans" cxnId="{FBB1F9DA-2ABE-48DA-959A-91E13B92AB27}">
      <dgm:prSet/>
      <dgm:spPr/>
      <dgm:t>
        <a:bodyPr/>
        <a:lstStyle/>
        <a:p>
          <a:endParaRPr lang="zh-CN" altLang="en-US"/>
        </a:p>
      </dgm:t>
    </dgm:pt>
    <dgm:pt modelId="{FC6EB4F6-E9B9-4672-8773-863826928258}" type="sibTrans" cxnId="{FBB1F9DA-2ABE-48DA-959A-91E13B92AB27}">
      <dgm:prSet/>
      <dgm:spPr/>
      <dgm:t>
        <a:bodyPr/>
        <a:lstStyle/>
        <a:p>
          <a:endParaRPr lang="zh-CN" altLang="en-US"/>
        </a:p>
      </dgm:t>
    </dgm:pt>
    <dgm:pt modelId="{4B303CAB-8B63-49B2-B9CD-11B77F45FD72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A9420166-D804-48B9-882B-5AB1CF7A1D92}" type="parTrans" cxnId="{9FFD0EC6-7B40-4B95-B27E-55EE25F272C3}">
      <dgm:prSet/>
      <dgm:spPr/>
      <dgm:t>
        <a:bodyPr/>
        <a:lstStyle/>
        <a:p>
          <a:endParaRPr lang="zh-CN" altLang="en-US"/>
        </a:p>
      </dgm:t>
    </dgm:pt>
    <dgm:pt modelId="{C425A55D-BEED-4E07-8112-1FEB979CA116}" type="sibTrans" cxnId="{9FFD0EC6-7B40-4B95-B27E-55EE25F272C3}">
      <dgm:prSet/>
      <dgm:spPr/>
      <dgm:t>
        <a:bodyPr/>
        <a:lstStyle/>
        <a:p>
          <a:endParaRPr lang="zh-CN" altLang="en-US"/>
        </a:p>
      </dgm:t>
    </dgm:pt>
    <dgm:pt modelId="{2C4DDEE3-1250-4070-9685-9AC2B10FD23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数据来源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3048495-E46B-4358-8569-CC58A8271C54}" type="parTrans" cxnId="{CA5288AF-9A6C-4FA3-B1D7-E4A0AA667C62}">
      <dgm:prSet/>
      <dgm:spPr/>
      <dgm:t>
        <a:bodyPr/>
        <a:lstStyle/>
        <a:p>
          <a:endParaRPr lang="zh-CN" altLang="en-US"/>
        </a:p>
      </dgm:t>
    </dgm:pt>
    <dgm:pt modelId="{3DE23C70-9D3D-4CEA-BA53-C7946178A8AD}" type="sibTrans" cxnId="{CA5288AF-9A6C-4FA3-B1D7-E4A0AA667C62}">
      <dgm:prSet/>
      <dgm:spPr/>
      <dgm:t>
        <a:bodyPr/>
        <a:lstStyle/>
        <a:p>
          <a:endParaRPr lang="zh-CN" altLang="en-US"/>
        </a:p>
      </dgm:t>
    </dgm:pt>
    <dgm:pt modelId="{1F20DE5B-C69C-4CB4-9B86-EAC952B6FB7B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反馈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0F7D753-CC3F-4196-8A53-6C8203585D4A}" type="parTrans" cxnId="{357182A2-D27F-4446-867E-4C1D4B55464A}">
      <dgm:prSet/>
      <dgm:spPr/>
      <dgm:t>
        <a:bodyPr/>
        <a:lstStyle/>
        <a:p>
          <a:endParaRPr lang="zh-CN" altLang="en-US"/>
        </a:p>
      </dgm:t>
    </dgm:pt>
    <dgm:pt modelId="{72F8AA56-96AD-45EC-9172-29354D78D9CA}" type="sibTrans" cxnId="{357182A2-D27F-4446-867E-4C1D4B55464A}">
      <dgm:prSet/>
      <dgm:spPr/>
      <dgm:t>
        <a:bodyPr/>
        <a:lstStyle/>
        <a:p>
          <a:endParaRPr lang="zh-CN" altLang="en-US"/>
        </a:p>
      </dgm:t>
    </dgm:pt>
    <dgm:pt modelId="{7941561E-A84D-4D0F-A298-142D661A2222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用户信息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A0884EE-D892-472B-B5EB-A0081637797E}" type="parTrans" cxnId="{1CFED01D-D531-4351-8EF7-204AEA1DC722}">
      <dgm:prSet/>
      <dgm:spPr/>
      <dgm:t>
        <a:bodyPr/>
        <a:lstStyle/>
        <a:p>
          <a:endParaRPr lang="zh-CN" altLang="en-US"/>
        </a:p>
      </dgm:t>
    </dgm:pt>
    <dgm:pt modelId="{E8EFACEA-7636-4A57-B159-5F6A2F87F2E1}" type="sibTrans" cxnId="{1CFED01D-D531-4351-8EF7-204AEA1DC722}">
      <dgm:prSet/>
      <dgm:spPr/>
      <dgm:t>
        <a:bodyPr/>
        <a:lstStyle/>
        <a:p>
          <a:endParaRPr lang="zh-CN" altLang="en-US"/>
        </a:p>
      </dgm:t>
    </dgm:pt>
    <dgm:pt modelId="{827963A2-EBD1-404F-B028-E97491AD3E35}">
      <dgm:prSet phldrT="[文本]" custT="1"/>
      <dgm:spPr>
        <a:solidFill>
          <a:srgbClr val="D7B98D"/>
        </a:solidFill>
      </dgm:spPr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口味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9DB8F6D2-5373-4A15-A00B-5E646CCCC7A5}" type="parTrans" cxnId="{A5DDEAC1-B493-4D0D-8DE1-F5C769AD761C}">
      <dgm:prSet/>
      <dgm:spPr/>
      <dgm:t>
        <a:bodyPr/>
        <a:lstStyle/>
        <a:p>
          <a:endParaRPr lang="zh-CN" altLang="en-US"/>
        </a:p>
      </dgm:t>
    </dgm:pt>
    <dgm:pt modelId="{10F4DC1A-F65C-4AC4-90B9-2F2500ADBEFF}" type="sibTrans" cxnId="{A5DDEAC1-B493-4D0D-8DE1-F5C769AD761C}">
      <dgm:prSet/>
      <dgm:spPr/>
      <dgm:t>
        <a:bodyPr/>
        <a:lstStyle/>
        <a:p>
          <a:endParaRPr lang="zh-CN" altLang="en-US"/>
        </a:p>
      </dgm:t>
    </dgm:pt>
    <dgm:pt modelId="{3564622F-ACE7-450D-AA5A-77BD2C5DF6C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多种评测标准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43069E39-4ADB-4F64-89CF-CA9885F9C466}" type="parTrans" cxnId="{0351E2A6-9F39-4070-BCF1-82BEF34AFD78}">
      <dgm:prSet/>
      <dgm:spPr/>
      <dgm:t>
        <a:bodyPr/>
        <a:lstStyle/>
        <a:p>
          <a:endParaRPr lang="zh-CN" altLang="en-US"/>
        </a:p>
      </dgm:t>
    </dgm:pt>
    <dgm:pt modelId="{8B36FE0F-C0F7-46E3-A43C-CC0B1FFDAD79}" type="sibTrans" cxnId="{0351E2A6-9F39-4070-BCF1-82BEF34AFD78}">
      <dgm:prSet/>
      <dgm:spPr/>
      <dgm:t>
        <a:bodyPr/>
        <a:lstStyle/>
        <a:p>
          <a:endParaRPr lang="zh-CN" altLang="en-US"/>
        </a:p>
      </dgm:t>
    </dgm:pt>
    <dgm:pt modelId="{3C8638AD-4CFE-4A6E-9A43-EAB957704DF8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名字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D6E5D80-F20A-4EA4-A89C-50D64014C1F1}" type="parTrans" cxnId="{7CC32212-0B7A-44DE-8AAF-51A180A2E0C7}">
      <dgm:prSet/>
      <dgm:spPr/>
      <dgm:t>
        <a:bodyPr/>
        <a:lstStyle/>
        <a:p>
          <a:endParaRPr lang="zh-CN" altLang="en-US"/>
        </a:p>
      </dgm:t>
    </dgm:pt>
    <dgm:pt modelId="{C19A9E1D-CEF3-4DE0-A5C5-89BC16BA1C22}" type="sibTrans" cxnId="{7CC32212-0B7A-44DE-8AAF-51A180A2E0C7}">
      <dgm:prSet/>
      <dgm:spPr/>
      <dgm:t>
        <a:bodyPr/>
        <a:lstStyle/>
        <a:p>
          <a:endParaRPr lang="zh-CN" altLang="en-US"/>
        </a:p>
      </dgm:t>
    </dgm:pt>
    <dgm:pt modelId="{98FD0CC1-813D-4E1E-BB21-EE09D4FB2B3F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生产日期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7D588A2-BA9D-40EF-BE04-90C37DD264EB}" type="parTrans" cxnId="{EFA07426-9033-476B-91F6-C7108D1E7ADE}">
      <dgm:prSet/>
      <dgm:spPr/>
      <dgm:t>
        <a:bodyPr/>
        <a:lstStyle/>
        <a:p>
          <a:endParaRPr lang="zh-CN" altLang="en-US"/>
        </a:p>
      </dgm:t>
    </dgm:pt>
    <dgm:pt modelId="{8DA9A69B-2731-461E-BB4F-845BE42E992F}" type="sibTrans" cxnId="{EFA07426-9033-476B-91F6-C7108D1E7ADE}">
      <dgm:prSet/>
      <dgm:spPr/>
      <dgm:t>
        <a:bodyPr/>
        <a:lstStyle/>
        <a:p>
          <a:endParaRPr lang="zh-CN" altLang="en-US"/>
        </a:p>
      </dgm:t>
    </dgm:pt>
    <dgm:pt modelId="{C5FEF0C6-6FA2-40CD-8F0C-F8608F7BC584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…etc.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6CDBA32B-B6C0-4258-9416-16A4E666FC8B}" type="parTrans" cxnId="{BBA2756C-4BD9-4CCF-ACBB-9D7C153AD386}">
      <dgm:prSet/>
      <dgm:spPr/>
      <dgm:t>
        <a:bodyPr/>
        <a:lstStyle/>
        <a:p>
          <a:endParaRPr lang="zh-CN" altLang="en-US"/>
        </a:p>
      </dgm:t>
    </dgm:pt>
    <dgm:pt modelId="{D085B092-3F1C-4440-AF18-397AA705A61C}" type="sibTrans" cxnId="{BBA2756C-4BD9-4CCF-ACBB-9D7C153AD386}">
      <dgm:prSet/>
      <dgm:spPr/>
      <dgm:t>
        <a:bodyPr/>
        <a:lstStyle/>
        <a:p>
          <a:endParaRPr lang="zh-CN" altLang="en-US"/>
        </a:p>
      </dgm:t>
    </dgm:pt>
    <dgm:pt modelId="{149ECC0A-1A48-42F5-A967-9A7BCD1014B1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测评方面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E2213ADA-80AA-49FB-BC0D-0F9854284625}" type="parTrans" cxnId="{62AE6312-5204-4549-A170-F283A64295AB}">
      <dgm:prSet/>
      <dgm:spPr/>
      <dgm:t>
        <a:bodyPr/>
        <a:lstStyle/>
        <a:p>
          <a:endParaRPr lang="zh-CN" altLang="en-US"/>
        </a:p>
      </dgm:t>
    </dgm:pt>
    <dgm:pt modelId="{7E822469-20F5-425C-852A-828797767CFA}" type="sibTrans" cxnId="{62AE6312-5204-4549-A170-F283A64295AB}">
      <dgm:prSet/>
      <dgm:spPr/>
      <dgm:t>
        <a:bodyPr/>
        <a:lstStyle/>
        <a:p>
          <a:endParaRPr lang="zh-CN" altLang="en-US"/>
        </a:p>
      </dgm:t>
    </dgm:pt>
    <dgm:pt modelId="{3A95E2ED-56B1-4213-A200-500F16289330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时间强度和频率</a:t>
          </a:r>
          <a:endParaRPr lang="zh-CN" altLang="en-US" sz="14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D7D7AB4D-32D1-4B44-9CA5-59AA4EF7E39E}" type="parTrans" cxnId="{F67A61AD-2893-476D-82D5-3F58ECAF5CAF}">
      <dgm:prSet/>
      <dgm:spPr/>
      <dgm:t>
        <a:bodyPr/>
        <a:lstStyle/>
        <a:p>
          <a:endParaRPr lang="zh-CN" altLang="en-US"/>
        </a:p>
      </dgm:t>
    </dgm:pt>
    <dgm:pt modelId="{066BFAD2-7491-4A60-84F8-892BC1E9B275}" type="sibTrans" cxnId="{F67A61AD-2893-476D-82D5-3F58ECAF5CAF}">
      <dgm:prSet/>
      <dgm:spPr/>
      <dgm:t>
        <a:bodyPr/>
        <a:lstStyle/>
        <a:p>
          <a:endParaRPr lang="zh-CN" altLang="en-US"/>
        </a:p>
      </dgm:t>
    </dgm:pt>
    <dgm:pt modelId="{3B4D65AE-2857-4B99-A832-A67E87043FCA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用户喜好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8D58C58-A3AB-4526-A355-930606B966B7}" type="parTrans" cxnId="{988DE22C-1121-4A7A-9601-0D01A0556AE3}">
      <dgm:prSet/>
      <dgm:spPr/>
      <dgm:t>
        <a:bodyPr/>
        <a:lstStyle/>
        <a:p>
          <a:endParaRPr lang="zh-CN" altLang="en-US"/>
        </a:p>
      </dgm:t>
    </dgm:pt>
    <dgm:pt modelId="{F11A44BE-2EC4-43CB-A6B0-5E823EF18584}" type="sibTrans" cxnId="{988DE22C-1121-4A7A-9601-0D01A0556AE3}">
      <dgm:prSet/>
      <dgm:spPr/>
      <dgm:t>
        <a:bodyPr/>
        <a:lstStyle/>
        <a:p>
          <a:endParaRPr lang="zh-CN" altLang="en-US"/>
        </a:p>
      </dgm:t>
    </dgm:pt>
    <dgm:pt modelId="{04ED530E-B936-4E0D-88F4-4681967313CC}">
      <dgm:prSet phldrT="[文本]" custT="1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推荐</a:t>
          </a:r>
          <a:endParaRPr lang="zh-CN" altLang="en-US" sz="16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714B2A0-2391-4C90-A97B-948D0EAC1F4E}" type="parTrans" cxnId="{5BB89BE4-00B3-43A5-A998-5DDE23A4D511}">
      <dgm:prSet/>
      <dgm:spPr/>
      <dgm:t>
        <a:bodyPr/>
        <a:lstStyle/>
        <a:p>
          <a:endParaRPr lang="zh-CN" altLang="en-US"/>
        </a:p>
      </dgm:t>
    </dgm:pt>
    <dgm:pt modelId="{6E96D7AB-A2B6-4B3E-8787-4DDE7B1155FC}" type="sibTrans" cxnId="{5BB89BE4-00B3-43A5-A998-5DDE23A4D511}">
      <dgm:prSet/>
      <dgm:spPr/>
      <dgm:t>
        <a:bodyPr/>
        <a:lstStyle/>
        <a:p>
          <a:endParaRPr lang="zh-CN" altLang="en-US"/>
        </a:p>
      </dgm:t>
    </dgm:pt>
    <dgm:pt modelId="{28DD3CE4-62B9-41CA-A2BB-E56A1FEAA505}" type="pres">
      <dgm:prSet presAssocID="{77411A22-0252-4077-826F-AB0E4D6C919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336795-2FAD-4500-A4C9-53F63038A415}" type="pres">
      <dgm:prSet presAssocID="{77411A22-0252-4077-826F-AB0E4D6C9193}" presName="children" presStyleCnt="0"/>
      <dgm:spPr/>
    </dgm:pt>
    <dgm:pt modelId="{BFF6FF5F-FB40-420A-A87F-07488F588B75}" type="pres">
      <dgm:prSet presAssocID="{77411A22-0252-4077-826F-AB0E4D6C9193}" presName="child1group" presStyleCnt="0"/>
      <dgm:spPr/>
    </dgm:pt>
    <dgm:pt modelId="{4C84DE89-8E58-4967-B647-64CAF887E67F}" type="pres">
      <dgm:prSet presAssocID="{77411A22-0252-4077-826F-AB0E4D6C9193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88CC9EF-9390-4568-A787-34CF2191B832}" type="pres">
      <dgm:prSet presAssocID="{77411A22-0252-4077-826F-AB0E4D6C9193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5FAAE9-8F6C-4FDD-889B-C96B68FE61AD}" type="pres">
      <dgm:prSet presAssocID="{77411A22-0252-4077-826F-AB0E4D6C9193}" presName="child2group" presStyleCnt="0"/>
      <dgm:spPr/>
    </dgm:pt>
    <dgm:pt modelId="{4F782FD6-1683-40F9-8CEA-FEEB4D5F83E2}" type="pres">
      <dgm:prSet presAssocID="{77411A22-0252-4077-826F-AB0E4D6C9193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B1CCAA96-4E1A-4E69-8C3F-7954D24F8729}" type="pres">
      <dgm:prSet presAssocID="{77411A22-0252-4077-826F-AB0E4D6C9193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38B3B8-C83A-4F98-B586-4BDD362B9B60}" type="pres">
      <dgm:prSet presAssocID="{77411A22-0252-4077-826F-AB0E4D6C9193}" presName="child3group" presStyleCnt="0"/>
      <dgm:spPr/>
    </dgm:pt>
    <dgm:pt modelId="{02CDC3D6-3CBB-4F98-9878-7CFF913F0872}" type="pres">
      <dgm:prSet presAssocID="{77411A22-0252-4077-826F-AB0E4D6C9193}" presName="child3" presStyleLbl="bgAcc1" presStyleIdx="2" presStyleCnt="4" custScaleX="100180" custScaleY="131844" custLinFactNeighborX="10714"/>
      <dgm:spPr/>
      <dgm:t>
        <a:bodyPr/>
        <a:lstStyle/>
        <a:p>
          <a:endParaRPr lang="zh-CN" altLang="en-US"/>
        </a:p>
      </dgm:t>
    </dgm:pt>
    <dgm:pt modelId="{33D35386-7C74-462E-8DA4-2F1D7B77E749}" type="pres">
      <dgm:prSet presAssocID="{77411A22-0252-4077-826F-AB0E4D6C9193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EFD74-61A8-4D08-A804-699BBA5539EC}" type="pres">
      <dgm:prSet presAssocID="{77411A22-0252-4077-826F-AB0E4D6C9193}" presName="child4group" presStyleCnt="0"/>
      <dgm:spPr/>
    </dgm:pt>
    <dgm:pt modelId="{34187AF8-9098-4F9A-BAF3-353B0A1AD365}" type="pres">
      <dgm:prSet presAssocID="{77411A22-0252-4077-826F-AB0E4D6C9193}" presName="child4" presStyleLbl="bgAcc1" presStyleIdx="3" presStyleCnt="4" custScaleX="95650" custScaleY="133241" custLinFactNeighborX="-7054" custLinFactNeighborY="719"/>
      <dgm:spPr/>
      <dgm:t>
        <a:bodyPr/>
        <a:lstStyle/>
        <a:p>
          <a:endParaRPr lang="zh-CN" altLang="en-US"/>
        </a:p>
      </dgm:t>
    </dgm:pt>
    <dgm:pt modelId="{4FBDA985-71B8-4D84-8B19-D818D2F835C0}" type="pres">
      <dgm:prSet presAssocID="{77411A22-0252-4077-826F-AB0E4D6C9193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4B67F-9F34-49EB-ACD2-36D2EC091CF6}" type="pres">
      <dgm:prSet presAssocID="{77411A22-0252-4077-826F-AB0E4D6C9193}" presName="childPlaceholder" presStyleCnt="0"/>
      <dgm:spPr/>
    </dgm:pt>
    <dgm:pt modelId="{E01E2C92-DD8F-47CE-A1AF-CF50BE5D8ED6}" type="pres">
      <dgm:prSet presAssocID="{77411A22-0252-4077-826F-AB0E4D6C9193}" presName="circle" presStyleCnt="0"/>
      <dgm:spPr/>
    </dgm:pt>
    <dgm:pt modelId="{AD5B03E4-1B34-413D-BB33-9FE13AF11594}" type="pres">
      <dgm:prSet presAssocID="{77411A22-0252-4077-826F-AB0E4D6C919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9911D-4693-426C-9D0C-F1104DC5EBA0}" type="pres">
      <dgm:prSet presAssocID="{77411A22-0252-4077-826F-AB0E4D6C919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DF59C4-968D-4D35-9F0E-94385074D476}" type="pres">
      <dgm:prSet presAssocID="{77411A22-0252-4077-826F-AB0E4D6C919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61B83-8BE6-4053-A9ED-F604F063FE12}" type="pres">
      <dgm:prSet presAssocID="{77411A22-0252-4077-826F-AB0E4D6C919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E319C4-FD1E-4CF6-A4A1-F5FB0CCFEFFE}" type="pres">
      <dgm:prSet presAssocID="{77411A22-0252-4077-826F-AB0E4D6C9193}" presName="quadrantPlaceholder" presStyleCnt="0"/>
      <dgm:spPr/>
    </dgm:pt>
    <dgm:pt modelId="{A5DAAFD2-E946-4A94-87F3-E9A7A4486209}" type="pres">
      <dgm:prSet presAssocID="{77411A22-0252-4077-826F-AB0E4D6C9193}" presName="center1" presStyleLbl="fgShp" presStyleIdx="0" presStyleCnt="2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92D9F24-9A81-4741-ABED-04F7D9583882}" type="pres">
      <dgm:prSet presAssocID="{77411A22-0252-4077-826F-AB0E4D6C9193}" presName="center2" presStyleLbl="fgShp" presStyleIdx="1" presStyleCnt="2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FBB1F9DA-2ABE-48DA-959A-91E13B92AB27}" srcId="{483AB25E-CD35-41CC-B002-4AF1200E07ED}" destId="{592945E4-04CA-484C-8CB5-CCD0CC723AA6}" srcOrd="0" destOrd="0" parTransId="{A304344C-E529-4478-85C0-78DFD967C790}" sibTransId="{FC6EB4F6-E9B9-4672-8773-863826928258}"/>
    <dgm:cxn modelId="{28BB1C4E-DF96-4CA9-ADCC-E63F65CF90EB}" type="presOf" srcId="{2C4DDEE3-1250-4070-9685-9AC2B10FD238}" destId="{4F782FD6-1683-40F9-8CEA-FEEB4D5F83E2}" srcOrd="0" destOrd="0" presId="urn:microsoft.com/office/officeart/2005/8/layout/cycle4"/>
    <dgm:cxn modelId="{1D8004FF-4425-401A-A18F-3C37A432C868}" type="presOf" srcId="{592945E4-04CA-484C-8CB5-CCD0CC723AA6}" destId="{F88CC9EF-9390-4568-A787-34CF2191B832}" srcOrd="1" destOrd="0" presId="urn:microsoft.com/office/officeart/2005/8/layout/cycle4"/>
    <dgm:cxn modelId="{95D90D1C-96F8-450A-B1F1-0639C52E0EE7}" type="presOf" srcId="{C5FEF0C6-6FA2-40CD-8F0C-F8608F7BC584}" destId="{4C84DE89-8E58-4967-B647-64CAF887E67F}" srcOrd="0" destOrd="3" presId="urn:microsoft.com/office/officeart/2005/8/layout/cycle4"/>
    <dgm:cxn modelId="{D4833D8C-72EF-4871-8FE5-A53635A07E8E}" type="presOf" srcId="{149ECC0A-1A48-42F5-A967-9A7BCD1014B1}" destId="{4F782FD6-1683-40F9-8CEA-FEEB4D5F83E2}" srcOrd="0" destOrd="1" presId="urn:microsoft.com/office/officeart/2005/8/layout/cycle4"/>
    <dgm:cxn modelId="{48BC7AF1-B946-49AC-A022-125AD8A6C79F}" type="presOf" srcId="{3C8638AD-4CFE-4A6E-9A43-EAB957704DF8}" destId="{F88CC9EF-9390-4568-A787-34CF2191B832}" srcOrd="1" destOrd="1" presId="urn:microsoft.com/office/officeart/2005/8/layout/cycle4"/>
    <dgm:cxn modelId="{F67A61AD-2893-476D-82D5-3F58ECAF5CAF}" srcId="{827963A2-EBD1-404F-B028-E97491AD3E35}" destId="{3A95E2ED-56B1-4213-A200-500F16289330}" srcOrd="1" destOrd="0" parTransId="{D7D7AB4D-32D1-4B44-9CA5-59AA4EF7E39E}" sibTransId="{066BFAD2-7491-4A60-84F8-892BC1E9B275}"/>
    <dgm:cxn modelId="{3435274A-A1F9-435E-B0BE-4CAC9FA790F7}" type="presOf" srcId="{C5FEF0C6-6FA2-40CD-8F0C-F8608F7BC584}" destId="{F88CC9EF-9390-4568-A787-34CF2191B832}" srcOrd="1" destOrd="3" presId="urn:microsoft.com/office/officeart/2005/8/layout/cycle4"/>
    <dgm:cxn modelId="{988DE22C-1121-4A7A-9601-0D01A0556AE3}" srcId="{1F20DE5B-C69C-4CB4-9B86-EAC952B6FB7B}" destId="{3B4D65AE-2857-4B99-A832-A67E87043FCA}" srcOrd="1" destOrd="0" parTransId="{B8D58C58-A3AB-4526-A355-930606B966B7}" sibTransId="{F11A44BE-2EC4-43CB-A6B0-5E823EF18584}"/>
    <dgm:cxn modelId="{8DC017C4-F293-43B9-9D29-C8079109602C}" type="presOf" srcId="{3A95E2ED-56B1-4213-A200-500F16289330}" destId="{34187AF8-9098-4F9A-BAF3-353B0A1AD365}" srcOrd="0" destOrd="1" presId="urn:microsoft.com/office/officeart/2005/8/layout/cycle4"/>
    <dgm:cxn modelId="{3999C71C-E193-41B3-B7C8-949BF2E56F0B}" type="presOf" srcId="{3C8638AD-4CFE-4A6E-9A43-EAB957704DF8}" destId="{4C84DE89-8E58-4967-B647-64CAF887E67F}" srcOrd="0" destOrd="1" presId="urn:microsoft.com/office/officeart/2005/8/layout/cycle4"/>
    <dgm:cxn modelId="{4EA4A403-77A3-4A42-BE4E-C56547EFAAB3}" type="presOf" srcId="{592945E4-04CA-484C-8CB5-CCD0CC723AA6}" destId="{4C84DE89-8E58-4967-B647-64CAF887E67F}" srcOrd="0" destOrd="0" presId="urn:microsoft.com/office/officeart/2005/8/layout/cycle4"/>
    <dgm:cxn modelId="{357182A2-D27F-4446-867E-4C1D4B55464A}" srcId="{77411A22-0252-4077-826F-AB0E4D6C9193}" destId="{1F20DE5B-C69C-4CB4-9B86-EAC952B6FB7B}" srcOrd="2" destOrd="0" parTransId="{D0F7D753-CC3F-4196-8A53-6C8203585D4A}" sibTransId="{72F8AA56-96AD-45EC-9172-29354D78D9CA}"/>
    <dgm:cxn modelId="{F0ABABFA-2EDD-479E-A30E-9AF35CC2C7FD}" type="presOf" srcId="{4B303CAB-8B63-49B2-B9CD-11B77F45FD72}" destId="{9FA9911D-4693-426C-9D0C-F1104DC5EBA0}" srcOrd="0" destOrd="0" presId="urn:microsoft.com/office/officeart/2005/8/layout/cycle4"/>
    <dgm:cxn modelId="{7CC32212-0B7A-44DE-8AAF-51A180A2E0C7}" srcId="{483AB25E-CD35-41CC-B002-4AF1200E07ED}" destId="{3C8638AD-4CFE-4A6E-9A43-EAB957704DF8}" srcOrd="1" destOrd="0" parTransId="{3D6E5D80-F20A-4EA4-A89C-50D64014C1F1}" sibTransId="{C19A9E1D-CEF3-4DE0-A5C5-89BC16BA1C22}"/>
    <dgm:cxn modelId="{489431A2-658B-4430-8817-0309D4592407}" type="presOf" srcId="{3B4D65AE-2857-4B99-A832-A67E87043FCA}" destId="{33D35386-7C74-462E-8DA4-2F1D7B77E749}" srcOrd="1" destOrd="1" presId="urn:microsoft.com/office/officeart/2005/8/layout/cycle4"/>
    <dgm:cxn modelId="{4A63AC21-D838-4B5E-813F-EB0163AD8941}" type="presOf" srcId="{827963A2-EBD1-404F-B028-E97491AD3E35}" destId="{CBC61B83-8BE6-4053-A9ED-F604F063FE12}" srcOrd="0" destOrd="0" presId="urn:microsoft.com/office/officeart/2005/8/layout/cycle4"/>
    <dgm:cxn modelId="{0D9F6B56-653A-490E-8169-0DA75ED022EA}" type="presOf" srcId="{3564622F-ACE7-450D-AA5A-77BD2C5DF6C8}" destId="{34187AF8-9098-4F9A-BAF3-353B0A1AD365}" srcOrd="0" destOrd="0" presId="urn:microsoft.com/office/officeart/2005/8/layout/cycle4"/>
    <dgm:cxn modelId="{1CD30BE1-0E44-4C79-9FA7-65F41D28C909}" type="presOf" srcId="{77411A22-0252-4077-826F-AB0E4D6C9193}" destId="{28DD3CE4-62B9-41CA-A2BB-E56A1FEAA505}" srcOrd="0" destOrd="0" presId="urn:microsoft.com/office/officeart/2005/8/layout/cycle4"/>
    <dgm:cxn modelId="{70805C0C-B4CA-400E-9D32-E032BE2C81DE}" type="presOf" srcId="{1F20DE5B-C69C-4CB4-9B86-EAC952B6FB7B}" destId="{5BDF59C4-968D-4D35-9F0E-94385074D476}" srcOrd="0" destOrd="0" presId="urn:microsoft.com/office/officeart/2005/8/layout/cycle4"/>
    <dgm:cxn modelId="{C5622A2E-9F09-4C14-99A4-C4AD426F3AA6}" type="presOf" srcId="{3B4D65AE-2857-4B99-A832-A67E87043FCA}" destId="{02CDC3D6-3CBB-4F98-9878-7CFF913F0872}" srcOrd="0" destOrd="1" presId="urn:microsoft.com/office/officeart/2005/8/layout/cycle4"/>
    <dgm:cxn modelId="{4F91BBEC-1336-4023-9A83-099E8C3ACE31}" type="presOf" srcId="{04ED530E-B936-4E0D-88F4-4681967313CC}" destId="{02CDC3D6-3CBB-4F98-9878-7CFF913F0872}" srcOrd="0" destOrd="2" presId="urn:microsoft.com/office/officeart/2005/8/layout/cycle4"/>
    <dgm:cxn modelId="{BBA2756C-4BD9-4CCF-ACBB-9D7C153AD386}" srcId="{483AB25E-CD35-41CC-B002-4AF1200E07ED}" destId="{C5FEF0C6-6FA2-40CD-8F0C-F8608F7BC584}" srcOrd="3" destOrd="0" parTransId="{6CDBA32B-B6C0-4258-9416-16A4E666FC8B}" sibTransId="{D085B092-3F1C-4440-AF18-397AA705A61C}"/>
    <dgm:cxn modelId="{6F4BEEE3-C81B-4050-9C9B-A6BD4B9443A7}" type="presOf" srcId="{483AB25E-CD35-41CC-B002-4AF1200E07ED}" destId="{AD5B03E4-1B34-413D-BB33-9FE13AF11594}" srcOrd="0" destOrd="0" presId="urn:microsoft.com/office/officeart/2005/8/layout/cycle4"/>
    <dgm:cxn modelId="{41A494E3-9921-49D2-AFC3-5683F4A2B601}" type="presOf" srcId="{2C4DDEE3-1250-4070-9685-9AC2B10FD238}" destId="{B1CCAA96-4E1A-4E69-8C3F-7954D24F8729}" srcOrd="1" destOrd="0" presId="urn:microsoft.com/office/officeart/2005/8/layout/cycle4"/>
    <dgm:cxn modelId="{0E1E1435-554E-4077-BB7C-EBDA985756E8}" type="presOf" srcId="{98FD0CC1-813D-4E1E-BB21-EE09D4FB2B3F}" destId="{F88CC9EF-9390-4568-A787-34CF2191B832}" srcOrd="1" destOrd="2" presId="urn:microsoft.com/office/officeart/2005/8/layout/cycle4"/>
    <dgm:cxn modelId="{9FFD0EC6-7B40-4B95-B27E-55EE25F272C3}" srcId="{77411A22-0252-4077-826F-AB0E4D6C9193}" destId="{4B303CAB-8B63-49B2-B9CD-11B77F45FD72}" srcOrd="1" destOrd="0" parTransId="{A9420166-D804-48B9-882B-5AB1CF7A1D92}" sibTransId="{C425A55D-BEED-4E07-8112-1FEB979CA116}"/>
    <dgm:cxn modelId="{FDF55517-C428-43D4-A601-8FB374A28AFC}" srcId="{77411A22-0252-4077-826F-AB0E4D6C9193}" destId="{483AB25E-CD35-41CC-B002-4AF1200E07ED}" srcOrd="0" destOrd="0" parTransId="{9A113896-11C5-4D16-8275-F40BA20BBF5F}" sibTransId="{B0119DA6-EFA5-481B-BF00-9D5986AA4BA5}"/>
    <dgm:cxn modelId="{BD66DB9A-FE73-46A6-9608-86B68A905174}" type="presOf" srcId="{3564622F-ACE7-450D-AA5A-77BD2C5DF6C8}" destId="{4FBDA985-71B8-4D84-8B19-D818D2F835C0}" srcOrd="1" destOrd="0" presId="urn:microsoft.com/office/officeart/2005/8/layout/cycle4"/>
    <dgm:cxn modelId="{BBF6B015-6AB5-4F9A-8905-A8E70FFFD0A1}" type="presOf" srcId="{04ED530E-B936-4E0D-88F4-4681967313CC}" destId="{33D35386-7C74-462E-8DA4-2F1D7B77E749}" srcOrd="1" destOrd="2" presId="urn:microsoft.com/office/officeart/2005/8/layout/cycle4"/>
    <dgm:cxn modelId="{9C1312F9-D2E8-4319-BBB0-42820C84F14D}" type="presOf" srcId="{7941561E-A84D-4D0F-A298-142D661A2222}" destId="{02CDC3D6-3CBB-4F98-9878-7CFF913F0872}" srcOrd="0" destOrd="0" presId="urn:microsoft.com/office/officeart/2005/8/layout/cycle4"/>
    <dgm:cxn modelId="{189073C2-7607-485A-AAA9-61D0993C7D5A}" type="presOf" srcId="{7941561E-A84D-4D0F-A298-142D661A2222}" destId="{33D35386-7C74-462E-8DA4-2F1D7B77E749}" srcOrd="1" destOrd="0" presId="urn:microsoft.com/office/officeart/2005/8/layout/cycle4"/>
    <dgm:cxn modelId="{5BB89BE4-00B3-43A5-A998-5DDE23A4D511}" srcId="{1F20DE5B-C69C-4CB4-9B86-EAC952B6FB7B}" destId="{04ED530E-B936-4E0D-88F4-4681967313CC}" srcOrd="2" destOrd="0" parTransId="{B714B2A0-2391-4C90-A97B-948D0EAC1F4E}" sibTransId="{6E96D7AB-A2B6-4B3E-8787-4DDE7B1155FC}"/>
    <dgm:cxn modelId="{4E65B0A9-20F3-4627-8752-F386A213B1AF}" type="presOf" srcId="{149ECC0A-1A48-42F5-A967-9A7BCD1014B1}" destId="{B1CCAA96-4E1A-4E69-8C3F-7954D24F8729}" srcOrd="1" destOrd="1" presId="urn:microsoft.com/office/officeart/2005/8/layout/cycle4"/>
    <dgm:cxn modelId="{0351E2A6-9F39-4070-BCF1-82BEF34AFD78}" srcId="{827963A2-EBD1-404F-B028-E97491AD3E35}" destId="{3564622F-ACE7-450D-AA5A-77BD2C5DF6C8}" srcOrd="0" destOrd="0" parTransId="{43069E39-4ADB-4F64-89CF-CA9885F9C466}" sibTransId="{8B36FE0F-C0F7-46E3-A43C-CC0B1FFDAD79}"/>
    <dgm:cxn modelId="{1CFED01D-D531-4351-8EF7-204AEA1DC722}" srcId="{1F20DE5B-C69C-4CB4-9B86-EAC952B6FB7B}" destId="{7941561E-A84D-4D0F-A298-142D661A2222}" srcOrd="0" destOrd="0" parTransId="{9A0884EE-D892-472B-B5EB-A0081637797E}" sibTransId="{E8EFACEA-7636-4A57-B159-5F6A2F87F2E1}"/>
    <dgm:cxn modelId="{62AE6312-5204-4549-A170-F283A64295AB}" srcId="{4B303CAB-8B63-49B2-B9CD-11B77F45FD72}" destId="{149ECC0A-1A48-42F5-A967-9A7BCD1014B1}" srcOrd="1" destOrd="0" parTransId="{E2213ADA-80AA-49FB-BC0D-0F9854284625}" sibTransId="{7E822469-20F5-425C-852A-828797767CFA}"/>
    <dgm:cxn modelId="{A5DDEAC1-B493-4D0D-8DE1-F5C769AD761C}" srcId="{77411A22-0252-4077-826F-AB0E4D6C9193}" destId="{827963A2-EBD1-404F-B028-E97491AD3E35}" srcOrd="3" destOrd="0" parTransId="{9DB8F6D2-5373-4A15-A00B-5E646CCCC7A5}" sibTransId="{10F4DC1A-F65C-4AC4-90B9-2F2500ADBEFF}"/>
    <dgm:cxn modelId="{3DDCFB29-669F-44C2-81D7-6767600C7C0E}" type="presOf" srcId="{98FD0CC1-813D-4E1E-BB21-EE09D4FB2B3F}" destId="{4C84DE89-8E58-4967-B647-64CAF887E67F}" srcOrd="0" destOrd="2" presId="urn:microsoft.com/office/officeart/2005/8/layout/cycle4"/>
    <dgm:cxn modelId="{EFA07426-9033-476B-91F6-C7108D1E7ADE}" srcId="{483AB25E-CD35-41CC-B002-4AF1200E07ED}" destId="{98FD0CC1-813D-4E1E-BB21-EE09D4FB2B3F}" srcOrd="2" destOrd="0" parTransId="{57D588A2-BA9D-40EF-BE04-90C37DD264EB}" sibTransId="{8DA9A69B-2731-461E-BB4F-845BE42E992F}"/>
    <dgm:cxn modelId="{CA5288AF-9A6C-4FA3-B1D7-E4A0AA667C62}" srcId="{4B303CAB-8B63-49B2-B9CD-11B77F45FD72}" destId="{2C4DDEE3-1250-4070-9685-9AC2B10FD238}" srcOrd="0" destOrd="0" parTransId="{93048495-E46B-4358-8569-CC58A8271C54}" sibTransId="{3DE23C70-9D3D-4CEA-BA53-C7946178A8AD}"/>
    <dgm:cxn modelId="{68DDF0AD-5904-4123-A6EE-15DF0F25C1C0}" type="presOf" srcId="{3A95E2ED-56B1-4213-A200-500F16289330}" destId="{4FBDA985-71B8-4D84-8B19-D818D2F835C0}" srcOrd="1" destOrd="1" presId="urn:microsoft.com/office/officeart/2005/8/layout/cycle4"/>
    <dgm:cxn modelId="{6F012BB4-24AA-4B08-9532-DCAE933D1262}" type="presParOf" srcId="{28DD3CE4-62B9-41CA-A2BB-E56A1FEAA505}" destId="{A7336795-2FAD-4500-A4C9-53F63038A415}" srcOrd="0" destOrd="0" presId="urn:microsoft.com/office/officeart/2005/8/layout/cycle4"/>
    <dgm:cxn modelId="{618CFF62-F03C-4FA1-8110-DF0F07002035}" type="presParOf" srcId="{A7336795-2FAD-4500-A4C9-53F63038A415}" destId="{BFF6FF5F-FB40-420A-A87F-07488F588B75}" srcOrd="0" destOrd="0" presId="urn:microsoft.com/office/officeart/2005/8/layout/cycle4"/>
    <dgm:cxn modelId="{87330DDD-64EB-4018-ADAA-AB6E6B5D3A04}" type="presParOf" srcId="{BFF6FF5F-FB40-420A-A87F-07488F588B75}" destId="{4C84DE89-8E58-4967-B647-64CAF887E67F}" srcOrd="0" destOrd="0" presId="urn:microsoft.com/office/officeart/2005/8/layout/cycle4"/>
    <dgm:cxn modelId="{A670B295-C54E-48B7-B378-E33A30801FD2}" type="presParOf" srcId="{BFF6FF5F-FB40-420A-A87F-07488F588B75}" destId="{F88CC9EF-9390-4568-A787-34CF2191B832}" srcOrd="1" destOrd="0" presId="urn:microsoft.com/office/officeart/2005/8/layout/cycle4"/>
    <dgm:cxn modelId="{1C137B5D-452F-40ED-8FE8-2E6DB02FAA1E}" type="presParOf" srcId="{A7336795-2FAD-4500-A4C9-53F63038A415}" destId="{FC5FAAE9-8F6C-4FDD-889B-C96B68FE61AD}" srcOrd="1" destOrd="0" presId="urn:microsoft.com/office/officeart/2005/8/layout/cycle4"/>
    <dgm:cxn modelId="{CFC81807-DA46-44B8-B66C-0BA529257DB6}" type="presParOf" srcId="{FC5FAAE9-8F6C-4FDD-889B-C96B68FE61AD}" destId="{4F782FD6-1683-40F9-8CEA-FEEB4D5F83E2}" srcOrd="0" destOrd="0" presId="urn:microsoft.com/office/officeart/2005/8/layout/cycle4"/>
    <dgm:cxn modelId="{D76AA8C3-5925-48D0-9B79-48643FFDBD96}" type="presParOf" srcId="{FC5FAAE9-8F6C-4FDD-889B-C96B68FE61AD}" destId="{B1CCAA96-4E1A-4E69-8C3F-7954D24F8729}" srcOrd="1" destOrd="0" presId="urn:microsoft.com/office/officeart/2005/8/layout/cycle4"/>
    <dgm:cxn modelId="{65B19F57-C768-4DE5-85C3-A9562576E5C2}" type="presParOf" srcId="{A7336795-2FAD-4500-A4C9-53F63038A415}" destId="{B138B3B8-C83A-4F98-B586-4BDD362B9B60}" srcOrd="2" destOrd="0" presId="urn:microsoft.com/office/officeart/2005/8/layout/cycle4"/>
    <dgm:cxn modelId="{DD4131B2-3A6C-40DC-9BA1-1608E03F8D64}" type="presParOf" srcId="{B138B3B8-C83A-4F98-B586-4BDD362B9B60}" destId="{02CDC3D6-3CBB-4F98-9878-7CFF913F0872}" srcOrd="0" destOrd="0" presId="urn:microsoft.com/office/officeart/2005/8/layout/cycle4"/>
    <dgm:cxn modelId="{B0B4EE4D-2765-434E-9D94-DA8CD04BCDE0}" type="presParOf" srcId="{B138B3B8-C83A-4F98-B586-4BDD362B9B60}" destId="{33D35386-7C74-462E-8DA4-2F1D7B77E749}" srcOrd="1" destOrd="0" presId="urn:microsoft.com/office/officeart/2005/8/layout/cycle4"/>
    <dgm:cxn modelId="{97532543-B579-49EA-B643-281B224250A0}" type="presParOf" srcId="{A7336795-2FAD-4500-A4C9-53F63038A415}" destId="{270EFD74-61A8-4D08-A804-699BBA5539EC}" srcOrd="3" destOrd="0" presId="urn:microsoft.com/office/officeart/2005/8/layout/cycle4"/>
    <dgm:cxn modelId="{E4A56A7A-EB3A-48FF-B10E-1DFA8E2BF6E8}" type="presParOf" srcId="{270EFD74-61A8-4D08-A804-699BBA5539EC}" destId="{34187AF8-9098-4F9A-BAF3-353B0A1AD365}" srcOrd="0" destOrd="0" presId="urn:microsoft.com/office/officeart/2005/8/layout/cycle4"/>
    <dgm:cxn modelId="{F26D029D-0CF0-4FFF-B372-B11B426E6AC3}" type="presParOf" srcId="{270EFD74-61A8-4D08-A804-699BBA5539EC}" destId="{4FBDA985-71B8-4D84-8B19-D818D2F835C0}" srcOrd="1" destOrd="0" presId="urn:microsoft.com/office/officeart/2005/8/layout/cycle4"/>
    <dgm:cxn modelId="{8914853E-3AF4-4FB0-B9F2-89B4A876A07A}" type="presParOf" srcId="{A7336795-2FAD-4500-A4C9-53F63038A415}" destId="{DA04B67F-9F34-49EB-ACD2-36D2EC091CF6}" srcOrd="4" destOrd="0" presId="urn:microsoft.com/office/officeart/2005/8/layout/cycle4"/>
    <dgm:cxn modelId="{B3EE9A8D-A750-4259-95A7-9E4C78944891}" type="presParOf" srcId="{28DD3CE4-62B9-41CA-A2BB-E56A1FEAA505}" destId="{E01E2C92-DD8F-47CE-A1AF-CF50BE5D8ED6}" srcOrd="1" destOrd="0" presId="urn:microsoft.com/office/officeart/2005/8/layout/cycle4"/>
    <dgm:cxn modelId="{DEA408E1-76DE-4AD5-851C-4B187D5950BB}" type="presParOf" srcId="{E01E2C92-DD8F-47CE-A1AF-CF50BE5D8ED6}" destId="{AD5B03E4-1B34-413D-BB33-9FE13AF11594}" srcOrd="0" destOrd="0" presId="urn:microsoft.com/office/officeart/2005/8/layout/cycle4"/>
    <dgm:cxn modelId="{D6635FAA-C28B-4B1E-B3D8-5E439BDD8ECC}" type="presParOf" srcId="{E01E2C92-DD8F-47CE-A1AF-CF50BE5D8ED6}" destId="{9FA9911D-4693-426C-9D0C-F1104DC5EBA0}" srcOrd="1" destOrd="0" presId="urn:microsoft.com/office/officeart/2005/8/layout/cycle4"/>
    <dgm:cxn modelId="{2D223FAC-CFBD-4F8D-99C4-04103AC32FE7}" type="presParOf" srcId="{E01E2C92-DD8F-47CE-A1AF-CF50BE5D8ED6}" destId="{5BDF59C4-968D-4D35-9F0E-94385074D476}" srcOrd="2" destOrd="0" presId="urn:microsoft.com/office/officeart/2005/8/layout/cycle4"/>
    <dgm:cxn modelId="{B41867C7-FF7A-41B6-B677-354D3CB6AE3E}" type="presParOf" srcId="{E01E2C92-DD8F-47CE-A1AF-CF50BE5D8ED6}" destId="{CBC61B83-8BE6-4053-A9ED-F604F063FE12}" srcOrd="3" destOrd="0" presId="urn:microsoft.com/office/officeart/2005/8/layout/cycle4"/>
    <dgm:cxn modelId="{FBE1CD5B-3F51-437C-9942-6BA9DCF7CCC0}" type="presParOf" srcId="{E01E2C92-DD8F-47CE-A1AF-CF50BE5D8ED6}" destId="{BCE319C4-FD1E-4CF6-A4A1-F5FB0CCFEFFE}" srcOrd="4" destOrd="0" presId="urn:microsoft.com/office/officeart/2005/8/layout/cycle4"/>
    <dgm:cxn modelId="{D054BE4C-7665-463E-ABB6-4F58E1C70B95}" type="presParOf" srcId="{28DD3CE4-62B9-41CA-A2BB-E56A1FEAA505}" destId="{A5DAAFD2-E946-4A94-87F3-E9A7A4486209}" srcOrd="2" destOrd="0" presId="urn:microsoft.com/office/officeart/2005/8/layout/cycle4"/>
    <dgm:cxn modelId="{B0FE495B-BFA0-4DD2-80E6-63F6754AEBAA}" type="presParOf" srcId="{28DD3CE4-62B9-41CA-A2BB-E56A1FEAA505}" destId="{F92D9F24-9A81-4741-ABED-04F7D958388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DC3D6-3CBB-4F98-9878-7CFF913F0872}">
      <dsp:nvSpPr>
        <dsp:cNvPr id="0" name=""/>
        <dsp:cNvSpPr/>
      </dsp:nvSpPr>
      <dsp:spPr>
        <a:xfrm>
          <a:off x="4396286" y="2549840"/>
          <a:ext cx="2048509" cy="1746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用户信息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用户喜好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推荐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049201" y="3024799"/>
        <a:ext cx="1357232" cy="1233065"/>
      </dsp:txXfrm>
    </dsp:sp>
    <dsp:sp modelId="{34187AF8-9098-4F9A-BAF3-353B0A1AD365}">
      <dsp:nvSpPr>
        <dsp:cNvPr id="0" name=""/>
        <dsp:cNvSpPr/>
      </dsp:nvSpPr>
      <dsp:spPr>
        <a:xfrm>
          <a:off x="742976" y="2540588"/>
          <a:ext cx="1955878" cy="1764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多种评测标准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时间强度和频率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781745" y="3020580"/>
        <a:ext cx="1291577" cy="1246130"/>
      </dsp:txXfrm>
    </dsp:sp>
    <dsp:sp modelId="{4F782FD6-1683-40F9-8CEA-FEEB4D5F83E2}">
      <dsp:nvSpPr>
        <dsp:cNvPr id="0" name=""/>
        <dsp:cNvSpPr/>
      </dsp:nvSpPr>
      <dsp:spPr>
        <a:xfrm>
          <a:off x="4179043" y="-54003"/>
          <a:ext cx="2044829" cy="1324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数据来源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测评方面</a:t>
          </a:r>
          <a:endParaRPr lang="zh-CN" altLang="en-US" sz="16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821589" y="-24906"/>
        <a:ext cx="1373186" cy="935245"/>
      </dsp:txXfrm>
    </dsp:sp>
    <dsp:sp modelId="{4C84DE89-8E58-4967-B647-64CAF887E67F}">
      <dsp:nvSpPr>
        <dsp:cNvPr id="0" name=""/>
        <dsp:cNvSpPr/>
      </dsp:nvSpPr>
      <dsp:spPr>
        <a:xfrm>
          <a:off x="842743" y="-54003"/>
          <a:ext cx="2044829" cy="1324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厂商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名字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生产日期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rPr>
            <a:t>…etc.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871840" y="-24906"/>
        <a:ext cx="1373186" cy="935245"/>
      </dsp:txXfrm>
    </dsp:sp>
    <dsp:sp modelId="{AD5B03E4-1B34-413D-BB33-9FE13AF11594}">
      <dsp:nvSpPr>
        <dsp:cNvPr id="0" name=""/>
        <dsp:cNvSpPr/>
      </dsp:nvSpPr>
      <dsp:spPr>
        <a:xfrm>
          <a:off x="1700505" y="292014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基本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20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225466" y="816975"/>
        <a:ext cx="1267368" cy="1267368"/>
      </dsp:txXfrm>
    </dsp:sp>
    <dsp:sp modelId="{9FA9911D-4693-426C-9D0C-F1104DC5EBA0}">
      <dsp:nvSpPr>
        <dsp:cNvPr id="0" name=""/>
        <dsp:cNvSpPr/>
      </dsp:nvSpPr>
      <dsp:spPr>
        <a:xfrm rot="5400000">
          <a:off x="3575621" y="292014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属性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 rot="-5400000">
        <a:off x="3575621" y="816975"/>
        <a:ext cx="1267368" cy="1267368"/>
      </dsp:txXfrm>
    </dsp:sp>
    <dsp:sp modelId="{5BDF59C4-968D-4D35-9F0E-94385074D476}">
      <dsp:nvSpPr>
        <dsp:cNvPr id="0" name=""/>
        <dsp:cNvSpPr/>
      </dsp:nvSpPr>
      <dsp:spPr>
        <a:xfrm rot="10800000">
          <a:off x="3575621" y="2167131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反馈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10800000">
        <a:off x="3575621" y="2167131"/>
        <a:ext cx="1267368" cy="1267368"/>
      </dsp:txXfrm>
    </dsp:sp>
    <dsp:sp modelId="{CBC61B83-8BE6-4053-A9ED-F604F063FE12}">
      <dsp:nvSpPr>
        <dsp:cNvPr id="0" name=""/>
        <dsp:cNvSpPr/>
      </dsp:nvSpPr>
      <dsp:spPr>
        <a:xfrm rot="16200000">
          <a:off x="1700505" y="2167131"/>
          <a:ext cx="1792329" cy="1792329"/>
        </a:xfrm>
        <a:prstGeom prst="pieWedge">
          <a:avLst/>
        </a:prstGeom>
        <a:solidFill>
          <a:srgbClr val="D7B9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口味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测评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2225466" y="2167131"/>
        <a:ext cx="1267368" cy="1267368"/>
      </dsp:txXfrm>
    </dsp:sp>
    <dsp:sp modelId="{A5DAAFD2-E946-4A94-87F3-E9A7A4486209}">
      <dsp:nvSpPr>
        <dsp:cNvPr id="0" name=""/>
        <dsp:cNvSpPr/>
      </dsp:nvSpPr>
      <dsp:spPr>
        <a:xfrm>
          <a:off x="3224813" y="1753198"/>
          <a:ext cx="618829" cy="538112"/>
        </a:xfrm>
        <a:prstGeom prst="circularArrow">
          <a:avLst/>
        </a:prstGeom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D9F24-9A81-4741-ABED-04F7D9583882}">
      <dsp:nvSpPr>
        <dsp:cNvPr id="0" name=""/>
        <dsp:cNvSpPr/>
      </dsp:nvSpPr>
      <dsp:spPr>
        <a:xfrm rot="10800000">
          <a:off x="3224813" y="1960164"/>
          <a:ext cx="618829" cy="538112"/>
        </a:xfrm>
        <a:prstGeom prst="circularArrow">
          <a:avLst/>
        </a:prstGeom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106F-7B06-4EFC-9782-6F1AB3B13095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DD45-783F-4203-BFEB-5F8D68B2B8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测评员给出的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文件，机器生成的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txt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9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左图为架构，右图引出实验。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2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关联数据聚类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数据库系统概念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深入学习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应用设计模式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图数据库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七周七数据库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数据库技术新进展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数据架构师的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修炼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关联数据聚类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算法及应用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知网论文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官方文档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7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DD45-783F-4203-BFEB-5F8D68B2B81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4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DF9">
                  <a:alpha val="100000"/>
                </a:srgbClr>
              </a:clrFrom>
              <a:clrTo>
                <a:srgbClr val="FFFD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0" y="0"/>
            <a:ext cx="1408430" cy="505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10" Type="http://schemas.openxmlformats.org/officeDocument/2006/relationships/image" Target="../media/image52.jpeg"/><Relationship Id="rId4" Type="http://schemas.openxmlformats.org/officeDocument/2006/relationships/image" Target="../media/image46.jpeg"/><Relationship Id="rId9" Type="http://schemas.openxmlformats.org/officeDocument/2006/relationships/image" Target="../media/image5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2018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毕业设计答辩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肖晓珂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 Light" panose="020F0302020204030204" pitchFamily="34" charset="0"/>
              </a:rPr>
              <a:t>14123112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62" y="502708"/>
            <a:ext cx="6524173" cy="63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45949" y="1538629"/>
            <a:ext cx="5559380" cy="1025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测试员在给出属性数据时，可能出现不完整数据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或多余数据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，如测试属性缺失，测试次数增减，而且产品属性条目在过程中可能频繁改变，所以数据属性可能有细微的区别，结构不完全相同。</a:t>
            </a: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关系型数据库示例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6076" y="548802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单表继承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86429" y="1353963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多表继承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3978" y="5672686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实例属性值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277" y="3024736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具体表继承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77" y="3394068"/>
            <a:ext cx="72580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89" y="4933950"/>
            <a:ext cx="24860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453" y="5337168"/>
            <a:ext cx="24384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78" y="1809750"/>
            <a:ext cx="52101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1348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Oracle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提供了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 cluster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技术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，该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技术可以为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数据库管理系统提供无共享集群和自动分片，以此可以进一步提高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的性能。它支持通过自动分片支持读写扩展，通过实时备份冗余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\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" y="1781492"/>
            <a:ext cx="3852545" cy="247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112202" y="4257357"/>
            <a:ext cx="4362450" cy="23939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5"/>
          <a:srcRect r="-110" b="8669"/>
          <a:stretch/>
        </p:blipFill>
        <p:spPr bwMode="auto">
          <a:xfrm>
            <a:off x="5901690" y="3682364"/>
            <a:ext cx="3703320" cy="2724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 descr="G:\GITHUB\ComputerArchitectureExp\研讨\性能测试之集群.JP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1"/>
          <a:stretch/>
        </p:blipFill>
        <p:spPr bwMode="auto">
          <a:xfrm>
            <a:off x="7446071" y="3679507"/>
            <a:ext cx="4516120" cy="2971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InstantNoodleTasteVector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列是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Cube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类型，此时对应值为</a:t>
            </a:r>
            <a:r>
              <a:rPr lang="en-US" altLang="zh-CN" sz="1400" dirty="0"/>
              <a:t>(5,7,3,0,2</a:t>
            </a:r>
            <a:r>
              <a:rPr lang="en-US" altLang="zh-CN" sz="1400" dirty="0" smtClean="0"/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其他编号的方便面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对应向量点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1001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对应向量点的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距离与相似程度成正比。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图示为限制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范围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，得到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1001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编号对应的点为中心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单位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立方体内，距离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最近的几条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b="1" dirty="0" err="1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85" y="1536077"/>
            <a:ext cx="4996615" cy="463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53" y="960201"/>
            <a:ext cx="57340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7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7683313" y="1989593"/>
            <a:ext cx="5559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组成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：对象模型，对象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描述语言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查询语言，对象语言绑定。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数据结构：对象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类。</a:t>
            </a:r>
            <a:endParaRPr lang="en-US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：继承，关联，聚合，组合等层次结构。</a:t>
            </a:r>
            <a:endParaRPr lang="en-US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建模过程：设计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对象的特性，对象间的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联系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工具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db4o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9738" y="1768137"/>
            <a:ext cx="6599500" cy="3595567"/>
            <a:chOff x="802508" y="879847"/>
            <a:chExt cx="7369892" cy="3485257"/>
          </a:xfrm>
        </p:grpSpPr>
        <p:sp>
          <p:nvSpPr>
            <p:cNvPr id="10" name="矩形 9"/>
            <p:cNvSpPr/>
            <p:nvPr/>
          </p:nvSpPr>
          <p:spPr>
            <a:xfrm>
              <a:off x="802508" y="980728"/>
              <a:ext cx="2905396" cy="338437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</a:t>
              </a:r>
              <a:r>
                <a:rPr lang="en-US" altLang="zh-CN" sz="1600" dirty="0" smtClean="0"/>
                <a:t>manufacturer{</a:t>
              </a:r>
            </a:p>
            <a:p>
              <a:r>
                <a:rPr lang="en-US" altLang="zh-CN" sz="1600" dirty="0"/>
                <a:t>private List&lt; </a:t>
              </a:r>
              <a:r>
                <a:rPr lang="en-US" altLang="zh-CN" sz="1600" dirty="0" err="1"/>
                <a:t>InstantNoodles</a:t>
              </a:r>
              <a:r>
                <a:rPr lang="en-US" altLang="zh-CN" sz="1600" dirty="0"/>
                <a:t> &gt; </a:t>
              </a:r>
              <a:r>
                <a:rPr lang="en-US" altLang="zh-CN" sz="1600" dirty="0" err="1"/>
                <a:t>InstantNoodle</a:t>
              </a:r>
              <a:r>
                <a:rPr lang="en-US" altLang="zh-CN" sz="1600" dirty="0"/>
                <a:t>;</a:t>
              </a:r>
              <a:endParaRPr lang="en-US" altLang="zh-CN" sz="1600" dirty="0" smtClean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endParaRPr lang="en-US" altLang="zh-CN" sz="1600" dirty="0"/>
            </a:p>
            <a:p>
              <a:endParaRPr lang="en-US" altLang="zh-CN" sz="1600" dirty="0" smtClean="0"/>
            </a:p>
            <a:p>
              <a:r>
                <a:rPr lang="en-US" altLang="zh-CN" sz="1600" dirty="0" smtClean="0"/>
                <a:t>}</a:t>
              </a:r>
              <a:endParaRPr lang="zh-CN" altLang="zh-CN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6524" y="1869517"/>
              <a:ext cx="2520280" cy="19915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public class </a:t>
              </a:r>
              <a:r>
                <a:rPr lang="en-US" altLang="zh-CN" sz="1600" dirty="0" err="1" smtClean="0"/>
                <a:t>InstantNoodles</a:t>
              </a:r>
              <a:r>
                <a:rPr lang="en-US" altLang="zh-CN" sz="1600" dirty="0" smtClean="0"/>
                <a:t>{</a:t>
              </a:r>
            </a:p>
            <a:p>
              <a:r>
                <a:rPr lang="en-US" altLang="zh-CN" sz="1600" dirty="0"/>
                <a:t>this.id = id;</a:t>
              </a:r>
            </a:p>
            <a:p>
              <a:r>
                <a:rPr lang="en-US" altLang="zh-CN" sz="1600" dirty="0" smtClean="0"/>
                <a:t>this.name </a:t>
              </a:r>
              <a:r>
                <a:rPr lang="en-US" altLang="zh-CN" sz="1600" dirty="0"/>
                <a:t>= name;</a:t>
              </a:r>
            </a:p>
            <a:p>
              <a:r>
                <a:rPr lang="en-US" altLang="zh-CN" sz="1600" dirty="0" err="1" smtClean="0"/>
                <a:t>this.UserRate</a:t>
              </a:r>
              <a:r>
                <a:rPr lang="en-US" altLang="zh-CN" sz="1600" dirty="0" smtClean="0"/>
                <a:t> </a:t>
              </a:r>
              <a:r>
                <a:rPr lang="en-US" altLang="zh-CN" sz="1600" dirty="0"/>
                <a:t>= </a:t>
              </a:r>
              <a:r>
                <a:rPr lang="en-US" altLang="zh-CN" sz="1600" dirty="0" err="1"/>
                <a:t>UserRate</a:t>
              </a:r>
              <a:r>
                <a:rPr lang="en-US" altLang="zh-CN" sz="1600" dirty="0" smtClean="0"/>
                <a:t>;</a:t>
              </a:r>
              <a:endParaRPr lang="en-US" altLang="zh-CN" sz="1600" dirty="0"/>
            </a:p>
            <a:p>
              <a:r>
                <a:rPr lang="en-US" altLang="zh-CN" sz="1600" dirty="0" err="1" smtClean="0"/>
                <a:t>this.TesterRate</a:t>
              </a:r>
              <a:r>
                <a:rPr lang="en-US" altLang="zh-CN" sz="1600" dirty="0" smtClean="0"/>
                <a:t> </a:t>
              </a:r>
              <a:r>
                <a:rPr lang="en-US" altLang="zh-CN" sz="1600" dirty="0"/>
                <a:t>= </a:t>
              </a:r>
              <a:r>
                <a:rPr lang="en-US" altLang="zh-CN" sz="1600" dirty="0" err="1"/>
                <a:t>TesterRate</a:t>
              </a:r>
              <a:r>
                <a:rPr lang="en-US" altLang="zh-CN" sz="1600" dirty="0" smtClean="0"/>
                <a:t>;</a:t>
              </a:r>
              <a:endParaRPr lang="en-US" altLang="zh-CN" sz="1600" dirty="0"/>
            </a:p>
            <a:p>
              <a:r>
                <a:rPr lang="en-US" altLang="zh-CN" sz="1600" dirty="0" smtClean="0"/>
                <a:t>……</a:t>
              </a:r>
              <a:endParaRPr lang="zh-CN" altLang="zh-CN" sz="1600" dirty="0"/>
            </a:p>
            <a:p>
              <a:r>
                <a:rPr lang="en-US" altLang="zh-CN" sz="1600" dirty="0"/>
                <a:t>}</a:t>
              </a:r>
              <a:endParaRPr lang="zh-CN" altLang="zh-CN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551387" y="879847"/>
              <a:ext cx="2078844" cy="692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Person {</a:t>
              </a:r>
              <a:endParaRPr lang="zh-CN" altLang="zh-CN" sz="1600" dirty="0"/>
            </a:p>
            <a:p>
              <a:r>
                <a:rPr lang="en-US" altLang="zh-CN" sz="1600" dirty="0"/>
                <a:t>    public Person() </a:t>
              </a:r>
              <a:r>
                <a:rPr lang="en-US" altLang="zh-CN" sz="1600" dirty="0" smtClean="0"/>
                <a:t>{}</a:t>
              </a:r>
              <a:endParaRPr lang="zh-CN" altLang="zh-CN" sz="1600" dirty="0"/>
            </a:p>
            <a:p>
              <a:r>
                <a:rPr lang="en-US" altLang="zh-CN" sz="1600" dirty="0"/>
                <a:t>}</a:t>
              </a:r>
              <a:endParaRPr lang="zh-CN" altLang="zh-CN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548303" y="3135666"/>
              <a:ext cx="1624097" cy="5920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Tester</a:t>
              </a:r>
              <a:r>
                <a:rPr lang="en-US" altLang="zh-CN" sz="1600" dirty="0" smtClean="0"/>
                <a:t>{</a:t>
              </a:r>
              <a:endParaRPr lang="zh-CN" altLang="zh-CN" sz="1600" dirty="0"/>
            </a:p>
            <a:p>
              <a:r>
                <a:rPr lang="en-US" altLang="zh-CN" sz="1600" dirty="0"/>
                <a:t>    public Tester </a:t>
              </a:r>
              <a:r>
                <a:rPr lang="en-US" altLang="zh-CN" sz="1600" dirty="0" smtClean="0"/>
                <a:t>() {}</a:t>
              </a:r>
            </a:p>
            <a:p>
              <a:r>
                <a:rPr lang="en-US" altLang="zh-CN" sz="1600" dirty="0" smtClean="0"/>
                <a:t>}</a:t>
              </a:r>
              <a:endParaRPr lang="zh-CN" altLang="zh-CN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93965" y="2639397"/>
              <a:ext cx="1624097" cy="5920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class </a:t>
              </a:r>
              <a:r>
                <a:rPr lang="en-US" altLang="zh-CN" sz="1600" dirty="0" smtClean="0"/>
                <a:t>User </a:t>
              </a:r>
              <a:r>
                <a:rPr lang="en-US" altLang="zh-CN" sz="1600" dirty="0"/>
                <a:t>{</a:t>
              </a:r>
              <a:endParaRPr lang="zh-CN" altLang="zh-CN" sz="1600" dirty="0"/>
            </a:p>
            <a:p>
              <a:r>
                <a:rPr lang="en-US" altLang="zh-CN" sz="1600" dirty="0"/>
                <a:t>    public User () </a:t>
              </a:r>
              <a:r>
                <a:rPr lang="en-US" altLang="zh-CN" sz="1600" dirty="0" smtClean="0"/>
                <a:t>{}</a:t>
              </a:r>
            </a:p>
            <a:p>
              <a:r>
                <a:rPr lang="en-US" altLang="zh-CN" sz="1600" dirty="0" smtClean="0"/>
                <a:t>}</a:t>
              </a:r>
              <a:endParaRPr lang="zh-CN" altLang="zh-CN" sz="1600" dirty="0"/>
            </a:p>
          </p:txBody>
        </p:sp>
        <p:cxnSp>
          <p:nvCxnSpPr>
            <p:cNvPr id="15" name="直接连接符 14"/>
            <p:cNvCxnSpPr>
              <a:stCxn id="12" idx="2"/>
              <a:endCxn id="14" idx="0"/>
            </p:cNvCxnSpPr>
            <p:nvPr/>
          </p:nvCxnSpPr>
          <p:spPr>
            <a:xfrm flipH="1">
              <a:off x="5306014" y="1572802"/>
              <a:ext cx="1284795" cy="106659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13" idx="0"/>
            </p:cNvCxnSpPr>
            <p:nvPr/>
          </p:nvCxnSpPr>
          <p:spPr>
            <a:xfrm>
              <a:off x="6590810" y="1572802"/>
              <a:ext cx="769542" cy="1562864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174938" y="2097574"/>
              <a:ext cx="11972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extends 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41328" y="2079012"/>
              <a:ext cx="11310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extends 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4" idx="1"/>
            </p:cNvCxnSpPr>
            <p:nvPr/>
          </p:nvCxnSpPr>
          <p:spPr>
            <a:xfrm flipH="1" flipV="1">
              <a:off x="3203848" y="2743905"/>
              <a:ext cx="1290117" cy="19150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3" idx="2"/>
            </p:cNvCxnSpPr>
            <p:nvPr/>
          </p:nvCxnSpPr>
          <p:spPr>
            <a:xfrm flipH="1" flipV="1">
              <a:off x="2206663" y="3527427"/>
              <a:ext cx="5153688" cy="2002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4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数据结构：嵌套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BSON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文档结构。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数据间的联系：嵌套，键值对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无模式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无事务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MongoDB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704850" y="1966912"/>
            <a:ext cx="5029200" cy="292417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180012" y="4266565"/>
            <a:ext cx="4011613" cy="259143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9796462" y="4146866"/>
            <a:ext cx="2022854" cy="25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6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xxxx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模仿事务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[è½¬è½½]æ°æ®åºç´¢å¼--Bæ /B+æ 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82" y="2923857"/>
            <a:ext cx="3226435" cy="10102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索引结构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14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数据结构：节点和边。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数据间的联系：边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无模式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支持严格的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ACID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查询性能优异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neo4j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23582" y="1714500"/>
            <a:ext cx="4572635" cy="3429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43" y="4314825"/>
            <a:ext cx="29813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6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xxx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推荐，三元组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9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性能测试实验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8" y="1198164"/>
            <a:ext cx="6419850" cy="327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037" y="1657899"/>
            <a:ext cx="4117232" cy="215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5" y="2929444"/>
            <a:ext cx="5811650" cy="30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 r="2692" b="86532"/>
          <a:stretch/>
        </p:blipFill>
        <p:spPr bwMode="auto">
          <a:xfrm>
            <a:off x="5405063" y="1983489"/>
            <a:ext cx="6188635" cy="13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010" r="-3394" b="57432"/>
          <a:stretch/>
        </p:blipFill>
        <p:spPr bwMode="auto">
          <a:xfrm>
            <a:off x="5405063" y="3525462"/>
            <a:ext cx="7153275" cy="16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9380" y="5715000"/>
            <a:ext cx="251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5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192087" y="606919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项目概述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70807"/>
            <a:ext cx="254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PROJECT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64699"/>
            <a:ext cx="2171180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数据库展示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项目展示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PROJECT_SHOW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传页面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39144"/>
            <a:ext cx="5510213" cy="457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4" y="3400622"/>
            <a:ext cx="5534025" cy="1409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6" y="3680937"/>
            <a:ext cx="5819773" cy="25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2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数据库演示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6975" y="2486025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演示用到的物种数据库的可视化界面和数据结构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78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64699"/>
            <a:ext cx="2171180" cy="4801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项目过程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PROJECT_Produce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  <p:sp>
        <p:nvSpPr>
          <p:cNvPr id="14" name="文本占位符 12"/>
          <p:cNvSpPr txBox="1">
            <a:spLocks/>
          </p:cNvSpPr>
          <p:nvPr/>
        </p:nvSpPr>
        <p:spPr>
          <a:xfrm>
            <a:off x="8171284" y="480350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2"/>
          <p:cNvSpPr txBox="1">
            <a:spLocks/>
          </p:cNvSpPr>
          <p:nvPr/>
        </p:nvSpPr>
        <p:spPr>
          <a:xfrm>
            <a:off x="5950184" y="4803505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32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839550"/>
            <a:ext cx="6029325" cy="342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6" y="1643063"/>
            <a:ext cx="73914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28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404074"/>
            <a:ext cx="6248400" cy="2162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81900" y="4459248"/>
            <a:ext cx="29051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1000+</a:t>
            </a:r>
            <a:r>
              <a:rPr lang="zh-CN" altLang="en-US" dirty="0" smtClean="0"/>
              <a:t>行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500</a:t>
            </a:r>
            <a:r>
              <a:rPr lang="zh-CN" altLang="en-US" dirty="0"/>
              <a:t>行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500</a:t>
            </a:r>
            <a:r>
              <a:rPr lang="zh-CN" altLang="en-US" dirty="0" smtClean="0"/>
              <a:t>行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200</a:t>
            </a:r>
            <a:r>
              <a:rPr lang="zh-CN" altLang="en-US" dirty="0"/>
              <a:t>行</a:t>
            </a:r>
            <a:r>
              <a:rPr lang="en-US" altLang="zh-CN" dirty="0" err="1"/>
              <a:t>php</a:t>
            </a:r>
            <a:r>
              <a:rPr lang="zh-CN" altLang="en-US" dirty="0"/>
              <a:t>代码</a:t>
            </a:r>
          </a:p>
          <a:p>
            <a:r>
              <a:rPr lang="zh-CN" altLang="en-US" dirty="0"/>
              <a:t>？行</a:t>
            </a:r>
            <a:r>
              <a:rPr lang="en-US" altLang="zh-CN" dirty="0" err="1"/>
              <a:t>linux</a:t>
            </a:r>
            <a:r>
              <a:rPr lang="zh-CN" altLang="en-US" dirty="0"/>
              <a:t>代码</a:t>
            </a:r>
          </a:p>
          <a:p>
            <a:r>
              <a:rPr lang="en-US" altLang="zh-CN" dirty="0" smtClean="0"/>
              <a:t>200</a:t>
            </a:r>
            <a:r>
              <a:rPr lang="zh-CN" altLang="en-US" dirty="0" smtClean="0"/>
              <a:t>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1900" y="1404074"/>
            <a:ext cx="3629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服务器配置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转换接口开发</a:t>
            </a:r>
            <a:endParaRPr lang="en-US" altLang="zh-CN" dirty="0" smtClean="0"/>
          </a:p>
          <a:p>
            <a:r>
              <a:rPr lang="zh-CN" altLang="en-US" dirty="0" smtClean="0"/>
              <a:t>前端页面开发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使用设计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zh-CN" altLang="en-US" dirty="0" smtClean="0"/>
              <a:t>使用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使用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en-US" altLang="zh-CN" dirty="0" err="1" smtClean="0"/>
              <a:t>Postgresql</a:t>
            </a:r>
            <a:r>
              <a:rPr lang="zh-CN" altLang="en-US" dirty="0" smtClean="0"/>
              <a:t>使用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en-US" altLang="zh-CN" dirty="0" smtClean="0"/>
              <a:t>Db4o</a:t>
            </a:r>
            <a:r>
              <a:rPr lang="zh-CN" altLang="en-US" dirty="0" smtClean="0"/>
              <a:t>代码开发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集群实验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个性能测试实验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32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参考书籍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æ·±å¥å­¦ä¹ 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4" y="1392539"/>
            <a:ext cx="1718347" cy="22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ongoDBåºç¨è®¾è®¡æ¨¡å¼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20" y="1392539"/>
            <a:ext cx="1726729" cy="22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å¾æ°æ®åº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32" y="1389536"/>
            <a:ext cx="2412531" cy="241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æ°æ®æ¶æå¸çPostgreSQLä¿®ç¼ï¼é«æè®¾è®¡ãå¼åä¸ç»´æ¤æ°æ®åºåºç¨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32" y="1392539"/>
            <a:ext cx="1664302" cy="24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ä¸å¨ä¸æ°æ®åº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72" y="4209424"/>
            <a:ext cx="1885230" cy="23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å³èæ°æ®èç±»-æ¨¡å.ç®æ³ååºç¨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15" y="4399598"/>
            <a:ext cx="2166364" cy="216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æ°æ®åºææ¯æ°è¿å±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720" y="4141576"/>
            <a:ext cx="1769486" cy="24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æ°æ®åºç³»ç»æ¦å¿µ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867" y="4329736"/>
            <a:ext cx="1500488" cy="21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87048" y="5473255"/>
            <a:ext cx="140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知网论文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官方文档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0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5156415" y="1857943"/>
            <a:ext cx="1826976" cy="1774780"/>
            <a:chOff x="4811406" y="4783545"/>
            <a:chExt cx="1258272" cy="967855"/>
          </a:xfrm>
          <a:solidFill>
            <a:schemeClr val="bg1">
              <a:lumMod val="50000"/>
            </a:schemeClr>
          </a:solidFill>
        </p:grpSpPr>
        <p:grpSp>
          <p:nvGrpSpPr>
            <p:cNvPr id="27" name="组合 26"/>
            <p:cNvGrpSpPr/>
            <p:nvPr/>
          </p:nvGrpSpPr>
          <p:grpSpPr>
            <a:xfrm>
              <a:off x="4811406" y="4783545"/>
              <a:ext cx="296512" cy="962259"/>
              <a:chOff x="1241708" y="3098951"/>
              <a:chExt cx="497949" cy="1615975"/>
            </a:xfrm>
            <a:grpFill/>
          </p:grpSpPr>
          <p:sp>
            <p:nvSpPr>
              <p:cNvPr id="39" name="Freeform 1584"/>
              <p:cNvSpPr>
                <a:spLocks/>
              </p:cNvSpPr>
              <p:nvPr/>
            </p:nvSpPr>
            <p:spPr bwMode="auto">
              <a:xfrm>
                <a:off x="1363848" y="3098951"/>
                <a:ext cx="244275" cy="263066"/>
              </a:xfrm>
              <a:custGeom>
                <a:avLst/>
                <a:gdLst>
                  <a:gd name="T0" fmla="*/ 2147483647 w 34"/>
                  <a:gd name="T1" fmla="*/ 2147483647 h 36"/>
                  <a:gd name="T2" fmla="*/ 2147483647 w 34"/>
                  <a:gd name="T3" fmla="*/ 2147483647 h 36"/>
                  <a:gd name="T4" fmla="*/ 2147483647 w 34"/>
                  <a:gd name="T5" fmla="*/ 2147483647 h 36"/>
                  <a:gd name="T6" fmla="*/ 2147483647 w 34"/>
                  <a:gd name="T7" fmla="*/ 2147483647 h 36"/>
                  <a:gd name="T8" fmla="*/ 2147483647 w 34"/>
                  <a:gd name="T9" fmla="*/ 2147483647 h 36"/>
                  <a:gd name="T10" fmla="*/ 2147483647 w 34"/>
                  <a:gd name="T11" fmla="*/ 2147483647 h 36"/>
                  <a:gd name="T12" fmla="*/ 2147483647 w 34"/>
                  <a:gd name="T13" fmla="*/ 2147483647 h 36"/>
                  <a:gd name="T14" fmla="*/ 2147483647 w 34"/>
                  <a:gd name="T15" fmla="*/ 2147483647 h 36"/>
                  <a:gd name="T16" fmla="*/ 2147483647 w 34"/>
                  <a:gd name="T17" fmla="*/ 2147483647 h 36"/>
                  <a:gd name="T18" fmla="*/ 0 w 34"/>
                  <a:gd name="T19" fmla="*/ 2147483647 h 36"/>
                  <a:gd name="T20" fmla="*/ 0 w 34"/>
                  <a:gd name="T21" fmla="*/ 2147483647 h 36"/>
                  <a:gd name="T22" fmla="*/ 0 w 34"/>
                  <a:gd name="T23" fmla="*/ 2147483647 h 36"/>
                  <a:gd name="T24" fmla="*/ 0 w 34"/>
                  <a:gd name="T25" fmla="*/ 2147483647 h 36"/>
                  <a:gd name="T26" fmla="*/ 2147483647 w 34"/>
                  <a:gd name="T27" fmla="*/ 2147483647 h 36"/>
                  <a:gd name="T28" fmla="*/ 2147483647 w 34"/>
                  <a:gd name="T29" fmla="*/ 2147483647 h 36"/>
                  <a:gd name="T30" fmla="*/ 2147483647 w 34"/>
                  <a:gd name="T31" fmla="*/ 0 h 36"/>
                  <a:gd name="T32" fmla="*/ 2147483647 w 34"/>
                  <a:gd name="T33" fmla="*/ 0 h 36"/>
                  <a:gd name="T34" fmla="*/ 2147483647 w 34"/>
                  <a:gd name="T35" fmla="*/ 2147483647 h 36"/>
                  <a:gd name="T36" fmla="*/ 2147483647 w 34"/>
                  <a:gd name="T37" fmla="*/ 2147483647 h 36"/>
                  <a:gd name="T38" fmla="*/ 2147483647 w 34"/>
                  <a:gd name="T39" fmla="*/ 2147483647 h 36"/>
                  <a:gd name="T40" fmla="*/ 2147483647 w 34"/>
                  <a:gd name="T41" fmla="*/ 2147483647 h 36"/>
                  <a:gd name="T42" fmla="*/ 2147483647 w 34"/>
                  <a:gd name="T43" fmla="*/ 2147483647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6"/>
                  <a:gd name="T68" fmla="*/ 34 w 34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6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6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6" y="36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30" y="6"/>
                    </a:lnTo>
                    <a:lnTo>
                      <a:pt x="34" y="12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1590"/>
              <p:cNvSpPr>
                <a:spLocks/>
              </p:cNvSpPr>
              <p:nvPr/>
            </p:nvSpPr>
            <p:spPr bwMode="auto">
              <a:xfrm>
                <a:off x="1241708" y="3399597"/>
                <a:ext cx="497949" cy="1315329"/>
              </a:xfrm>
              <a:custGeom>
                <a:avLst/>
                <a:gdLst>
                  <a:gd name="T0" fmla="*/ 2147483647 w 68"/>
                  <a:gd name="T1" fmla="*/ 0 h 180"/>
                  <a:gd name="T2" fmla="*/ 2147483647 w 68"/>
                  <a:gd name="T3" fmla="*/ 0 h 180"/>
                  <a:gd name="T4" fmla="*/ 2147483647 w 68"/>
                  <a:gd name="T5" fmla="*/ 0 h 180"/>
                  <a:gd name="T6" fmla="*/ 2147483647 w 68"/>
                  <a:gd name="T7" fmla="*/ 2147483647 h 180"/>
                  <a:gd name="T8" fmla="*/ 2147483647 w 68"/>
                  <a:gd name="T9" fmla="*/ 2147483647 h 180"/>
                  <a:gd name="T10" fmla="*/ 2147483647 w 68"/>
                  <a:gd name="T11" fmla="*/ 2147483647 h 180"/>
                  <a:gd name="T12" fmla="*/ 2147483647 w 68"/>
                  <a:gd name="T13" fmla="*/ 2147483647 h 180"/>
                  <a:gd name="T14" fmla="*/ 2147483647 w 68"/>
                  <a:gd name="T15" fmla="*/ 0 h 180"/>
                  <a:gd name="T16" fmla="*/ 2147483647 w 68"/>
                  <a:gd name="T17" fmla="*/ 0 h 180"/>
                  <a:gd name="T18" fmla="*/ 2147483647 w 68"/>
                  <a:gd name="T19" fmla="*/ 0 h 180"/>
                  <a:gd name="T20" fmla="*/ 2147483647 w 68"/>
                  <a:gd name="T21" fmla="*/ 0 h 180"/>
                  <a:gd name="T22" fmla="*/ 0 w 68"/>
                  <a:gd name="T23" fmla="*/ 2147483647 h 180"/>
                  <a:gd name="T24" fmla="*/ 0 w 68"/>
                  <a:gd name="T25" fmla="*/ 2147483647 h 180"/>
                  <a:gd name="T26" fmla="*/ 0 w 68"/>
                  <a:gd name="T27" fmla="*/ 2147483647 h 180"/>
                  <a:gd name="T28" fmla="*/ 2147483647 w 68"/>
                  <a:gd name="T29" fmla="*/ 2147483647 h 180"/>
                  <a:gd name="T30" fmla="*/ 2147483647 w 68"/>
                  <a:gd name="T31" fmla="*/ 2147483647 h 180"/>
                  <a:gd name="T32" fmla="*/ 2147483647 w 68"/>
                  <a:gd name="T33" fmla="*/ 2147483647 h 180"/>
                  <a:gd name="T34" fmla="*/ 2147483647 w 68"/>
                  <a:gd name="T35" fmla="*/ 2147483647 h 180"/>
                  <a:gd name="T36" fmla="*/ 2147483647 w 68"/>
                  <a:gd name="T37" fmla="*/ 2147483647 h 180"/>
                  <a:gd name="T38" fmla="*/ 2147483647 w 68"/>
                  <a:gd name="T39" fmla="*/ 2147483647 h 180"/>
                  <a:gd name="T40" fmla="*/ 2147483647 w 68"/>
                  <a:gd name="T41" fmla="*/ 2147483647 h 180"/>
                  <a:gd name="T42" fmla="*/ 2147483647 w 68"/>
                  <a:gd name="T43" fmla="*/ 2147483647 h 180"/>
                  <a:gd name="T44" fmla="*/ 2147483647 w 68"/>
                  <a:gd name="T45" fmla="*/ 2147483647 h 180"/>
                  <a:gd name="T46" fmla="*/ 2147483647 w 68"/>
                  <a:gd name="T47" fmla="*/ 2147483647 h 180"/>
                  <a:gd name="T48" fmla="*/ 2147483647 w 68"/>
                  <a:gd name="T49" fmla="*/ 2147483647 h 180"/>
                  <a:gd name="T50" fmla="*/ 2147483647 w 68"/>
                  <a:gd name="T51" fmla="*/ 2147483647 h 180"/>
                  <a:gd name="T52" fmla="*/ 2147483647 w 68"/>
                  <a:gd name="T53" fmla="*/ 2147483647 h 180"/>
                  <a:gd name="T54" fmla="*/ 2147483647 w 68"/>
                  <a:gd name="T55" fmla="*/ 2147483647 h 180"/>
                  <a:gd name="T56" fmla="*/ 2147483647 w 68"/>
                  <a:gd name="T57" fmla="*/ 2147483647 h 180"/>
                  <a:gd name="T58" fmla="*/ 2147483647 w 68"/>
                  <a:gd name="T59" fmla="*/ 2147483647 h 180"/>
                  <a:gd name="T60" fmla="*/ 2147483647 w 68"/>
                  <a:gd name="T61" fmla="*/ 2147483647 h 180"/>
                  <a:gd name="T62" fmla="*/ 2147483647 w 68"/>
                  <a:gd name="T63" fmla="*/ 2147483647 h 180"/>
                  <a:gd name="T64" fmla="*/ 2147483647 w 68"/>
                  <a:gd name="T65" fmla="*/ 2147483647 h 180"/>
                  <a:gd name="T66" fmla="*/ 2147483647 w 68"/>
                  <a:gd name="T67" fmla="*/ 2147483647 h 180"/>
                  <a:gd name="T68" fmla="*/ 2147483647 w 68"/>
                  <a:gd name="T69" fmla="*/ 2147483647 h 180"/>
                  <a:gd name="T70" fmla="*/ 2147483647 w 68"/>
                  <a:gd name="T71" fmla="*/ 2147483647 h 180"/>
                  <a:gd name="T72" fmla="*/ 2147483647 w 68"/>
                  <a:gd name="T73" fmla="*/ 2147483647 h 180"/>
                  <a:gd name="T74" fmla="*/ 2147483647 w 68"/>
                  <a:gd name="T75" fmla="*/ 0 h 180"/>
                  <a:gd name="T76" fmla="*/ 2147483647 w 68"/>
                  <a:gd name="T77" fmla="*/ 0 h 18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8"/>
                  <a:gd name="T118" fmla="*/ 0 h 180"/>
                  <a:gd name="T119" fmla="*/ 68 w 68"/>
                  <a:gd name="T120" fmla="*/ 180 h 18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8" h="180">
                    <a:moveTo>
                      <a:pt x="54" y="0"/>
                    </a:moveTo>
                    <a:lnTo>
                      <a:pt x="48" y="0"/>
                    </a:lnTo>
                    <a:lnTo>
                      <a:pt x="40" y="24"/>
                    </a:lnTo>
                    <a:lnTo>
                      <a:pt x="36" y="10"/>
                    </a:lnTo>
                    <a:lnTo>
                      <a:pt x="36" y="6"/>
                    </a:lnTo>
                    <a:lnTo>
                      <a:pt x="34" y="2"/>
                    </a:lnTo>
                    <a:lnTo>
                      <a:pt x="30" y="6"/>
                    </a:lnTo>
                    <a:lnTo>
                      <a:pt x="32" y="10"/>
                    </a:lnTo>
                    <a:lnTo>
                      <a:pt x="30" y="3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66"/>
                    </a:lnTo>
                    <a:lnTo>
                      <a:pt x="0" y="70"/>
                    </a:lnTo>
                    <a:lnTo>
                      <a:pt x="2" y="74"/>
                    </a:lnTo>
                    <a:lnTo>
                      <a:pt x="6" y="76"/>
                    </a:lnTo>
                    <a:lnTo>
                      <a:pt x="10" y="78"/>
                    </a:lnTo>
                    <a:lnTo>
                      <a:pt x="10" y="9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168"/>
                    </a:lnTo>
                    <a:lnTo>
                      <a:pt x="10" y="172"/>
                    </a:lnTo>
                    <a:lnTo>
                      <a:pt x="12" y="176"/>
                    </a:lnTo>
                    <a:lnTo>
                      <a:pt x="16" y="180"/>
                    </a:lnTo>
                    <a:lnTo>
                      <a:pt x="20" y="180"/>
                    </a:lnTo>
                    <a:lnTo>
                      <a:pt x="24" y="180"/>
                    </a:lnTo>
                    <a:lnTo>
                      <a:pt x="28" y="176"/>
                    </a:lnTo>
                    <a:lnTo>
                      <a:pt x="30" y="172"/>
                    </a:lnTo>
                    <a:lnTo>
                      <a:pt x="30" y="168"/>
                    </a:lnTo>
                    <a:lnTo>
                      <a:pt x="30" y="102"/>
                    </a:lnTo>
                    <a:lnTo>
                      <a:pt x="38" y="102"/>
                    </a:lnTo>
                    <a:lnTo>
                      <a:pt x="38" y="168"/>
                    </a:lnTo>
                    <a:lnTo>
                      <a:pt x="38" y="172"/>
                    </a:lnTo>
                    <a:lnTo>
                      <a:pt x="42" y="176"/>
                    </a:lnTo>
                    <a:lnTo>
                      <a:pt x="44" y="180"/>
                    </a:lnTo>
                    <a:lnTo>
                      <a:pt x="48" y="180"/>
                    </a:lnTo>
                    <a:lnTo>
                      <a:pt x="52" y="180"/>
                    </a:lnTo>
                    <a:lnTo>
                      <a:pt x="56" y="176"/>
                    </a:lnTo>
                    <a:lnTo>
                      <a:pt x="58" y="172"/>
                    </a:lnTo>
                    <a:lnTo>
                      <a:pt x="60" y="168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90"/>
                    </a:lnTo>
                    <a:lnTo>
                      <a:pt x="60" y="78"/>
                    </a:lnTo>
                    <a:lnTo>
                      <a:pt x="62" y="76"/>
                    </a:lnTo>
                    <a:lnTo>
                      <a:pt x="66" y="74"/>
                    </a:lnTo>
                    <a:lnTo>
                      <a:pt x="68" y="70"/>
                    </a:lnTo>
                    <a:lnTo>
                      <a:pt x="68" y="66"/>
                    </a:lnTo>
                    <a:lnTo>
                      <a:pt x="68" y="12"/>
                    </a:lnTo>
                    <a:lnTo>
                      <a:pt x="68" y="8"/>
                    </a:lnTo>
                    <a:lnTo>
                      <a:pt x="64" y="4"/>
                    </a:lnTo>
                    <a:lnTo>
                      <a:pt x="60" y="0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128265" y="4789141"/>
              <a:ext cx="302105" cy="962259"/>
              <a:chOff x="1758447" y="3108349"/>
              <a:chExt cx="507341" cy="1615975"/>
            </a:xfrm>
            <a:grpFill/>
          </p:grpSpPr>
          <p:sp>
            <p:nvSpPr>
              <p:cNvPr id="37" name="Freeform 1585"/>
              <p:cNvSpPr>
                <a:spLocks/>
              </p:cNvSpPr>
              <p:nvPr/>
            </p:nvSpPr>
            <p:spPr bwMode="auto">
              <a:xfrm>
                <a:off x="1889980" y="3108349"/>
                <a:ext cx="244275" cy="253668"/>
              </a:xfrm>
              <a:custGeom>
                <a:avLst/>
                <a:gdLst>
                  <a:gd name="T0" fmla="*/ 2147483647 w 34"/>
                  <a:gd name="T1" fmla="*/ 2147483647 h 34"/>
                  <a:gd name="T2" fmla="*/ 2147483647 w 34"/>
                  <a:gd name="T3" fmla="*/ 2147483647 h 34"/>
                  <a:gd name="T4" fmla="*/ 2147483647 w 34"/>
                  <a:gd name="T5" fmla="*/ 2147483647 h 34"/>
                  <a:gd name="T6" fmla="*/ 2147483647 w 34"/>
                  <a:gd name="T7" fmla="*/ 2147483647 h 34"/>
                  <a:gd name="T8" fmla="*/ 2147483647 w 34"/>
                  <a:gd name="T9" fmla="*/ 2147483647 h 34"/>
                  <a:gd name="T10" fmla="*/ 2147483647 w 34"/>
                  <a:gd name="T11" fmla="*/ 2147483647 h 34"/>
                  <a:gd name="T12" fmla="*/ 2147483647 w 34"/>
                  <a:gd name="T13" fmla="*/ 2147483647 h 34"/>
                  <a:gd name="T14" fmla="*/ 2147483647 w 34"/>
                  <a:gd name="T15" fmla="*/ 2147483647 h 34"/>
                  <a:gd name="T16" fmla="*/ 2147483647 w 34"/>
                  <a:gd name="T17" fmla="*/ 2147483647 h 34"/>
                  <a:gd name="T18" fmla="*/ 0 w 34"/>
                  <a:gd name="T19" fmla="*/ 2147483647 h 34"/>
                  <a:gd name="T20" fmla="*/ 0 w 34"/>
                  <a:gd name="T21" fmla="*/ 2147483647 h 34"/>
                  <a:gd name="T22" fmla="*/ 0 w 34"/>
                  <a:gd name="T23" fmla="*/ 2147483647 h 34"/>
                  <a:gd name="T24" fmla="*/ 0 w 34"/>
                  <a:gd name="T25" fmla="*/ 2147483647 h 34"/>
                  <a:gd name="T26" fmla="*/ 2147483647 w 34"/>
                  <a:gd name="T27" fmla="*/ 2147483647 h 34"/>
                  <a:gd name="T28" fmla="*/ 2147483647 w 34"/>
                  <a:gd name="T29" fmla="*/ 0 h 34"/>
                  <a:gd name="T30" fmla="*/ 2147483647 w 34"/>
                  <a:gd name="T31" fmla="*/ 0 h 34"/>
                  <a:gd name="T32" fmla="*/ 2147483647 w 34"/>
                  <a:gd name="T33" fmla="*/ 0 h 34"/>
                  <a:gd name="T34" fmla="*/ 2147483647 w 34"/>
                  <a:gd name="T35" fmla="*/ 0 h 34"/>
                  <a:gd name="T36" fmla="*/ 2147483647 w 34"/>
                  <a:gd name="T37" fmla="*/ 2147483647 h 34"/>
                  <a:gd name="T38" fmla="*/ 2147483647 w 34"/>
                  <a:gd name="T39" fmla="*/ 2147483647 h 34"/>
                  <a:gd name="T40" fmla="*/ 2147483647 w 34"/>
                  <a:gd name="T41" fmla="*/ 2147483647 h 34"/>
                  <a:gd name="T42" fmla="*/ 2147483647 w 34"/>
                  <a:gd name="T43" fmla="*/ 2147483647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4"/>
                  <a:gd name="T68" fmla="*/ 34 w 34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4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4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8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Freeform 1591"/>
              <p:cNvSpPr>
                <a:spLocks noEditPoints="1"/>
              </p:cNvSpPr>
              <p:nvPr/>
            </p:nvSpPr>
            <p:spPr bwMode="auto">
              <a:xfrm>
                <a:off x="1758447" y="3399597"/>
                <a:ext cx="507341" cy="1324727"/>
              </a:xfrm>
              <a:custGeom>
                <a:avLst/>
                <a:gdLst>
                  <a:gd name="T0" fmla="*/ 2147483647 w 70"/>
                  <a:gd name="T1" fmla="*/ 0 h 182"/>
                  <a:gd name="T2" fmla="*/ 2147483647 w 70"/>
                  <a:gd name="T3" fmla="*/ 0 h 182"/>
                  <a:gd name="T4" fmla="*/ 2147483647 w 70"/>
                  <a:gd name="T5" fmla="*/ 0 h 182"/>
                  <a:gd name="T6" fmla="*/ 2147483647 w 70"/>
                  <a:gd name="T7" fmla="*/ 2147483647 h 182"/>
                  <a:gd name="T8" fmla="*/ 2147483647 w 70"/>
                  <a:gd name="T9" fmla="*/ 0 h 182"/>
                  <a:gd name="T10" fmla="*/ 2147483647 w 70"/>
                  <a:gd name="T11" fmla="*/ 0 h 182"/>
                  <a:gd name="T12" fmla="*/ 2147483647 w 70"/>
                  <a:gd name="T13" fmla="*/ 0 h 182"/>
                  <a:gd name="T14" fmla="*/ 2147483647 w 70"/>
                  <a:gd name="T15" fmla="*/ 0 h 182"/>
                  <a:gd name="T16" fmla="*/ 2147483647 w 70"/>
                  <a:gd name="T17" fmla="*/ 2147483647 h 182"/>
                  <a:gd name="T18" fmla="*/ 0 w 70"/>
                  <a:gd name="T19" fmla="*/ 2147483647 h 182"/>
                  <a:gd name="T20" fmla="*/ 0 w 70"/>
                  <a:gd name="T21" fmla="*/ 2147483647 h 182"/>
                  <a:gd name="T22" fmla="*/ 2147483647 w 70"/>
                  <a:gd name="T23" fmla="*/ 2147483647 h 182"/>
                  <a:gd name="T24" fmla="*/ 2147483647 w 70"/>
                  <a:gd name="T25" fmla="*/ 2147483647 h 182"/>
                  <a:gd name="T26" fmla="*/ 2147483647 w 70"/>
                  <a:gd name="T27" fmla="*/ 2147483647 h 182"/>
                  <a:gd name="T28" fmla="*/ 2147483647 w 70"/>
                  <a:gd name="T29" fmla="*/ 2147483647 h 182"/>
                  <a:gd name="T30" fmla="*/ 2147483647 w 70"/>
                  <a:gd name="T31" fmla="*/ 2147483647 h 182"/>
                  <a:gd name="T32" fmla="*/ 2147483647 w 70"/>
                  <a:gd name="T33" fmla="*/ 2147483647 h 182"/>
                  <a:gd name="T34" fmla="*/ 2147483647 w 70"/>
                  <a:gd name="T35" fmla="*/ 2147483647 h 182"/>
                  <a:gd name="T36" fmla="*/ 2147483647 w 70"/>
                  <a:gd name="T37" fmla="*/ 2147483647 h 182"/>
                  <a:gd name="T38" fmla="*/ 2147483647 w 70"/>
                  <a:gd name="T39" fmla="*/ 2147483647 h 182"/>
                  <a:gd name="T40" fmla="*/ 2147483647 w 70"/>
                  <a:gd name="T41" fmla="*/ 2147483647 h 182"/>
                  <a:gd name="T42" fmla="*/ 2147483647 w 70"/>
                  <a:gd name="T43" fmla="*/ 2147483647 h 182"/>
                  <a:gd name="T44" fmla="*/ 2147483647 w 70"/>
                  <a:gd name="T45" fmla="*/ 2147483647 h 182"/>
                  <a:gd name="T46" fmla="*/ 2147483647 w 70"/>
                  <a:gd name="T47" fmla="*/ 2147483647 h 182"/>
                  <a:gd name="T48" fmla="*/ 2147483647 w 70"/>
                  <a:gd name="T49" fmla="*/ 2147483647 h 182"/>
                  <a:gd name="T50" fmla="*/ 2147483647 w 70"/>
                  <a:gd name="T51" fmla="*/ 2147483647 h 182"/>
                  <a:gd name="T52" fmla="*/ 2147483647 w 70"/>
                  <a:gd name="T53" fmla="*/ 2147483647 h 182"/>
                  <a:gd name="T54" fmla="*/ 2147483647 w 70"/>
                  <a:gd name="T55" fmla="*/ 2147483647 h 182"/>
                  <a:gd name="T56" fmla="*/ 2147483647 w 70"/>
                  <a:gd name="T57" fmla="*/ 2147483647 h 182"/>
                  <a:gd name="T58" fmla="*/ 2147483647 w 70"/>
                  <a:gd name="T59" fmla="*/ 2147483647 h 182"/>
                  <a:gd name="T60" fmla="*/ 2147483647 w 70"/>
                  <a:gd name="T61" fmla="*/ 2147483647 h 182"/>
                  <a:gd name="T62" fmla="*/ 2147483647 w 70"/>
                  <a:gd name="T63" fmla="*/ 2147483647 h 182"/>
                  <a:gd name="T64" fmla="*/ 2147483647 w 70"/>
                  <a:gd name="T65" fmla="*/ 2147483647 h 182"/>
                  <a:gd name="T66" fmla="*/ 2147483647 w 70"/>
                  <a:gd name="T67" fmla="*/ 2147483647 h 182"/>
                  <a:gd name="T68" fmla="*/ 2147483647 w 70"/>
                  <a:gd name="T69" fmla="*/ 2147483647 h 182"/>
                  <a:gd name="T70" fmla="*/ 2147483647 w 70"/>
                  <a:gd name="T71" fmla="*/ 0 h 182"/>
                  <a:gd name="T72" fmla="*/ 2147483647 w 70"/>
                  <a:gd name="T73" fmla="*/ 2147483647 h 182"/>
                  <a:gd name="T74" fmla="*/ 2147483647 w 70"/>
                  <a:gd name="T75" fmla="*/ 2147483647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0"/>
                  <a:gd name="T115" fmla="*/ 0 h 182"/>
                  <a:gd name="T116" fmla="*/ 70 w 70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0" h="182">
                    <a:moveTo>
                      <a:pt x="56" y="0"/>
                    </a:moveTo>
                    <a:lnTo>
                      <a:pt x="50" y="0"/>
                    </a:lnTo>
                    <a:lnTo>
                      <a:pt x="48" y="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2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4" y="76"/>
                    </a:lnTo>
                    <a:lnTo>
                      <a:pt x="6" y="78"/>
                    </a:lnTo>
                    <a:lnTo>
                      <a:pt x="10" y="8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10" y="170"/>
                    </a:lnTo>
                    <a:lnTo>
                      <a:pt x="12" y="174"/>
                    </a:lnTo>
                    <a:lnTo>
                      <a:pt x="14" y="178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6" y="182"/>
                    </a:lnTo>
                    <a:lnTo>
                      <a:pt x="28" y="178"/>
                    </a:lnTo>
                    <a:lnTo>
                      <a:pt x="32" y="174"/>
                    </a:lnTo>
                    <a:lnTo>
                      <a:pt x="32" y="170"/>
                    </a:lnTo>
                    <a:lnTo>
                      <a:pt x="32" y="104"/>
                    </a:lnTo>
                    <a:lnTo>
                      <a:pt x="40" y="104"/>
                    </a:lnTo>
                    <a:lnTo>
                      <a:pt x="40" y="170"/>
                    </a:lnTo>
                    <a:lnTo>
                      <a:pt x="40" y="174"/>
                    </a:lnTo>
                    <a:lnTo>
                      <a:pt x="42" y="178"/>
                    </a:lnTo>
                    <a:lnTo>
                      <a:pt x="46" y="182"/>
                    </a:lnTo>
                    <a:lnTo>
                      <a:pt x="50" y="182"/>
                    </a:lnTo>
                    <a:lnTo>
                      <a:pt x="54" y="182"/>
                    </a:lnTo>
                    <a:lnTo>
                      <a:pt x="58" y="178"/>
                    </a:lnTo>
                    <a:lnTo>
                      <a:pt x="60" y="174"/>
                    </a:lnTo>
                    <a:lnTo>
                      <a:pt x="60" y="170"/>
                    </a:lnTo>
                    <a:lnTo>
                      <a:pt x="60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80"/>
                    </a:lnTo>
                    <a:lnTo>
                      <a:pt x="64" y="78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68"/>
                    </a:lnTo>
                    <a:lnTo>
                      <a:pt x="70" y="14"/>
                    </a:lnTo>
                    <a:lnTo>
                      <a:pt x="68" y="10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6" y="0"/>
                    </a:lnTo>
                    <a:close/>
                    <a:moveTo>
                      <a:pt x="36" y="10"/>
                    </a:moveTo>
                    <a:lnTo>
                      <a:pt x="36" y="8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450717" y="4783545"/>
              <a:ext cx="296509" cy="967855"/>
              <a:chOff x="2322159" y="3098951"/>
              <a:chExt cx="497943" cy="162537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2322159" y="3098951"/>
                <a:ext cx="497943" cy="1625373"/>
                <a:chOff x="2322159" y="3098951"/>
                <a:chExt cx="497943" cy="1625373"/>
              </a:xfrm>
              <a:grpFill/>
            </p:grpSpPr>
            <p:sp>
              <p:nvSpPr>
                <p:cNvPr id="35" name="Freeform 1586"/>
                <p:cNvSpPr>
                  <a:spLocks/>
                </p:cNvSpPr>
                <p:nvPr/>
              </p:nvSpPr>
              <p:spPr bwMode="auto">
                <a:xfrm>
                  <a:off x="2444294" y="3098951"/>
                  <a:ext cx="253673" cy="263066"/>
                </a:xfrm>
                <a:custGeom>
                  <a:avLst/>
                  <a:gdLst>
                    <a:gd name="T0" fmla="*/ 2147483647 w 36"/>
                    <a:gd name="T1" fmla="*/ 2147483647 h 36"/>
                    <a:gd name="T2" fmla="*/ 2147483647 w 36"/>
                    <a:gd name="T3" fmla="*/ 2147483647 h 36"/>
                    <a:gd name="T4" fmla="*/ 2147483647 w 36"/>
                    <a:gd name="T5" fmla="*/ 2147483647 h 36"/>
                    <a:gd name="T6" fmla="*/ 2147483647 w 36"/>
                    <a:gd name="T7" fmla="*/ 2147483647 h 36"/>
                    <a:gd name="T8" fmla="*/ 2147483647 w 36"/>
                    <a:gd name="T9" fmla="*/ 2147483647 h 36"/>
                    <a:gd name="T10" fmla="*/ 2147483647 w 36"/>
                    <a:gd name="T11" fmla="*/ 2147483647 h 36"/>
                    <a:gd name="T12" fmla="*/ 2147483647 w 36"/>
                    <a:gd name="T13" fmla="*/ 2147483647 h 36"/>
                    <a:gd name="T14" fmla="*/ 2147483647 w 36"/>
                    <a:gd name="T15" fmla="*/ 2147483647 h 36"/>
                    <a:gd name="T16" fmla="*/ 2147483647 w 36"/>
                    <a:gd name="T17" fmla="*/ 2147483647 h 36"/>
                    <a:gd name="T18" fmla="*/ 2147483647 w 36"/>
                    <a:gd name="T19" fmla="*/ 2147483647 h 36"/>
                    <a:gd name="T20" fmla="*/ 0 w 36"/>
                    <a:gd name="T21" fmla="*/ 2147483647 h 36"/>
                    <a:gd name="T22" fmla="*/ 0 w 36"/>
                    <a:gd name="T23" fmla="*/ 2147483647 h 36"/>
                    <a:gd name="T24" fmla="*/ 2147483647 w 36"/>
                    <a:gd name="T25" fmla="*/ 2147483647 h 36"/>
                    <a:gd name="T26" fmla="*/ 2147483647 w 36"/>
                    <a:gd name="T27" fmla="*/ 2147483647 h 36"/>
                    <a:gd name="T28" fmla="*/ 2147483647 w 36"/>
                    <a:gd name="T29" fmla="*/ 2147483647 h 36"/>
                    <a:gd name="T30" fmla="*/ 2147483647 w 36"/>
                    <a:gd name="T31" fmla="*/ 0 h 36"/>
                    <a:gd name="T32" fmla="*/ 2147483647 w 36"/>
                    <a:gd name="T33" fmla="*/ 0 h 36"/>
                    <a:gd name="T34" fmla="*/ 2147483647 w 36"/>
                    <a:gd name="T35" fmla="*/ 2147483647 h 36"/>
                    <a:gd name="T36" fmla="*/ 2147483647 w 36"/>
                    <a:gd name="T37" fmla="*/ 2147483647 h 36"/>
                    <a:gd name="T38" fmla="*/ 2147483647 w 36"/>
                    <a:gd name="T39" fmla="*/ 2147483647 h 36"/>
                    <a:gd name="T40" fmla="*/ 2147483647 w 36"/>
                    <a:gd name="T41" fmla="*/ 2147483647 h 36"/>
                    <a:gd name="T42" fmla="*/ 2147483647 w 36"/>
                    <a:gd name="T43" fmla="*/ 2147483647 h 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36"/>
                    <a:gd name="T67" fmla="*/ 0 h 36"/>
                    <a:gd name="T68" fmla="*/ 36 w 36"/>
                    <a:gd name="T69" fmla="*/ 36 h 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36" h="36">
                      <a:moveTo>
                        <a:pt x="36" y="18"/>
                      </a:moveTo>
                      <a:lnTo>
                        <a:pt x="36" y="18"/>
                      </a:lnTo>
                      <a:lnTo>
                        <a:pt x="34" y="26"/>
                      </a:lnTo>
                      <a:lnTo>
                        <a:pt x="30" y="30"/>
                      </a:lnTo>
                      <a:lnTo>
                        <a:pt x="26" y="34"/>
                      </a:lnTo>
                      <a:lnTo>
                        <a:pt x="18" y="36"/>
                      </a:ln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6"/>
                      </a:lnTo>
                      <a:lnTo>
                        <a:pt x="0" y="18"/>
                      </a:lnTo>
                      <a:lnTo>
                        <a:pt x="2" y="12"/>
                      </a:lnTo>
                      <a:lnTo>
                        <a:pt x="6" y="6"/>
                      </a:lnTo>
                      <a:lnTo>
                        <a:pt x="12" y="2"/>
                      </a:lnTo>
                      <a:lnTo>
                        <a:pt x="18" y="0"/>
                      </a:lnTo>
                      <a:lnTo>
                        <a:pt x="26" y="2"/>
                      </a:lnTo>
                      <a:lnTo>
                        <a:pt x="30" y="6"/>
                      </a:lnTo>
                      <a:lnTo>
                        <a:pt x="34" y="12"/>
                      </a:lnTo>
                      <a:lnTo>
                        <a:pt x="3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1592"/>
                <p:cNvSpPr>
                  <a:spLocks noEditPoints="1"/>
                </p:cNvSpPr>
                <p:nvPr/>
              </p:nvSpPr>
              <p:spPr bwMode="auto">
                <a:xfrm>
                  <a:off x="2322159" y="3399597"/>
                  <a:ext cx="497943" cy="1324727"/>
                </a:xfrm>
                <a:custGeom>
                  <a:avLst/>
                  <a:gdLst>
                    <a:gd name="T0" fmla="*/ 2147483647 w 68"/>
                    <a:gd name="T1" fmla="*/ 0 h 182"/>
                    <a:gd name="T2" fmla="*/ 2147483647 w 68"/>
                    <a:gd name="T3" fmla="*/ 0 h 182"/>
                    <a:gd name="T4" fmla="*/ 2147483647 w 68"/>
                    <a:gd name="T5" fmla="*/ 0 h 182"/>
                    <a:gd name="T6" fmla="*/ 2147483647 w 68"/>
                    <a:gd name="T7" fmla="*/ 2147483647 h 182"/>
                    <a:gd name="T8" fmla="*/ 2147483647 w 68"/>
                    <a:gd name="T9" fmla="*/ 2147483647 h 182"/>
                    <a:gd name="T10" fmla="*/ 2147483647 w 68"/>
                    <a:gd name="T11" fmla="*/ 2147483647 h 182"/>
                    <a:gd name="T12" fmla="*/ 2147483647 w 68"/>
                    <a:gd name="T13" fmla="*/ 0 h 182"/>
                    <a:gd name="T14" fmla="*/ 2147483647 w 68"/>
                    <a:gd name="T15" fmla="*/ 0 h 182"/>
                    <a:gd name="T16" fmla="*/ 2147483647 w 68"/>
                    <a:gd name="T17" fmla="*/ 0 h 182"/>
                    <a:gd name="T18" fmla="*/ 2147483647 w 68"/>
                    <a:gd name="T19" fmla="*/ 0 h 182"/>
                    <a:gd name="T20" fmla="*/ 2147483647 w 68"/>
                    <a:gd name="T21" fmla="*/ 2147483647 h 182"/>
                    <a:gd name="T22" fmla="*/ 0 w 68"/>
                    <a:gd name="T23" fmla="*/ 2147483647 h 182"/>
                    <a:gd name="T24" fmla="*/ 0 w 68"/>
                    <a:gd name="T25" fmla="*/ 2147483647 h 182"/>
                    <a:gd name="T26" fmla="*/ 2147483647 w 68"/>
                    <a:gd name="T27" fmla="*/ 2147483647 h 182"/>
                    <a:gd name="T28" fmla="*/ 2147483647 w 68"/>
                    <a:gd name="T29" fmla="*/ 2147483647 h 182"/>
                    <a:gd name="T30" fmla="*/ 2147483647 w 68"/>
                    <a:gd name="T31" fmla="*/ 2147483647 h 182"/>
                    <a:gd name="T32" fmla="*/ 2147483647 w 68"/>
                    <a:gd name="T33" fmla="*/ 2147483647 h 182"/>
                    <a:gd name="T34" fmla="*/ 2147483647 w 68"/>
                    <a:gd name="T35" fmla="*/ 2147483647 h 182"/>
                    <a:gd name="T36" fmla="*/ 2147483647 w 68"/>
                    <a:gd name="T37" fmla="*/ 2147483647 h 182"/>
                    <a:gd name="T38" fmla="*/ 2147483647 w 68"/>
                    <a:gd name="T39" fmla="*/ 2147483647 h 182"/>
                    <a:gd name="T40" fmla="*/ 2147483647 w 68"/>
                    <a:gd name="T41" fmla="*/ 2147483647 h 182"/>
                    <a:gd name="T42" fmla="*/ 2147483647 w 68"/>
                    <a:gd name="T43" fmla="*/ 2147483647 h 182"/>
                    <a:gd name="T44" fmla="*/ 2147483647 w 68"/>
                    <a:gd name="T45" fmla="*/ 2147483647 h 182"/>
                    <a:gd name="T46" fmla="*/ 2147483647 w 68"/>
                    <a:gd name="T47" fmla="*/ 2147483647 h 182"/>
                    <a:gd name="T48" fmla="*/ 2147483647 w 68"/>
                    <a:gd name="T49" fmla="*/ 2147483647 h 182"/>
                    <a:gd name="T50" fmla="*/ 2147483647 w 68"/>
                    <a:gd name="T51" fmla="*/ 2147483647 h 182"/>
                    <a:gd name="T52" fmla="*/ 2147483647 w 68"/>
                    <a:gd name="T53" fmla="*/ 2147483647 h 182"/>
                    <a:gd name="T54" fmla="*/ 2147483647 w 68"/>
                    <a:gd name="T55" fmla="*/ 2147483647 h 182"/>
                    <a:gd name="T56" fmla="*/ 2147483647 w 68"/>
                    <a:gd name="T57" fmla="*/ 2147483647 h 182"/>
                    <a:gd name="T58" fmla="*/ 2147483647 w 68"/>
                    <a:gd name="T59" fmla="*/ 2147483647 h 182"/>
                    <a:gd name="T60" fmla="*/ 2147483647 w 68"/>
                    <a:gd name="T61" fmla="*/ 2147483647 h 182"/>
                    <a:gd name="T62" fmla="*/ 2147483647 w 68"/>
                    <a:gd name="T63" fmla="*/ 2147483647 h 182"/>
                    <a:gd name="T64" fmla="*/ 2147483647 w 68"/>
                    <a:gd name="T65" fmla="*/ 2147483647 h 182"/>
                    <a:gd name="T66" fmla="*/ 2147483647 w 68"/>
                    <a:gd name="T67" fmla="*/ 2147483647 h 182"/>
                    <a:gd name="T68" fmla="*/ 2147483647 w 68"/>
                    <a:gd name="T69" fmla="*/ 2147483647 h 182"/>
                    <a:gd name="T70" fmla="*/ 2147483647 w 68"/>
                    <a:gd name="T71" fmla="*/ 2147483647 h 182"/>
                    <a:gd name="T72" fmla="*/ 2147483647 w 68"/>
                    <a:gd name="T73" fmla="*/ 2147483647 h 182"/>
                    <a:gd name="T74" fmla="*/ 2147483647 w 68"/>
                    <a:gd name="T75" fmla="*/ 0 h 182"/>
                    <a:gd name="T76" fmla="*/ 2147483647 w 68"/>
                    <a:gd name="T77" fmla="*/ 2147483647 h 182"/>
                    <a:gd name="T78" fmla="*/ 2147483647 w 68"/>
                    <a:gd name="T79" fmla="*/ 2147483647 h 182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68"/>
                    <a:gd name="T121" fmla="*/ 0 h 182"/>
                    <a:gd name="T122" fmla="*/ 68 w 68"/>
                    <a:gd name="T123" fmla="*/ 182 h 182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68" h="182">
                      <a:moveTo>
                        <a:pt x="56" y="0"/>
                      </a:moveTo>
                      <a:lnTo>
                        <a:pt x="48" y="0"/>
                      </a:lnTo>
                      <a:lnTo>
                        <a:pt x="38" y="26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8" y="20"/>
                      </a:lnTo>
                      <a:lnTo>
                        <a:pt x="38" y="16"/>
                      </a:lnTo>
                      <a:lnTo>
                        <a:pt x="32" y="18"/>
                      </a:lnTo>
                      <a:lnTo>
                        <a:pt x="30" y="24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8"/>
                      </a:lnTo>
                      <a:lnTo>
                        <a:pt x="0" y="14"/>
                      </a:lnTo>
                      <a:lnTo>
                        <a:pt x="0" y="66"/>
                      </a:lnTo>
                      <a:lnTo>
                        <a:pt x="0" y="70"/>
                      </a:lnTo>
                      <a:lnTo>
                        <a:pt x="2" y="74"/>
                      </a:lnTo>
                      <a:lnTo>
                        <a:pt x="6" y="78"/>
                      </a:lnTo>
                      <a:lnTo>
                        <a:pt x="10" y="80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170"/>
                      </a:lnTo>
                      <a:lnTo>
                        <a:pt x="10" y="174"/>
                      </a:lnTo>
                      <a:lnTo>
                        <a:pt x="14" y="178"/>
                      </a:lnTo>
                      <a:lnTo>
                        <a:pt x="16" y="180"/>
                      </a:lnTo>
                      <a:lnTo>
                        <a:pt x="20" y="182"/>
                      </a:lnTo>
                      <a:lnTo>
                        <a:pt x="24" y="180"/>
                      </a:lnTo>
                      <a:lnTo>
                        <a:pt x="28" y="178"/>
                      </a:lnTo>
                      <a:lnTo>
                        <a:pt x="30" y="174"/>
                      </a:lnTo>
                      <a:lnTo>
                        <a:pt x="32" y="170"/>
                      </a:lnTo>
                      <a:lnTo>
                        <a:pt x="32" y="102"/>
                      </a:lnTo>
                      <a:lnTo>
                        <a:pt x="38" y="102"/>
                      </a:lnTo>
                      <a:lnTo>
                        <a:pt x="38" y="170"/>
                      </a:lnTo>
                      <a:lnTo>
                        <a:pt x="40" y="174"/>
                      </a:lnTo>
                      <a:lnTo>
                        <a:pt x="42" y="178"/>
                      </a:lnTo>
                      <a:lnTo>
                        <a:pt x="44" y="180"/>
                      </a:lnTo>
                      <a:lnTo>
                        <a:pt x="48" y="182"/>
                      </a:lnTo>
                      <a:lnTo>
                        <a:pt x="54" y="180"/>
                      </a:lnTo>
                      <a:lnTo>
                        <a:pt x="56" y="178"/>
                      </a:lnTo>
                      <a:lnTo>
                        <a:pt x="58" y="174"/>
                      </a:lnTo>
                      <a:lnTo>
                        <a:pt x="60" y="170"/>
                      </a:lnTo>
                      <a:lnTo>
                        <a:pt x="60" y="94"/>
                      </a:lnTo>
                      <a:lnTo>
                        <a:pt x="60" y="92"/>
                      </a:lnTo>
                      <a:lnTo>
                        <a:pt x="60" y="78"/>
                      </a:lnTo>
                      <a:lnTo>
                        <a:pt x="64" y="76"/>
                      </a:lnTo>
                      <a:lnTo>
                        <a:pt x="66" y="74"/>
                      </a:lnTo>
                      <a:lnTo>
                        <a:pt x="68" y="70"/>
                      </a:lnTo>
                      <a:lnTo>
                        <a:pt x="68" y="66"/>
                      </a:lnTo>
                      <a:lnTo>
                        <a:pt x="68" y="14"/>
                      </a:lnTo>
                      <a:lnTo>
                        <a:pt x="68" y="8"/>
                      </a:lnTo>
                      <a:lnTo>
                        <a:pt x="64" y="4"/>
                      </a:lnTo>
                      <a:lnTo>
                        <a:pt x="60" y="2"/>
                      </a:lnTo>
                      <a:lnTo>
                        <a:pt x="56" y="0"/>
                      </a:lnTo>
                      <a:close/>
                      <a:moveTo>
                        <a:pt x="34" y="32"/>
                      </a:moveTo>
                      <a:lnTo>
                        <a:pt x="36" y="30"/>
                      </a:lnTo>
                      <a:lnTo>
                        <a:pt x="34" y="36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4" name="Freeform 1593"/>
              <p:cNvSpPr>
                <a:spLocks/>
              </p:cNvSpPr>
              <p:nvPr/>
            </p:nvSpPr>
            <p:spPr bwMode="auto">
              <a:xfrm>
                <a:off x="2538246" y="3418388"/>
                <a:ext cx="65769" cy="84560"/>
              </a:xfrm>
              <a:custGeom>
                <a:avLst/>
                <a:gdLst>
                  <a:gd name="T0" fmla="*/ 2147483647 w 8"/>
                  <a:gd name="T1" fmla="*/ 2147483647 h 12"/>
                  <a:gd name="T2" fmla="*/ 2147483647 w 8"/>
                  <a:gd name="T3" fmla="*/ 2147483647 h 12"/>
                  <a:gd name="T4" fmla="*/ 2147483647 w 8"/>
                  <a:gd name="T5" fmla="*/ 2147483647 h 12"/>
                  <a:gd name="T6" fmla="*/ 2147483647 w 8"/>
                  <a:gd name="T7" fmla="*/ 2147483647 h 12"/>
                  <a:gd name="T8" fmla="*/ 2147483647 w 8"/>
                  <a:gd name="T9" fmla="*/ 2147483647 h 12"/>
                  <a:gd name="T10" fmla="*/ 2147483647 w 8"/>
                  <a:gd name="T11" fmla="*/ 2147483647 h 12"/>
                  <a:gd name="T12" fmla="*/ 2147483647 w 8"/>
                  <a:gd name="T13" fmla="*/ 0 h 12"/>
                  <a:gd name="T14" fmla="*/ 0 w 8"/>
                  <a:gd name="T15" fmla="*/ 2147483647 h 12"/>
                  <a:gd name="T16" fmla="*/ 2147483647 w 8"/>
                  <a:gd name="T17" fmla="*/ 2147483647 h 12"/>
                  <a:gd name="T18" fmla="*/ 2147483647 w 8"/>
                  <a:gd name="T19" fmla="*/ 2147483647 h 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"/>
                  <a:gd name="T31" fmla="*/ 0 h 12"/>
                  <a:gd name="T32" fmla="*/ 8 w 8"/>
                  <a:gd name="T33" fmla="*/ 12 h 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" h="12">
                    <a:moveTo>
                      <a:pt x="4" y="6"/>
                    </a:moveTo>
                    <a:lnTo>
                      <a:pt x="2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767573" y="4789141"/>
              <a:ext cx="302105" cy="962259"/>
              <a:chOff x="8244408" y="4991493"/>
              <a:chExt cx="507341" cy="1615975"/>
            </a:xfrm>
            <a:grpFill/>
          </p:grpSpPr>
          <p:sp>
            <p:nvSpPr>
              <p:cNvPr id="31" name="Freeform 1585"/>
              <p:cNvSpPr>
                <a:spLocks/>
              </p:cNvSpPr>
              <p:nvPr/>
            </p:nvSpPr>
            <p:spPr bwMode="auto">
              <a:xfrm>
                <a:off x="8375941" y="4991493"/>
                <a:ext cx="244275" cy="253668"/>
              </a:xfrm>
              <a:custGeom>
                <a:avLst/>
                <a:gdLst>
                  <a:gd name="T0" fmla="*/ 2147483647 w 34"/>
                  <a:gd name="T1" fmla="*/ 2147483647 h 34"/>
                  <a:gd name="T2" fmla="*/ 2147483647 w 34"/>
                  <a:gd name="T3" fmla="*/ 2147483647 h 34"/>
                  <a:gd name="T4" fmla="*/ 2147483647 w 34"/>
                  <a:gd name="T5" fmla="*/ 2147483647 h 34"/>
                  <a:gd name="T6" fmla="*/ 2147483647 w 34"/>
                  <a:gd name="T7" fmla="*/ 2147483647 h 34"/>
                  <a:gd name="T8" fmla="*/ 2147483647 w 34"/>
                  <a:gd name="T9" fmla="*/ 2147483647 h 34"/>
                  <a:gd name="T10" fmla="*/ 2147483647 w 34"/>
                  <a:gd name="T11" fmla="*/ 2147483647 h 34"/>
                  <a:gd name="T12" fmla="*/ 2147483647 w 34"/>
                  <a:gd name="T13" fmla="*/ 2147483647 h 34"/>
                  <a:gd name="T14" fmla="*/ 2147483647 w 34"/>
                  <a:gd name="T15" fmla="*/ 2147483647 h 34"/>
                  <a:gd name="T16" fmla="*/ 2147483647 w 34"/>
                  <a:gd name="T17" fmla="*/ 2147483647 h 34"/>
                  <a:gd name="T18" fmla="*/ 0 w 34"/>
                  <a:gd name="T19" fmla="*/ 2147483647 h 34"/>
                  <a:gd name="T20" fmla="*/ 0 w 34"/>
                  <a:gd name="T21" fmla="*/ 2147483647 h 34"/>
                  <a:gd name="T22" fmla="*/ 0 w 34"/>
                  <a:gd name="T23" fmla="*/ 2147483647 h 34"/>
                  <a:gd name="T24" fmla="*/ 0 w 34"/>
                  <a:gd name="T25" fmla="*/ 2147483647 h 34"/>
                  <a:gd name="T26" fmla="*/ 2147483647 w 34"/>
                  <a:gd name="T27" fmla="*/ 2147483647 h 34"/>
                  <a:gd name="T28" fmla="*/ 2147483647 w 34"/>
                  <a:gd name="T29" fmla="*/ 0 h 34"/>
                  <a:gd name="T30" fmla="*/ 2147483647 w 34"/>
                  <a:gd name="T31" fmla="*/ 0 h 34"/>
                  <a:gd name="T32" fmla="*/ 2147483647 w 34"/>
                  <a:gd name="T33" fmla="*/ 0 h 34"/>
                  <a:gd name="T34" fmla="*/ 2147483647 w 34"/>
                  <a:gd name="T35" fmla="*/ 0 h 34"/>
                  <a:gd name="T36" fmla="*/ 2147483647 w 34"/>
                  <a:gd name="T37" fmla="*/ 2147483647 h 34"/>
                  <a:gd name="T38" fmla="*/ 2147483647 w 34"/>
                  <a:gd name="T39" fmla="*/ 2147483647 h 34"/>
                  <a:gd name="T40" fmla="*/ 2147483647 w 34"/>
                  <a:gd name="T41" fmla="*/ 2147483647 h 34"/>
                  <a:gd name="T42" fmla="*/ 2147483647 w 34"/>
                  <a:gd name="T43" fmla="*/ 2147483647 h 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4"/>
                  <a:gd name="T67" fmla="*/ 0 h 34"/>
                  <a:gd name="T68" fmla="*/ 34 w 34"/>
                  <a:gd name="T69" fmla="*/ 34 h 3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4" h="34">
                    <a:moveTo>
                      <a:pt x="34" y="18"/>
                    </a:moveTo>
                    <a:lnTo>
                      <a:pt x="34" y="18"/>
                    </a:lnTo>
                    <a:lnTo>
                      <a:pt x="34" y="24"/>
                    </a:lnTo>
                    <a:lnTo>
                      <a:pt x="30" y="30"/>
                    </a:lnTo>
                    <a:lnTo>
                      <a:pt x="24" y="34"/>
                    </a:lnTo>
                    <a:lnTo>
                      <a:pt x="18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4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1591"/>
              <p:cNvSpPr>
                <a:spLocks noEditPoints="1"/>
              </p:cNvSpPr>
              <p:nvPr/>
            </p:nvSpPr>
            <p:spPr bwMode="auto">
              <a:xfrm>
                <a:off x="8244408" y="5282741"/>
                <a:ext cx="507341" cy="1324727"/>
              </a:xfrm>
              <a:custGeom>
                <a:avLst/>
                <a:gdLst>
                  <a:gd name="T0" fmla="*/ 2147483647 w 70"/>
                  <a:gd name="T1" fmla="*/ 0 h 182"/>
                  <a:gd name="T2" fmla="*/ 2147483647 w 70"/>
                  <a:gd name="T3" fmla="*/ 0 h 182"/>
                  <a:gd name="T4" fmla="*/ 2147483647 w 70"/>
                  <a:gd name="T5" fmla="*/ 0 h 182"/>
                  <a:gd name="T6" fmla="*/ 2147483647 w 70"/>
                  <a:gd name="T7" fmla="*/ 2147483647 h 182"/>
                  <a:gd name="T8" fmla="*/ 2147483647 w 70"/>
                  <a:gd name="T9" fmla="*/ 0 h 182"/>
                  <a:gd name="T10" fmla="*/ 2147483647 w 70"/>
                  <a:gd name="T11" fmla="*/ 0 h 182"/>
                  <a:gd name="T12" fmla="*/ 2147483647 w 70"/>
                  <a:gd name="T13" fmla="*/ 0 h 182"/>
                  <a:gd name="T14" fmla="*/ 2147483647 w 70"/>
                  <a:gd name="T15" fmla="*/ 0 h 182"/>
                  <a:gd name="T16" fmla="*/ 2147483647 w 70"/>
                  <a:gd name="T17" fmla="*/ 2147483647 h 182"/>
                  <a:gd name="T18" fmla="*/ 0 w 70"/>
                  <a:gd name="T19" fmla="*/ 2147483647 h 182"/>
                  <a:gd name="T20" fmla="*/ 0 w 70"/>
                  <a:gd name="T21" fmla="*/ 2147483647 h 182"/>
                  <a:gd name="T22" fmla="*/ 2147483647 w 70"/>
                  <a:gd name="T23" fmla="*/ 2147483647 h 182"/>
                  <a:gd name="T24" fmla="*/ 2147483647 w 70"/>
                  <a:gd name="T25" fmla="*/ 2147483647 h 182"/>
                  <a:gd name="T26" fmla="*/ 2147483647 w 70"/>
                  <a:gd name="T27" fmla="*/ 2147483647 h 182"/>
                  <a:gd name="T28" fmla="*/ 2147483647 w 70"/>
                  <a:gd name="T29" fmla="*/ 2147483647 h 182"/>
                  <a:gd name="T30" fmla="*/ 2147483647 w 70"/>
                  <a:gd name="T31" fmla="*/ 2147483647 h 182"/>
                  <a:gd name="T32" fmla="*/ 2147483647 w 70"/>
                  <a:gd name="T33" fmla="*/ 2147483647 h 182"/>
                  <a:gd name="T34" fmla="*/ 2147483647 w 70"/>
                  <a:gd name="T35" fmla="*/ 2147483647 h 182"/>
                  <a:gd name="T36" fmla="*/ 2147483647 w 70"/>
                  <a:gd name="T37" fmla="*/ 2147483647 h 182"/>
                  <a:gd name="T38" fmla="*/ 2147483647 w 70"/>
                  <a:gd name="T39" fmla="*/ 2147483647 h 182"/>
                  <a:gd name="T40" fmla="*/ 2147483647 w 70"/>
                  <a:gd name="T41" fmla="*/ 2147483647 h 182"/>
                  <a:gd name="T42" fmla="*/ 2147483647 w 70"/>
                  <a:gd name="T43" fmla="*/ 2147483647 h 182"/>
                  <a:gd name="T44" fmla="*/ 2147483647 w 70"/>
                  <a:gd name="T45" fmla="*/ 2147483647 h 182"/>
                  <a:gd name="T46" fmla="*/ 2147483647 w 70"/>
                  <a:gd name="T47" fmla="*/ 2147483647 h 182"/>
                  <a:gd name="T48" fmla="*/ 2147483647 w 70"/>
                  <a:gd name="T49" fmla="*/ 2147483647 h 182"/>
                  <a:gd name="T50" fmla="*/ 2147483647 w 70"/>
                  <a:gd name="T51" fmla="*/ 2147483647 h 182"/>
                  <a:gd name="T52" fmla="*/ 2147483647 w 70"/>
                  <a:gd name="T53" fmla="*/ 2147483647 h 182"/>
                  <a:gd name="T54" fmla="*/ 2147483647 w 70"/>
                  <a:gd name="T55" fmla="*/ 2147483647 h 182"/>
                  <a:gd name="T56" fmla="*/ 2147483647 w 70"/>
                  <a:gd name="T57" fmla="*/ 2147483647 h 182"/>
                  <a:gd name="T58" fmla="*/ 2147483647 w 70"/>
                  <a:gd name="T59" fmla="*/ 2147483647 h 182"/>
                  <a:gd name="T60" fmla="*/ 2147483647 w 70"/>
                  <a:gd name="T61" fmla="*/ 2147483647 h 182"/>
                  <a:gd name="T62" fmla="*/ 2147483647 w 70"/>
                  <a:gd name="T63" fmla="*/ 2147483647 h 182"/>
                  <a:gd name="T64" fmla="*/ 2147483647 w 70"/>
                  <a:gd name="T65" fmla="*/ 2147483647 h 182"/>
                  <a:gd name="T66" fmla="*/ 2147483647 w 70"/>
                  <a:gd name="T67" fmla="*/ 2147483647 h 182"/>
                  <a:gd name="T68" fmla="*/ 2147483647 w 70"/>
                  <a:gd name="T69" fmla="*/ 2147483647 h 182"/>
                  <a:gd name="T70" fmla="*/ 2147483647 w 70"/>
                  <a:gd name="T71" fmla="*/ 0 h 182"/>
                  <a:gd name="T72" fmla="*/ 2147483647 w 70"/>
                  <a:gd name="T73" fmla="*/ 2147483647 h 182"/>
                  <a:gd name="T74" fmla="*/ 2147483647 w 70"/>
                  <a:gd name="T75" fmla="*/ 2147483647 h 18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0"/>
                  <a:gd name="T115" fmla="*/ 0 h 182"/>
                  <a:gd name="T116" fmla="*/ 70 w 70"/>
                  <a:gd name="T117" fmla="*/ 182 h 18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0" h="182">
                    <a:moveTo>
                      <a:pt x="56" y="0"/>
                    </a:moveTo>
                    <a:lnTo>
                      <a:pt x="50" y="0"/>
                    </a:lnTo>
                    <a:lnTo>
                      <a:pt x="48" y="0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2" y="8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68"/>
                    </a:lnTo>
                    <a:lnTo>
                      <a:pt x="2" y="72"/>
                    </a:lnTo>
                    <a:lnTo>
                      <a:pt x="4" y="76"/>
                    </a:lnTo>
                    <a:lnTo>
                      <a:pt x="6" y="78"/>
                    </a:lnTo>
                    <a:lnTo>
                      <a:pt x="10" y="80"/>
                    </a:lnTo>
                    <a:lnTo>
                      <a:pt x="10" y="92"/>
                    </a:lnTo>
                    <a:lnTo>
                      <a:pt x="10" y="94"/>
                    </a:lnTo>
                    <a:lnTo>
                      <a:pt x="10" y="96"/>
                    </a:lnTo>
                    <a:lnTo>
                      <a:pt x="10" y="170"/>
                    </a:lnTo>
                    <a:lnTo>
                      <a:pt x="12" y="174"/>
                    </a:lnTo>
                    <a:lnTo>
                      <a:pt x="14" y="178"/>
                    </a:lnTo>
                    <a:lnTo>
                      <a:pt x="18" y="182"/>
                    </a:lnTo>
                    <a:lnTo>
                      <a:pt x="22" y="182"/>
                    </a:lnTo>
                    <a:lnTo>
                      <a:pt x="26" y="182"/>
                    </a:lnTo>
                    <a:lnTo>
                      <a:pt x="28" y="178"/>
                    </a:lnTo>
                    <a:lnTo>
                      <a:pt x="32" y="174"/>
                    </a:lnTo>
                    <a:lnTo>
                      <a:pt x="32" y="170"/>
                    </a:lnTo>
                    <a:lnTo>
                      <a:pt x="32" y="104"/>
                    </a:lnTo>
                    <a:lnTo>
                      <a:pt x="40" y="104"/>
                    </a:lnTo>
                    <a:lnTo>
                      <a:pt x="40" y="170"/>
                    </a:lnTo>
                    <a:lnTo>
                      <a:pt x="40" y="174"/>
                    </a:lnTo>
                    <a:lnTo>
                      <a:pt x="42" y="178"/>
                    </a:lnTo>
                    <a:lnTo>
                      <a:pt x="46" y="182"/>
                    </a:lnTo>
                    <a:lnTo>
                      <a:pt x="50" y="182"/>
                    </a:lnTo>
                    <a:lnTo>
                      <a:pt x="54" y="182"/>
                    </a:lnTo>
                    <a:lnTo>
                      <a:pt x="58" y="178"/>
                    </a:lnTo>
                    <a:lnTo>
                      <a:pt x="60" y="174"/>
                    </a:lnTo>
                    <a:lnTo>
                      <a:pt x="60" y="170"/>
                    </a:lnTo>
                    <a:lnTo>
                      <a:pt x="60" y="96"/>
                    </a:lnTo>
                    <a:lnTo>
                      <a:pt x="60" y="94"/>
                    </a:lnTo>
                    <a:lnTo>
                      <a:pt x="60" y="92"/>
                    </a:lnTo>
                    <a:lnTo>
                      <a:pt x="60" y="80"/>
                    </a:lnTo>
                    <a:lnTo>
                      <a:pt x="64" y="78"/>
                    </a:lnTo>
                    <a:lnTo>
                      <a:pt x="68" y="74"/>
                    </a:lnTo>
                    <a:lnTo>
                      <a:pt x="68" y="72"/>
                    </a:lnTo>
                    <a:lnTo>
                      <a:pt x="70" y="68"/>
                    </a:lnTo>
                    <a:lnTo>
                      <a:pt x="70" y="14"/>
                    </a:lnTo>
                    <a:lnTo>
                      <a:pt x="68" y="10"/>
                    </a:lnTo>
                    <a:lnTo>
                      <a:pt x="66" y="4"/>
                    </a:lnTo>
                    <a:lnTo>
                      <a:pt x="62" y="2"/>
                    </a:lnTo>
                    <a:lnTo>
                      <a:pt x="56" y="0"/>
                    </a:lnTo>
                    <a:close/>
                    <a:moveTo>
                      <a:pt x="36" y="10"/>
                    </a:moveTo>
                    <a:lnTo>
                      <a:pt x="36" y="8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7" name="Rectangle 3"/>
          <p:cNvSpPr/>
          <p:nvPr/>
        </p:nvSpPr>
        <p:spPr>
          <a:xfrm>
            <a:off x="0" y="176480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A479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b="1" dirty="0">
              <a:solidFill>
                <a:srgbClr val="A479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743200" y="1428495"/>
            <a:ext cx="1943099" cy="821773"/>
          </a:xfrm>
          <a:prstGeom prst="roundRect">
            <a:avLst>
              <a:gd name="adj" fmla="val 19043"/>
            </a:avLst>
          </a:prstGeom>
          <a:solidFill>
            <a:schemeClr val="bg2">
              <a:lumMod val="50000"/>
              <a:alpha val="2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资产只能是房贷，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车贷怎么办？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5156415" y="616062"/>
            <a:ext cx="2188859" cy="744822"/>
          </a:xfrm>
          <a:prstGeom prst="roundRect">
            <a:avLst>
              <a:gd name="adj" fmla="val 19043"/>
            </a:avLst>
          </a:prstGeom>
          <a:solidFill>
            <a:schemeClr val="bg1">
              <a:lumMod val="75000"/>
              <a:alpha val="26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只做了</a:t>
            </a: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SPV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系统，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券商找我怎么办？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26120" y="4137404"/>
            <a:ext cx="1449370" cy="496918"/>
          </a:xfrm>
          <a:prstGeom prst="roundRect">
            <a:avLst>
              <a:gd name="adj" fmla="val 19043"/>
            </a:avLst>
          </a:prstGeom>
          <a:solidFill>
            <a:schemeClr val="bg1">
              <a:lumMod val="75000"/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en-US" altLang="zh-CN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b="1" kern="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361742" y="3274331"/>
            <a:ext cx="1861644" cy="863073"/>
          </a:xfrm>
          <a:prstGeom prst="roundRect">
            <a:avLst>
              <a:gd name="adj" fmla="val 19043"/>
            </a:avLst>
          </a:prstGeom>
          <a:solidFill>
            <a:schemeClr val="tx1">
              <a:lumMod val="85000"/>
              <a:lumOff val="15000"/>
              <a:alpha val="1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数据处理这么慢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968500" y="2777413"/>
            <a:ext cx="2093962" cy="737698"/>
          </a:xfrm>
          <a:prstGeom prst="roundRect">
            <a:avLst>
              <a:gd name="adj" fmla="val 19043"/>
            </a:avLst>
          </a:prstGeom>
          <a:solidFill>
            <a:srgbClr val="E5C243">
              <a:lumMod val="50000"/>
              <a:alpha val="1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海量数据怎么办？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683204" y="1047741"/>
            <a:ext cx="2451396" cy="954067"/>
          </a:xfrm>
          <a:prstGeom prst="roundRect">
            <a:avLst>
              <a:gd name="adj" fmla="val 19043"/>
            </a:avLst>
          </a:prstGeom>
          <a:solidFill>
            <a:srgbClr val="E5C243">
              <a:lumMod val="50000"/>
              <a:alpha val="10000"/>
            </a:srgb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场景更改，系统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不再满足需求怎么办？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789030" y="3830706"/>
            <a:ext cx="1684187" cy="915465"/>
          </a:xfrm>
          <a:prstGeom prst="roundRect">
            <a:avLst>
              <a:gd name="adj" fmla="val 19043"/>
            </a:avLst>
          </a:prstGeom>
          <a:solidFill>
            <a:schemeClr val="bg1">
              <a:lumMod val="85000"/>
              <a:alpha val="42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人工操作错误太多</a:t>
            </a:r>
            <a:endParaRPr lang="en-US" altLang="zh-CN" kern="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  <p:sp>
        <p:nvSpPr>
          <p:cNvPr id="23" name="矩形 22"/>
          <p:cNvSpPr/>
          <p:nvPr/>
        </p:nvSpPr>
        <p:spPr>
          <a:xfrm>
            <a:off x="2743200" y="4921065"/>
            <a:ext cx="67056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资产规模</a:t>
            </a:r>
            <a:r>
              <a:rPr lang="zh-CN" altLang="en-US" sz="3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越来越大</a:t>
            </a:r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endParaRPr lang="en-US" altLang="zh-CN" sz="2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证券化产品</a:t>
            </a:r>
            <a:r>
              <a:rPr lang="zh-CN" altLang="en-US" sz="32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越来越复杂</a:t>
            </a:r>
            <a:r>
              <a:rPr lang="zh-CN" altLang="en-US" sz="2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dirty="0" smtClean="0">
                <a:solidFill>
                  <a:srgbClr val="A4793A"/>
                </a:solidFill>
                <a:latin typeface="等线" pitchFamily="2" charset="-122"/>
                <a:ea typeface="等线" pitchFamily="2" charset="-122"/>
              </a:rPr>
              <a:t>传统公司</a:t>
            </a:r>
            <a:r>
              <a:rPr lang="zh-CN" altLang="en-US" sz="3200" b="1" dirty="0" smtClean="0">
                <a:solidFill>
                  <a:srgbClr val="A4793A"/>
                </a:solidFill>
                <a:latin typeface="等线" pitchFamily="2" charset="-122"/>
                <a:ea typeface="等线" pitchFamily="2" charset="-122"/>
              </a:rPr>
              <a:t>怎么办？</a:t>
            </a:r>
            <a:endParaRPr lang="zh-CN" altLang="en-US" sz="2400" b="1" dirty="0">
              <a:solidFill>
                <a:srgbClr val="A4793A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775490" y="2134103"/>
            <a:ext cx="1943099" cy="821773"/>
          </a:xfrm>
          <a:prstGeom prst="roundRect">
            <a:avLst>
              <a:gd name="adj" fmla="val 19043"/>
            </a:avLst>
          </a:prstGeom>
          <a:solidFill>
            <a:schemeClr val="bg2">
              <a:lumMod val="50000"/>
              <a:alpha val="2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anchor="ctr" anchorCtr="1"/>
          <a:lstStyle/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报表太单一了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3817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/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98" y="502709"/>
            <a:ext cx="6524173" cy="63552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4940" y="2762658"/>
            <a:ext cx="9944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lang="en-US" altLang="zh-CN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YOUR WATCHING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en-US" altLang="zh-CN" sz="5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62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45361795"/>
              </p:ext>
            </p:extLst>
          </p:nvPr>
        </p:nvGraphicFramePr>
        <p:xfrm>
          <a:off x="2481943" y="1814285"/>
          <a:ext cx="7068457" cy="4251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6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5"/>
          <p:cNvGrpSpPr/>
          <p:nvPr/>
        </p:nvGrpSpPr>
        <p:grpSpPr>
          <a:xfrm>
            <a:off x="-2320612" y="1278909"/>
            <a:ext cx="12875590" cy="5689600"/>
            <a:chOff x="-2334590" y="1498600"/>
            <a:chExt cx="12875590" cy="5689600"/>
          </a:xfrm>
        </p:grpSpPr>
        <p:sp>
          <p:nvSpPr>
            <p:cNvPr id="17" name="弧形 1"/>
            <p:cNvSpPr/>
            <p:nvPr/>
          </p:nvSpPr>
          <p:spPr>
            <a:xfrm rot="2261725">
              <a:off x="-2334590" y="1498600"/>
              <a:ext cx="4430090" cy="5689600"/>
            </a:xfrm>
            <a:prstGeom prst="arc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4"/>
            <p:cNvGrpSpPr/>
            <p:nvPr/>
          </p:nvGrpSpPr>
          <p:grpSpPr>
            <a:xfrm>
              <a:off x="1632712" y="2090166"/>
              <a:ext cx="8908288" cy="3440684"/>
              <a:chOff x="1632712" y="2090166"/>
              <a:chExt cx="8908288" cy="3440684"/>
            </a:xfrm>
          </p:grpSpPr>
          <p:sp>
            <p:nvSpPr>
              <p:cNvPr id="19" name="圆角矩形 10"/>
              <p:cNvSpPr/>
              <p:nvPr/>
            </p:nvSpPr>
            <p:spPr>
              <a:xfrm>
                <a:off x="2251011" y="2090166"/>
                <a:ext cx="7528691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数据分析：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数据格式有多种。如何实现异构数据统一化。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3" name="椭圆 2"/>
              <p:cNvSpPr>
                <a:spLocks noChangeAspect="1"/>
              </p:cNvSpPr>
              <p:nvPr/>
            </p:nvSpPr>
            <p:spPr>
              <a:xfrm>
                <a:off x="1632712" y="209016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椭圆 7"/>
              <p:cNvSpPr>
                <a:spLocks noChangeAspect="1"/>
              </p:cNvSpPr>
              <p:nvPr/>
            </p:nvSpPr>
            <p:spPr>
              <a:xfrm>
                <a:off x="2042700" y="3085824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2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5" name="圆角矩形 11"/>
              <p:cNvSpPr/>
              <p:nvPr/>
            </p:nvSpPr>
            <p:spPr>
              <a:xfrm>
                <a:off x="2650300" y="3085824"/>
                <a:ext cx="78907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复杂对象的存储：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当数据对象有多个维度时，如何对其建模。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6" name="圆角矩形 12"/>
              <p:cNvSpPr/>
              <p:nvPr/>
            </p:nvSpPr>
            <p:spPr>
              <a:xfrm>
                <a:off x="2673700" y="4056337"/>
                <a:ext cx="7867300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数据的存储：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涉及聚类数据的管理，应考虑存储数据的结构选择。</a:t>
                </a:r>
                <a:endParaRPr lang="zh-CN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7" name="椭圆 13"/>
              <p:cNvSpPr>
                <a:spLocks noChangeAspect="1"/>
              </p:cNvSpPr>
              <p:nvPr/>
            </p:nvSpPr>
            <p:spPr>
              <a:xfrm>
                <a:off x="2042700" y="4056337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3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8" name="圆角矩形 14"/>
              <p:cNvSpPr/>
              <p:nvPr/>
            </p:nvSpPr>
            <p:spPr>
              <a:xfrm>
                <a:off x="2243900" y="5026850"/>
                <a:ext cx="8005238" cy="504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b="1" dirty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用户反馈</a:t>
                </a:r>
                <a:r>
                  <a:rPr lang="zh-CN" altLang="en-US" sz="1600" b="1" dirty="0" smtClean="0">
                    <a:solidFill>
                      <a:srgbClr val="C8A06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数据存储：</a:t>
                </a:r>
                <a:r>
                  <a:rPr lang="zh-CN" altLang="en-US" sz="16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涉及后续推荐系统的建立。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29" name="椭圆 15"/>
              <p:cNvSpPr>
                <a:spLocks noChangeAspect="1"/>
              </p:cNvSpPr>
              <p:nvPr/>
            </p:nvSpPr>
            <p:spPr>
              <a:xfrm>
                <a:off x="1638300" y="5026850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4</a:t>
                </a:r>
                <a:endParaRPr lang="zh-CN" altLang="en-US" b="1" dirty="0">
                  <a:solidFill>
                    <a:schemeClr val="bg1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/>
          <a:stretch/>
        </p:blipFill>
        <p:spPr bwMode="auto">
          <a:xfrm>
            <a:off x="9925050" y="917150"/>
            <a:ext cx="350718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628" y="4340646"/>
            <a:ext cx="61150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2"/>
          <p:cNvSpPr txBox="1">
            <a:spLocks/>
          </p:cNvSpPr>
          <p:nvPr/>
        </p:nvSpPr>
        <p:spPr>
          <a:xfrm>
            <a:off x="579778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公司简介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占位符 13"/>
          <p:cNvSpPr txBox="1">
            <a:spLocks/>
          </p:cNvSpPr>
          <p:nvPr/>
        </p:nvSpPr>
        <p:spPr>
          <a:xfrm>
            <a:off x="7833294" y="36875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经营范围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占位符 14"/>
          <p:cNvSpPr txBox="1">
            <a:spLocks/>
          </p:cNvSpPr>
          <p:nvPr/>
        </p:nvSpPr>
        <p:spPr>
          <a:xfrm>
            <a:off x="579778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15"/>
          <p:cNvSpPr txBox="1">
            <a:spLocks/>
          </p:cNvSpPr>
          <p:nvPr/>
        </p:nvSpPr>
        <p:spPr>
          <a:xfrm>
            <a:off x="7833294" y="4323376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企业荣誉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占位符 16"/>
          <p:cNvSpPr txBox="1">
            <a:spLocks/>
          </p:cNvSpPr>
          <p:nvPr/>
        </p:nvSpPr>
        <p:spPr>
          <a:xfrm>
            <a:off x="6450807" y="2507639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关于我们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占位符 17"/>
          <p:cNvSpPr txBox="1">
            <a:spLocks/>
          </p:cNvSpPr>
          <p:nvPr/>
        </p:nvSpPr>
        <p:spPr>
          <a:xfrm>
            <a:off x="6440488" y="2932371"/>
            <a:ext cx="254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US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 bwMode="auto">
          <a:xfrm>
            <a:off x="0" y="592428"/>
            <a:ext cx="12192000" cy="5738522"/>
          </a:xfrm>
          <a:prstGeom prst="rect">
            <a:avLst/>
          </a:prstGeom>
          <a:solidFill>
            <a:srgbClr val="C8A063">
              <a:alpha val="5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宋体" panose="02010600030101010101" pitchFamily="2" charset="-122"/>
                <a:sym typeface="Calibri" panose="020F0502020204030204" pitchFamily="34" charset="0"/>
              </a:defRPr>
            </a:lvl1pPr>
            <a:lvl2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3pPr>
            <a:lvl4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4pPr>
            <a:lvl5pPr marL="914400" indent="-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5pPr>
            <a:lvl6pPr marL="13716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6pPr>
            <a:lvl7pPr marL="18288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7pPr>
            <a:lvl8pPr marL="22860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8pPr>
            <a:lvl9pPr marL="2743200" indent="-914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 Light" panose="020F0302020204030204" pitchFamily="34" charset="0"/>
            </a:endParaRPr>
          </a:p>
        </p:txBody>
      </p:sp>
      <p:sp>
        <p:nvSpPr>
          <p:cNvPr id="27" name="文本占位符 12"/>
          <p:cNvSpPr txBox="1">
            <a:spLocks/>
          </p:cNvSpPr>
          <p:nvPr/>
        </p:nvSpPr>
        <p:spPr>
          <a:xfrm>
            <a:off x="595018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占位符 13"/>
          <p:cNvSpPr txBox="1">
            <a:spLocks/>
          </p:cNvSpPr>
          <p:nvPr/>
        </p:nvSpPr>
        <p:spPr>
          <a:xfrm>
            <a:off x="7985694" y="3839989"/>
            <a:ext cx="1800000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存储建模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占位符 16"/>
          <p:cNvSpPr txBox="1">
            <a:spLocks/>
          </p:cNvSpPr>
          <p:nvPr/>
        </p:nvSpPr>
        <p:spPr>
          <a:xfrm>
            <a:off x="6603207" y="2518375"/>
            <a:ext cx="2519362" cy="4801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占位符 17"/>
          <p:cNvSpPr txBox="1">
            <a:spLocks/>
          </p:cNvSpPr>
          <p:nvPr/>
        </p:nvSpPr>
        <p:spPr>
          <a:xfrm>
            <a:off x="6592888" y="2998506"/>
            <a:ext cx="3040406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PRODUCT&amp;SERVICES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4717" y="1155657"/>
            <a:ext cx="2326741" cy="27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101"/>
          <p:cNvSpPr/>
          <p:nvPr/>
        </p:nvSpPr>
        <p:spPr>
          <a:xfrm>
            <a:off x="4192108" y="1842304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Placeholder 5"/>
          <p:cNvSpPr txBox="1">
            <a:spLocks/>
          </p:cNvSpPr>
          <p:nvPr/>
        </p:nvSpPr>
        <p:spPr>
          <a:xfrm>
            <a:off x="3145636" y="1327119"/>
            <a:ext cx="5486400" cy="267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129"/>
          <p:cNvGrpSpPr>
            <a:grpSpLocks noChangeAspect="1"/>
          </p:cNvGrpSpPr>
          <p:nvPr/>
        </p:nvGrpSpPr>
        <p:grpSpPr>
          <a:xfrm>
            <a:off x="3902105" y="4393490"/>
            <a:ext cx="1124065" cy="1125007"/>
            <a:chOff x="2779491" y="2517212"/>
            <a:chExt cx="648499" cy="649042"/>
          </a:xfrm>
          <a:solidFill>
            <a:srgbClr val="E3CFAF"/>
          </a:solidFill>
        </p:grpSpPr>
        <p:sp>
          <p:nvSpPr>
            <p:cNvPr id="61" name="Oval 124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Group 133"/>
          <p:cNvGrpSpPr>
            <a:grpSpLocks noChangeAspect="1"/>
          </p:cNvGrpSpPr>
          <p:nvPr/>
        </p:nvGrpSpPr>
        <p:grpSpPr>
          <a:xfrm>
            <a:off x="7169344" y="2317466"/>
            <a:ext cx="1124065" cy="1125007"/>
            <a:chOff x="5249342" y="1406453"/>
            <a:chExt cx="648499" cy="649042"/>
          </a:xfrm>
          <a:solidFill>
            <a:srgbClr val="E3CFAF"/>
          </a:solidFill>
        </p:grpSpPr>
        <p:sp>
          <p:nvSpPr>
            <p:cNvPr id="67" name="Oval 126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Oval 71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132"/>
          <p:cNvGrpSpPr>
            <a:grpSpLocks noChangeAspect="1"/>
          </p:cNvGrpSpPr>
          <p:nvPr/>
        </p:nvGrpSpPr>
        <p:grpSpPr>
          <a:xfrm>
            <a:off x="7160975" y="4393490"/>
            <a:ext cx="1124065" cy="1125007"/>
            <a:chOff x="5716010" y="2517212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70" name="Oval 127"/>
            <p:cNvSpPr>
              <a:spLocks noChangeAspect="1"/>
            </p:cNvSpPr>
            <p:nvPr/>
          </p:nvSpPr>
          <p:spPr>
            <a:xfrm>
              <a:off x="5716010" y="2517212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Oval 120"/>
            <p:cNvSpPr>
              <a:spLocks noChangeAspect="1"/>
            </p:cNvSpPr>
            <p:nvPr/>
          </p:nvSpPr>
          <p:spPr>
            <a:xfrm>
              <a:off x="5790837" y="2592102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134"/>
          <p:cNvGrpSpPr>
            <a:grpSpLocks noChangeAspect="1"/>
          </p:cNvGrpSpPr>
          <p:nvPr/>
        </p:nvGrpSpPr>
        <p:grpSpPr>
          <a:xfrm>
            <a:off x="3902104" y="2293616"/>
            <a:ext cx="1124065" cy="1125007"/>
            <a:chOff x="3287425" y="1417883"/>
            <a:chExt cx="648499" cy="649042"/>
          </a:xfrm>
          <a:solidFill>
            <a:schemeClr val="bg1">
              <a:lumMod val="65000"/>
            </a:schemeClr>
          </a:solidFill>
        </p:grpSpPr>
        <p:sp>
          <p:nvSpPr>
            <p:cNvPr id="76" name="Oval 123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Oval 30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Rectangle 184"/>
          <p:cNvSpPr/>
          <p:nvPr/>
        </p:nvSpPr>
        <p:spPr>
          <a:xfrm>
            <a:off x="2327970" y="4934869"/>
            <a:ext cx="142699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Txt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，通用格式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6" name="Rectangle 187"/>
          <p:cNvSpPr/>
          <p:nvPr/>
        </p:nvSpPr>
        <p:spPr>
          <a:xfrm>
            <a:off x="8293409" y="2206933"/>
            <a:ext cx="1846659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数据转换标准语言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9" name="Rectangle 190"/>
          <p:cNvSpPr/>
          <p:nvPr/>
        </p:nvSpPr>
        <p:spPr>
          <a:xfrm>
            <a:off x="2600802" y="2405789"/>
            <a:ext cx="1154162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表格式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Rectangle 196"/>
          <p:cNvSpPr/>
          <p:nvPr/>
        </p:nvSpPr>
        <p:spPr>
          <a:xfrm>
            <a:off x="8285040" y="4610009"/>
            <a:ext cx="3002425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just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JSON</a:t>
            </a:r>
          </a:p>
          <a:p>
            <a:pPr algn="just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更简洁的数据转换格式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Freeform 41"/>
          <p:cNvSpPr>
            <a:spLocks noEditPoints="1"/>
          </p:cNvSpPr>
          <p:nvPr/>
        </p:nvSpPr>
        <p:spPr bwMode="auto">
          <a:xfrm>
            <a:off x="4266619" y="2566889"/>
            <a:ext cx="395520" cy="577832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53"/>
          <p:cNvSpPr>
            <a:spLocks/>
          </p:cNvSpPr>
          <p:nvPr/>
        </p:nvSpPr>
        <p:spPr bwMode="auto">
          <a:xfrm>
            <a:off x="7497617" y="2682788"/>
            <a:ext cx="467519" cy="346664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4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5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Freeform 65"/>
          <p:cNvSpPr>
            <a:spLocks noEditPoints="1"/>
          </p:cNvSpPr>
          <p:nvPr/>
        </p:nvSpPr>
        <p:spPr bwMode="auto">
          <a:xfrm>
            <a:off x="4220429" y="4719852"/>
            <a:ext cx="487417" cy="444155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reeform 178"/>
          <p:cNvSpPr>
            <a:spLocks noEditPoints="1"/>
          </p:cNvSpPr>
          <p:nvPr/>
        </p:nvSpPr>
        <p:spPr bwMode="auto">
          <a:xfrm>
            <a:off x="7479246" y="4743698"/>
            <a:ext cx="543216" cy="442127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16" y="851800"/>
            <a:ext cx="24669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603" y="5629275"/>
            <a:ext cx="5229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" y="3041160"/>
            <a:ext cx="3753713" cy="139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b="1175"/>
          <a:stretch/>
        </p:blipFill>
        <p:spPr bwMode="auto">
          <a:xfrm>
            <a:off x="485775" y="5256953"/>
            <a:ext cx="2914650" cy="1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>
            <a:stCxn id="57" idx="4"/>
            <a:endCxn id="57" idx="0"/>
          </p:cNvCxnSpPr>
          <p:nvPr/>
        </p:nvCxnSpPr>
        <p:spPr>
          <a:xfrm flipV="1">
            <a:off x="6149788" y="1842304"/>
            <a:ext cx="0" cy="3915359"/>
          </a:xfrm>
          <a:prstGeom prst="line">
            <a:avLst/>
          </a:prstGeom>
          <a:ln w="12700" cmpd="dbl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箭头 1"/>
          <p:cNvSpPr/>
          <p:nvPr/>
        </p:nvSpPr>
        <p:spPr>
          <a:xfrm>
            <a:off x="5559238" y="3571875"/>
            <a:ext cx="1181100" cy="571500"/>
          </a:xfrm>
          <a:prstGeom prst="rightArrow">
            <a:avLst/>
          </a:prstGeom>
          <a:solidFill>
            <a:srgbClr val="D7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转换举例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13" y="1400175"/>
            <a:ext cx="5629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37" y="2381250"/>
            <a:ext cx="56483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599" y="5581650"/>
            <a:ext cx="57245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3" b="1175"/>
          <a:stretch/>
        </p:blipFill>
        <p:spPr bwMode="auto">
          <a:xfrm>
            <a:off x="6543675" y="599651"/>
            <a:ext cx="2914650" cy="160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24" y="1760724"/>
            <a:ext cx="239077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5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/>
          <p:nvPr/>
        </p:nvSpPr>
        <p:spPr>
          <a:xfrm>
            <a:off x="337385" y="574005"/>
            <a:ext cx="11624806" cy="386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特例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585913"/>
            <a:ext cx="56578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6149788" y="1536077"/>
            <a:ext cx="55593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数据结构：二维表。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数据间的联系：键。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关系代数：选择，投影，笛卡尔积等。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设计过程：规范化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反规范化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规范化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过程：草图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-ER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使用工具：</a:t>
            </a:r>
            <a:r>
              <a:rPr lang="en-US" altLang="zh-CN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postgresql</a:t>
            </a:r>
            <a:r>
              <a:rPr lang="zh-CN" altLang="en-US" sz="1400" kern="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12" y="2170275"/>
            <a:ext cx="5377938" cy="3025089"/>
          </a:xfrm>
          <a:prstGeom prst="rect">
            <a:avLst/>
          </a:prstGeom>
        </p:spPr>
      </p:pic>
      <p:sp>
        <p:nvSpPr>
          <p:cNvPr id="6" name="Rectangle 3"/>
          <p:cNvSpPr/>
          <p:nvPr/>
        </p:nvSpPr>
        <p:spPr>
          <a:xfrm>
            <a:off x="337385" y="574005"/>
            <a:ext cx="11624806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lang="en-US" altLang="zh-CN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 smtClean="0">
                <a:solidFill>
                  <a:srgbClr val="C8A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简介和设计</a:t>
            </a:r>
            <a:endParaRPr lang="en-US" altLang="zh-CN" b="1" dirty="0">
              <a:solidFill>
                <a:srgbClr val="C8A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å¨éæ©æ°æ®åºçè·¯ä¸ï¼æä»¬éå°è¿åªäºåï¼ï¼ä¸ï¼-å¾ç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1" t="29570"/>
          <a:stretch/>
        </p:blipFill>
        <p:spPr bwMode="auto">
          <a:xfrm>
            <a:off x="489012" y="2170275"/>
            <a:ext cx="5377938" cy="30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9409" b="13459"/>
          <a:stretch/>
        </p:blipFill>
        <p:spPr bwMode="auto">
          <a:xfrm>
            <a:off x="6934200" y="1021727"/>
            <a:ext cx="4410075" cy="44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6" y="2917202"/>
            <a:ext cx="4224989" cy="368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54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</TotalTime>
  <Words>887</Words>
  <Application>Microsoft Office PowerPoint</Application>
  <PresentationFormat>自定义</PresentationFormat>
  <Paragraphs>228</Paragraphs>
  <Slides>28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yaowa</dc:creator>
  <cp:lastModifiedBy>ASUS</cp:lastModifiedBy>
  <cp:revision>415</cp:revision>
  <dcterms:created xsi:type="dcterms:W3CDTF">2016-09-25T09:33:04Z</dcterms:created>
  <dcterms:modified xsi:type="dcterms:W3CDTF">2018-06-04T09:48:46Z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