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16" r:id="rId2"/>
    <p:sldId id="421" r:id="rId3"/>
    <p:sldId id="418" r:id="rId4"/>
    <p:sldId id="425" r:id="rId5"/>
    <p:sldId id="446" r:id="rId6"/>
    <p:sldId id="447" r:id="rId7"/>
    <p:sldId id="438" r:id="rId8"/>
    <p:sldId id="440" r:id="rId9"/>
    <p:sldId id="439" r:id="rId10"/>
    <p:sldId id="441" r:id="rId11"/>
    <p:sldId id="443" r:id="rId12"/>
    <p:sldId id="451" r:id="rId13"/>
    <p:sldId id="419" r:id="rId14"/>
    <p:sldId id="444" r:id="rId15"/>
    <p:sldId id="452" r:id="rId16"/>
    <p:sldId id="43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793A"/>
    <a:srgbClr val="C8A063"/>
    <a:srgbClr val="E3CFAF"/>
    <a:srgbClr val="D7B98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5" autoAdjust="0"/>
    <p:restoredTop sz="85417" autoAdjust="0"/>
  </p:normalViewPr>
  <p:slideViewPr>
    <p:cSldViewPr snapToGrid="0">
      <p:cViewPr>
        <p:scale>
          <a:sx n="100" d="100"/>
          <a:sy n="100" d="100"/>
        </p:scale>
        <p:origin x="-31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14"/>
    </p:cViewPr>
  </p:sorterViewPr>
  <p:notesViewPr>
    <p:cSldViewPr snapToGrid="0">
      <p:cViewPr varScale="1">
        <p:scale>
          <a:sx n="65" d="100"/>
          <a:sy n="65" d="100"/>
        </p:scale>
        <p:origin x="-33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411A22-0252-4077-826F-AB0E4D6C9193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3AB25E-CD35-41CC-B002-4AF1200E07ED}">
      <dgm:prSet phldrT="[文本]" custT="1"/>
      <dgm:spPr>
        <a:solidFill>
          <a:srgbClr val="D7B98D"/>
        </a:solidFill>
      </dgm:spPr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基本</a:t>
          </a:r>
          <a:endParaRPr lang="en-US" altLang="zh-CN" sz="2000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属性</a:t>
          </a:r>
          <a:endParaRPr lang="en-US" altLang="zh-CN" sz="2000" dirty="0" smtClean="0">
            <a:latin typeface="微软雅黑" pitchFamily="34" charset="-122"/>
            <a:ea typeface="微软雅黑" pitchFamily="34" charset="-122"/>
          </a:endParaRPr>
        </a:p>
      </dgm:t>
    </dgm:pt>
    <dgm:pt modelId="{9A113896-11C5-4D16-8275-F40BA20BBF5F}" type="parTrans" cxnId="{FDF55517-C428-43D4-A601-8FB374A28AFC}">
      <dgm:prSet/>
      <dgm:spPr/>
      <dgm:t>
        <a:bodyPr/>
        <a:lstStyle/>
        <a:p>
          <a:endParaRPr lang="zh-CN" altLang="en-US"/>
        </a:p>
      </dgm:t>
    </dgm:pt>
    <dgm:pt modelId="{B0119DA6-EFA5-481B-BF00-9D5986AA4BA5}" type="sibTrans" cxnId="{FDF55517-C428-43D4-A601-8FB374A28AFC}">
      <dgm:prSet/>
      <dgm:spPr/>
      <dgm:t>
        <a:bodyPr/>
        <a:lstStyle/>
        <a:p>
          <a:endParaRPr lang="zh-CN" altLang="en-US"/>
        </a:p>
      </dgm:t>
    </dgm:pt>
    <dgm:pt modelId="{592945E4-04CA-484C-8CB5-CCD0CC723AA6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zh-CN" altLang="en-US" sz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厂商</a:t>
          </a:r>
          <a:endParaRPr lang="zh-CN" altLang="en-US" sz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A304344C-E529-4478-85C0-78DFD967C790}" type="parTrans" cxnId="{FBB1F9DA-2ABE-48DA-959A-91E13B92AB27}">
      <dgm:prSet/>
      <dgm:spPr/>
      <dgm:t>
        <a:bodyPr/>
        <a:lstStyle/>
        <a:p>
          <a:endParaRPr lang="zh-CN" altLang="en-US"/>
        </a:p>
      </dgm:t>
    </dgm:pt>
    <dgm:pt modelId="{FC6EB4F6-E9B9-4672-8773-863826928258}" type="sibTrans" cxnId="{FBB1F9DA-2ABE-48DA-959A-91E13B92AB27}">
      <dgm:prSet/>
      <dgm:spPr/>
      <dgm:t>
        <a:bodyPr/>
        <a:lstStyle/>
        <a:p>
          <a:endParaRPr lang="zh-CN" altLang="en-US"/>
        </a:p>
      </dgm:t>
    </dgm:pt>
    <dgm:pt modelId="{4B303CAB-8B63-49B2-B9CD-11B77F45FD72}">
      <dgm:prSet phldrT="[文本]" custT="1"/>
      <dgm:spPr>
        <a:solidFill>
          <a:srgbClr val="D7B98D"/>
        </a:solidFill>
      </dgm:spPr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属性</a:t>
          </a:r>
          <a:endParaRPr lang="en-US" altLang="zh-CN" sz="1800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测评</a:t>
          </a:r>
          <a:endParaRPr lang="en-US" altLang="zh-CN" sz="1800" dirty="0" smtClean="0">
            <a:latin typeface="微软雅黑" pitchFamily="34" charset="-122"/>
            <a:ea typeface="微软雅黑" pitchFamily="34" charset="-122"/>
          </a:endParaRPr>
        </a:p>
      </dgm:t>
    </dgm:pt>
    <dgm:pt modelId="{A9420166-D804-48B9-882B-5AB1CF7A1D92}" type="parTrans" cxnId="{9FFD0EC6-7B40-4B95-B27E-55EE25F272C3}">
      <dgm:prSet/>
      <dgm:spPr/>
      <dgm:t>
        <a:bodyPr/>
        <a:lstStyle/>
        <a:p>
          <a:endParaRPr lang="zh-CN" altLang="en-US"/>
        </a:p>
      </dgm:t>
    </dgm:pt>
    <dgm:pt modelId="{C425A55D-BEED-4E07-8112-1FEB979CA116}" type="sibTrans" cxnId="{9FFD0EC6-7B40-4B95-B27E-55EE25F272C3}">
      <dgm:prSet/>
      <dgm:spPr/>
      <dgm:t>
        <a:bodyPr/>
        <a:lstStyle/>
        <a:p>
          <a:endParaRPr lang="zh-CN" altLang="en-US"/>
        </a:p>
      </dgm:t>
    </dgm:pt>
    <dgm:pt modelId="{2C4DDEE3-1250-4070-9685-9AC2B10FD238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数据来源</a:t>
          </a:r>
          <a:endParaRPr lang="zh-CN" altLang="en-US" sz="14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93048495-E46B-4358-8569-CC58A8271C54}" type="parTrans" cxnId="{CA5288AF-9A6C-4FA3-B1D7-E4A0AA667C62}">
      <dgm:prSet/>
      <dgm:spPr/>
      <dgm:t>
        <a:bodyPr/>
        <a:lstStyle/>
        <a:p>
          <a:endParaRPr lang="zh-CN" altLang="en-US"/>
        </a:p>
      </dgm:t>
    </dgm:pt>
    <dgm:pt modelId="{3DE23C70-9D3D-4CEA-BA53-C7946178A8AD}" type="sibTrans" cxnId="{CA5288AF-9A6C-4FA3-B1D7-E4A0AA667C62}">
      <dgm:prSet/>
      <dgm:spPr/>
      <dgm:t>
        <a:bodyPr/>
        <a:lstStyle/>
        <a:p>
          <a:endParaRPr lang="zh-CN" altLang="en-US"/>
        </a:p>
      </dgm:t>
    </dgm:pt>
    <dgm:pt modelId="{1F20DE5B-C69C-4CB4-9B86-EAC952B6FB7B}">
      <dgm:prSet phldrT="[文本]" custT="1"/>
      <dgm:spPr>
        <a:solidFill>
          <a:srgbClr val="D7B98D"/>
        </a:solidFill>
      </dgm:spPr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用户</a:t>
          </a:r>
          <a:endParaRPr lang="en-US" altLang="zh-CN" sz="1800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反馈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D0F7D753-CC3F-4196-8A53-6C8203585D4A}" type="parTrans" cxnId="{357182A2-D27F-4446-867E-4C1D4B55464A}">
      <dgm:prSet/>
      <dgm:spPr/>
      <dgm:t>
        <a:bodyPr/>
        <a:lstStyle/>
        <a:p>
          <a:endParaRPr lang="zh-CN" altLang="en-US"/>
        </a:p>
      </dgm:t>
    </dgm:pt>
    <dgm:pt modelId="{72F8AA56-96AD-45EC-9172-29354D78D9CA}" type="sibTrans" cxnId="{357182A2-D27F-4446-867E-4C1D4B55464A}">
      <dgm:prSet/>
      <dgm:spPr/>
      <dgm:t>
        <a:bodyPr/>
        <a:lstStyle/>
        <a:p>
          <a:endParaRPr lang="zh-CN" altLang="en-US"/>
        </a:p>
      </dgm:t>
    </dgm:pt>
    <dgm:pt modelId="{7941561E-A84D-4D0F-A298-142D661A2222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用户信息</a:t>
          </a:r>
          <a:endParaRPr lang="zh-CN" altLang="en-US" sz="14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9A0884EE-D892-472B-B5EB-A0081637797E}" type="parTrans" cxnId="{1CFED01D-D531-4351-8EF7-204AEA1DC722}">
      <dgm:prSet/>
      <dgm:spPr/>
      <dgm:t>
        <a:bodyPr/>
        <a:lstStyle/>
        <a:p>
          <a:endParaRPr lang="zh-CN" altLang="en-US"/>
        </a:p>
      </dgm:t>
    </dgm:pt>
    <dgm:pt modelId="{E8EFACEA-7636-4A57-B159-5F6A2F87F2E1}" type="sibTrans" cxnId="{1CFED01D-D531-4351-8EF7-204AEA1DC722}">
      <dgm:prSet/>
      <dgm:spPr/>
      <dgm:t>
        <a:bodyPr/>
        <a:lstStyle/>
        <a:p>
          <a:endParaRPr lang="zh-CN" altLang="en-US"/>
        </a:p>
      </dgm:t>
    </dgm:pt>
    <dgm:pt modelId="{827963A2-EBD1-404F-B028-E97491AD3E35}">
      <dgm:prSet phldrT="[文本]" custT="1"/>
      <dgm:spPr>
        <a:solidFill>
          <a:srgbClr val="D7B98D"/>
        </a:solidFill>
      </dgm:spPr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口味</a:t>
          </a:r>
          <a:endParaRPr lang="en-US" altLang="zh-CN" sz="1800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测评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9DB8F6D2-5373-4A15-A00B-5E646CCCC7A5}" type="parTrans" cxnId="{A5DDEAC1-B493-4D0D-8DE1-F5C769AD761C}">
      <dgm:prSet/>
      <dgm:spPr/>
      <dgm:t>
        <a:bodyPr/>
        <a:lstStyle/>
        <a:p>
          <a:endParaRPr lang="zh-CN" altLang="en-US"/>
        </a:p>
      </dgm:t>
    </dgm:pt>
    <dgm:pt modelId="{10F4DC1A-F65C-4AC4-90B9-2F2500ADBEFF}" type="sibTrans" cxnId="{A5DDEAC1-B493-4D0D-8DE1-F5C769AD761C}">
      <dgm:prSet/>
      <dgm:spPr/>
      <dgm:t>
        <a:bodyPr/>
        <a:lstStyle/>
        <a:p>
          <a:endParaRPr lang="zh-CN" altLang="en-US"/>
        </a:p>
      </dgm:t>
    </dgm:pt>
    <dgm:pt modelId="{3564622F-ACE7-450D-AA5A-77BD2C5DF6C8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zh-CN" altLang="en-US" sz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多种评测标准</a:t>
          </a:r>
          <a:endParaRPr lang="zh-CN" altLang="en-US" sz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43069E39-4ADB-4F64-89CF-CA9885F9C466}" type="parTrans" cxnId="{0351E2A6-9F39-4070-BCF1-82BEF34AFD78}">
      <dgm:prSet/>
      <dgm:spPr/>
      <dgm:t>
        <a:bodyPr/>
        <a:lstStyle/>
        <a:p>
          <a:endParaRPr lang="zh-CN" altLang="en-US"/>
        </a:p>
      </dgm:t>
    </dgm:pt>
    <dgm:pt modelId="{8B36FE0F-C0F7-46E3-A43C-CC0B1FFDAD79}" type="sibTrans" cxnId="{0351E2A6-9F39-4070-BCF1-82BEF34AFD78}">
      <dgm:prSet/>
      <dgm:spPr/>
      <dgm:t>
        <a:bodyPr/>
        <a:lstStyle/>
        <a:p>
          <a:endParaRPr lang="zh-CN" altLang="en-US"/>
        </a:p>
      </dgm:t>
    </dgm:pt>
    <dgm:pt modelId="{3C8638AD-4CFE-4A6E-9A43-EAB957704DF8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zh-CN" altLang="en-US" sz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名字</a:t>
          </a:r>
          <a:endParaRPr lang="zh-CN" altLang="en-US" sz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3D6E5D80-F20A-4EA4-A89C-50D64014C1F1}" type="parTrans" cxnId="{7CC32212-0B7A-44DE-8AAF-51A180A2E0C7}">
      <dgm:prSet/>
      <dgm:spPr/>
      <dgm:t>
        <a:bodyPr/>
        <a:lstStyle/>
        <a:p>
          <a:endParaRPr lang="zh-CN" altLang="en-US"/>
        </a:p>
      </dgm:t>
    </dgm:pt>
    <dgm:pt modelId="{C19A9E1D-CEF3-4DE0-A5C5-89BC16BA1C22}" type="sibTrans" cxnId="{7CC32212-0B7A-44DE-8AAF-51A180A2E0C7}">
      <dgm:prSet/>
      <dgm:spPr/>
      <dgm:t>
        <a:bodyPr/>
        <a:lstStyle/>
        <a:p>
          <a:endParaRPr lang="zh-CN" altLang="en-US"/>
        </a:p>
      </dgm:t>
    </dgm:pt>
    <dgm:pt modelId="{98FD0CC1-813D-4E1E-BB21-EE09D4FB2B3F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zh-CN" altLang="en-US" sz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生产日期</a:t>
          </a:r>
          <a:endParaRPr lang="zh-CN" altLang="en-US" sz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57D588A2-BA9D-40EF-BE04-90C37DD264EB}" type="parTrans" cxnId="{EFA07426-9033-476B-91F6-C7108D1E7ADE}">
      <dgm:prSet/>
      <dgm:spPr/>
      <dgm:t>
        <a:bodyPr/>
        <a:lstStyle/>
        <a:p>
          <a:endParaRPr lang="zh-CN" altLang="en-US"/>
        </a:p>
      </dgm:t>
    </dgm:pt>
    <dgm:pt modelId="{8DA9A69B-2731-461E-BB4F-845BE42E992F}" type="sibTrans" cxnId="{EFA07426-9033-476B-91F6-C7108D1E7ADE}">
      <dgm:prSet/>
      <dgm:spPr/>
      <dgm:t>
        <a:bodyPr/>
        <a:lstStyle/>
        <a:p>
          <a:endParaRPr lang="zh-CN" altLang="en-US"/>
        </a:p>
      </dgm:t>
    </dgm:pt>
    <dgm:pt modelId="{C5FEF0C6-6FA2-40CD-8F0C-F8608F7BC584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…etc.</a:t>
          </a:r>
          <a:endParaRPr lang="zh-CN" altLang="en-US" sz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6CDBA32B-B6C0-4258-9416-16A4E666FC8B}" type="parTrans" cxnId="{BBA2756C-4BD9-4CCF-ACBB-9D7C153AD386}">
      <dgm:prSet/>
      <dgm:spPr/>
      <dgm:t>
        <a:bodyPr/>
        <a:lstStyle/>
        <a:p>
          <a:endParaRPr lang="zh-CN" altLang="en-US"/>
        </a:p>
      </dgm:t>
    </dgm:pt>
    <dgm:pt modelId="{D085B092-3F1C-4440-AF18-397AA705A61C}" type="sibTrans" cxnId="{BBA2756C-4BD9-4CCF-ACBB-9D7C153AD386}">
      <dgm:prSet/>
      <dgm:spPr/>
      <dgm:t>
        <a:bodyPr/>
        <a:lstStyle/>
        <a:p>
          <a:endParaRPr lang="zh-CN" altLang="en-US"/>
        </a:p>
      </dgm:t>
    </dgm:pt>
    <dgm:pt modelId="{149ECC0A-1A48-42F5-A967-9A7BCD1014B1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测评方面</a:t>
          </a:r>
          <a:endParaRPr lang="zh-CN" altLang="en-US" sz="14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E2213ADA-80AA-49FB-BC0D-0F9854284625}" type="parTrans" cxnId="{62AE6312-5204-4549-A170-F283A64295AB}">
      <dgm:prSet/>
      <dgm:spPr/>
      <dgm:t>
        <a:bodyPr/>
        <a:lstStyle/>
        <a:p>
          <a:endParaRPr lang="zh-CN" altLang="en-US"/>
        </a:p>
      </dgm:t>
    </dgm:pt>
    <dgm:pt modelId="{7E822469-20F5-425C-852A-828797767CFA}" type="sibTrans" cxnId="{62AE6312-5204-4549-A170-F283A64295AB}">
      <dgm:prSet/>
      <dgm:spPr/>
      <dgm:t>
        <a:bodyPr/>
        <a:lstStyle/>
        <a:p>
          <a:endParaRPr lang="zh-CN" altLang="en-US"/>
        </a:p>
      </dgm:t>
    </dgm:pt>
    <dgm:pt modelId="{3A95E2ED-56B1-4213-A200-500F16289330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zh-CN" altLang="en-US" sz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时间强度和频率</a:t>
          </a:r>
          <a:endParaRPr lang="zh-CN" altLang="en-US" sz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D7D7AB4D-32D1-4B44-9CA5-59AA4EF7E39E}" type="parTrans" cxnId="{F67A61AD-2893-476D-82D5-3F58ECAF5CAF}">
      <dgm:prSet/>
      <dgm:spPr/>
      <dgm:t>
        <a:bodyPr/>
        <a:lstStyle/>
        <a:p>
          <a:endParaRPr lang="zh-CN" altLang="en-US"/>
        </a:p>
      </dgm:t>
    </dgm:pt>
    <dgm:pt modelId="{066BFAD2-7491-4A60-84F8-892BC1E9B275}" type="sibTrans" cxnId="{F67A61AD-2893-476D-82D5-3F58ECAF5CAF}">
      <dgm:prSet/>
      <dgm:spPr/>
      <dgm:t>
        <a:bodyPr/>
        <a:lstStyle/>
        <a:p>
          <a:endParaRPr lang="zh-CN" altLang="en-US"/>
        </a:p>
      </dgm:t>
    </dgm:pt>
    <dgm:pt modelId="{3B4D65AE-2857-4B99-A832-A67E87043FCA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用户喜好</a:t>
          </a:r>
          <a:endParaRPr lang="zh-CN" altLang="en-US" sz="14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B8D58C58-A3AB-4526-A355-930606B966B7}" type="parTrans" cxnId="{988DE22C-1121-4A7A-9601-0D01A0556AE3}">
      <dgm:prSet/>
      <dgm:spPr/>
      <dgm:t>
        <a:bodyPr/>
        <a:lstStyle/>
        <a:p>
          <a:endParaRPr lang="zh-CN" altLang="en-US"/>
        </a:p>
      </dgm:t>
    </dgm:pt>
    <dgm:pt modelId="{F11A44BE-2EC4-43CB-A6B0-5E823EF18584}" type="sibTrans" cxnId="{988DE22C-1121-4A7A-9601-0D01A0556AE3}">
      <dgm:prSet/>
      <dgm:spPr/>
      <dgm:t>
        <a:bodyPr/>
        <a:lstStyle/>
        <a:p>
          <a:endParaRPr lang="zh-CN" altLang="en-US"/>
        </a:p>
      </dgm:t>
    </dgm:pt>
    <dgm:pt modelId="{04ED530E-B936-4E0D-88F4-4681967313CC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推荐</a:t>
          </a:r>
          <a:endParaRPr lang="zh-CN" altLang="en-US" sz="14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B714B2A0-2391-4C90-A97B-948D0EAC1F4E}" type="parTrans" cxnId="{5BB89BE4-00B3-43A5-A998-5DDE23A4D511}">
      <dgm:prSet/>
      <dgm:spPr/>
      <dgm:t>
        <a:bodyPr/>
        <a:lstStyle/>
        <a:p>
          <a:endParaRPr lang="zh-CN" altLang="en-US"/>
        </a:p>
      </dgm:t>
    </dgm:pt>
    <dgm:pt modelId="{6E96D7AB-A2B6-4B3E-8787-4DDE7B1155FC}" type="sibTrans" cxnId="{5BB89BE4-00B3-43A5-A998-5DDE23A4D511}">
      <dgm:prSet/>
      <dgm:spPr/>
      <dgm:t>
        <a:bodyPr/>
        <a:lstStyle/>
        <a:p>
          <a:endParaRPr lang="zh-CN" altLang="en-US"/>
        </a:p>
      </dgm:t>
    </dgm:pt>
    <dgm:pt modelId="{28DD3CE4-62B9-41CA-A2BB-E56A1FEAA505}" type="pres">
      <dgm:prSet presAssocID="{77411A22-0252-4077-826F-AB0E4D6C919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7336795-2FAD-4500-A4C9-53F63038A415}" type="pres">
      <dgm:prSet presAssocID="{77411A22-0252-4077-826F-AB0E4D6C9193}" presName="children" presStyleCnt="0"/>
      <dgm:spPr/>
    </dgm:pt>
    <dgm:pt modelId="{BFF6FF5F-FB40-420A-A87F-07488F588B75}" type="pres">
      <dgm:prSet presAssocID="{77411A22-0252-4077-826F-AB0E4D6C9193}" presName="child1group" presStyleCnt="0"/>
      <dgm:spPr/>
    </dgm:pt>
    <dgm:pt modelId="{4C84DE89-8E58-4967-B647-64CAF887E67F}" type="pres">
      <dgm:prSet presAssocID="{77411A22-0252-4077-826F-AB0E4D6C9193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F88CC9EF-9390-4568-A787-34CF2191B832}" type="pres">
      <dgm:prSet presAssocID="{77411A22-0252-4077-826F-AB0E4D6C9193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5FAAE9-8F6C-4FDD-889B-C96B68FE61AD}" type="pres">
      <dgm:prSet presAssocID="{77411A22-0252-4077-826F-AB0E4D6C9193}" presName="child2group" presStyleCnt="0"/>
      <dgm:spPr/>
    </dgm:pt>
    <dgm:pt modelId="{4F782FD6-1683-40F9-8CEA-FEEB4D5F83E2}" type="pres">
      <dgm:prSet presAssocID="{77411A22-0252-4077-826F-AB0E4D6C9193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B1CCAA96-4E1A-4E69-8C3F-7954D24F8729}" type="pres">
      <dgm:prSet presAssocID="{77411A22-0252-4077-826F-AB0E4D6C9193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38B3B8-C83A-4F98-B586-4BDD362B9B60}" type="pres">
      <dgm:prSet presAssocID="{77411A22-0252-4077-826F-AB0E4D6C9193}" presName="child3group" presStyleCnt="0"/>
      <dgm:spPr/>
    </dgm:pt>
    <dgm:pt modelId="{02CDC3D6-3CBB-4F98-9878-7CFF913F0872}" type="pres">
      <dgm:prSet presAssocID="{77411A22-0252-4077-826F-AB0E4D6C9193}" presName="child3" presStyleLbl="bgAcc1" presStyleIdx="2" presStyleCnt="4" custScaleX="100180" custScaleY="131844" custLinFactNeighborX="10714"/>
      <dgm:spPr/>
      <dgm:t>
        <a:bodyPr/>
        <a:lstStyle/>
        <a:p>
          <a:endParaRPr lang="zh-CN" altLang="en-US"/>
        </a:p>
      </dgm:t>
    </dgm:pt>
    <dgm:pt modelId="{33D35386-7C74-462E-8DA4-2F1D7B77E749}" type="pres">
      <dgm:prSet presAssocID="{77411A22-0252-4077-826F-AB0E4D6C9193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0EFD74-61A8-4D08-A804-699BBA5539EC}" type="pres">
      <dgm:prSet presAssocID="{77411A22-0252-4077-826F-AB0E4D6C9193}" presName="child4group" presStyleCnt="0"/>
      <dgm:spPr/>
    </dgm:pt>
    <dgm:pt modelId="{34187AF8-9098-4F9A-BAF3-353B0A1AD365}" type="pres">
      <dgm:prSet presAssocID="{77411A22-0252-4077-826F-AB0E4D6C9193}" presName="child4" presStyleLbl="bgAcc1" presStyleIdx="3" presStyleCnt="4" custScaleX="95650" custScaleY="133241" custLinFactNeighborX="-7054" custLinFactNeighborY="719"/>
      <dgm:spPr/>
      <dgm:t>
        <a:bodyPr/>
        <a:lstStyle/>
        <a:p>
          <a:endParaRPr lang="zh-CN" altLang="en-US"/>
        </a:p>
      </dgm:t>
    </dgm:pt>
    <dgm:pt modelId="{4FBDA985-71B8-4D84-8B19-D818D2F835C0}" type="pres">
      <dgm:prSet presAssocID="{77411A22-0252-4077-826F-AB0E4D6C9193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04B67F-9F34-49EB-ACD2-36D2EC091CF6}" type="pres">
      <dgm:prSet presAssocID="{77411A22-0252-4077-826F-AB0E4D6C9193}" presName="childPlaceholder" presStyleCnt="0"/>
      <dgm:spPr/>
    </dgm:pt>
    <dgm:pt modelId="{E01E2C92-DD8F-47CE-A1AF-CF50BE5D8ED6}" type="pres">
      <dgm:prSet presAssocID="{77411A22-0252-4077-826F-AB0E4D6C9193}" presName="circle" presStyleCnt="0"/>
      <dgm:spPr/>
    </dgm:pt>
    <dgm:pt modelId="{AD5B03E4-1B34-413D-BB33-9FE13AF11594}" type="pres">
      <dgm:prSet presAssocID="{77411A22-0252-4077-826F-AB0E4D6C9193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A9911D-4693-426C-9D0C-F1104DC5EBA0}" type="pres">
      <dgm:prSet presAssocID="{77411A22-0252-4077-826F-AB0E4D6C9193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DF59C4-968D-4D35-9F0E-94385074D476}" type="pres">
      <dgm:prSet presAssocID="{77411A22-0252-4077-826F-AB0E4D6C9193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C61B83-8BE6-4053-A9ED-F604F063FE12}" type="pres">
      <dgm:prSet presAssocID="{77411A22-0252-4077-826F-AB0E4D6C9193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E319C4-FD1E-4CF6-A4A1-F5FB0CCFEFFE}" type="pres">
      <dgm:prSet presAssocID="{77411A22-0252-4077-826F-AB0E4D6C9193}" presName="quadrantPlaceholder" presStyleCnt="0"/>
      <dgm:spPr/>
    </dgm:pt>
    <dgm:pt modelId="{A5DAAFD2-E946-4A94-87F3-E9A7A4486209}" type="pres">
      <dgm:prSet presAssocID="{77411A22-0252-4077-826F-AB0E4D6C9193}" presName="center1" presStyleLbl="fgShp" presStyleIdx="0" presStyleCnt="2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F92D9F24-9A81-4741-ABED-04F7D9583882}" type="pres">
      <dgm:prSet presAssocID="{77411A22-0252-4077-826F-AB0E4D6C9193}" presName="center2" presStyleLbl="fgShp" presStyleIdx="1" presStyleCnt="2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FBB1F9DA-2ABE-48DA-959A-91E13B92AB27}" srcId="{483AB25E-CD35-41CC-B002-4AF1200E07ED}" destId="{592945E4-04CA-484C-8CB5-CCD0CC723AA6}" srcOrd="0" destOrd="0" parTransId="{A304344C-E529-4478-85C0-78DFD967C790}" sibTransId="{FC6EB4F6-E9B9-4672-8773-863826928258}"/>
    <dgm:cxn modelId="{28BB1C4E-DF96-4CA9-ADCC-E63F65CF90EB}" type="presOf" srcId="{2C4DDEE3-1250-4070-9685-9AC2B10FD238}" destId="{4F782FD6-1683-40F9-8CEA-FEEB4D5F83E2}" srcOrd="0" destOrd="0" presId="urn:microsoft.com/office/officeart/2005/8/layout/cycle4"/>
    <dgm:cxn modelId="{1D8004FF-4425-401A-A18F-3C37A432C868}" type="presOf" srcId="{592945E4-04CA-484C-8CB5-CCD0CC723AA6}" destId="{F88CC9EF-9390-4568-A787-34CF2191B832}" srcOrd="1" destOrd="0" presId="urn:microsoft.com/office/officeart/2005/8/layout/cycle4"/>
    <dgm:cxn modelId="{95D90D1C-96F8-450A-B1F1-0639C52E0EE7}" type="presOf" srcId="{C5FEF0C6-6FA2-40CD-8F0C-F8608F7BC584}" destId="{4C84DE89-8E58-4967-B647-64CAF887E67F}" srcOrd="0" destOrd="3" presId="urn:microsoft.com/office/officeart/2005/8/layout/cycle4"/>
    <dgm:cxn modelId="{D4833D8C-72EF-4871-8FE5-A53635A07E8E}" type="presOf" srcId="{149ECC0A-1A48-42F5-A967-9A7BCD1014B1}" destId="{4F782FD6-1683-40F9-8CEA-FEEB4D5F83E2}" srcOrd="0" destOrd="1" presId="urn:microsoft.com/office/officeart/2005/8/layout/cycle4"/>
    <dgm:cxn modelId="{48BC7AF1-B946-49AC-A022-125AD8A6C79F}" type="presOf" srcId="{3C8638AD-4CFE-4A6E-9A43-EAB957704DF8}" destId="{F88CC9EF-9390-4568-A787-34CF2191B832}" srcOrd="1" destOrd="1" presId="urn:microsoft.com/office/officeart/2005/8/layout/cycle4"/>
    <dgm:cxn modelId="{F67A61AD-2893-476D-82D5-3F58ECAF5CAF}" srcId="{827963A2-EBD1-404F-B028-E97491AD3E35}" destId="{3A95E2ED-56B1-4213-A200-500F16289330}" srcOrd="1" destOrd="0" parTransId="{D7D7AB4D-32D1-4B44-9CA5-59AA4EF7E39E}" sibTransId="{066BFAD2-7491-4A60-84F8-892BC1E9B275}"/>
    <dgm:cxn modelId="{3435274A-A1F9-435E-B0BE-4CAC9FA790F7}" type="presOf" srcId="{C5FEF0C6-6FA2-40CD-8F0C-F8608F7BC584}" destId="{F88CC9EF-9390-4568-A787-34CF2191B832}" srcOrd="1" destOrd="3" presId="urn:microsoft.com/office/officeart/2005/8/layout/cycle4"/>
    <dgm:cxn modelId="{988DE22C-1121-4A7A-9601-0D01A0556AE3}" srcId="{1F20DE5B-C69C-4CB4-9B86-EAC952B6FB7B}" destId="{3B4D65AE-2857-4B99-A832-A67E87043FCA}" srcOrd="1" destOrd="0" parTransId="{B8D58C58-A3AB-4526-A355-930606B966B7}" sibTransId="{F11A44BE-2EC4-43CB-A6B0-5E823EF18584}"/>
    <dgm:cxn modelId="{8DC017C4-F293-43B9-9D29-C8079109602C}" type="presOf" srcId="{3A95E2ED-56B1-4213-A200-500F16289330}" destId="{34187AF8-9098-4F9A-BAF3-353B0A1AD365}" srcOrd="0" destOrd="1" presId="urn:microsoft.com/office/officeart/2005/8/layout/cycle4"/>
    <dgm:cxn modelId="{3999C71C-E193-41B3-B7C8-949BF2E56F0B}" type="presOf" srcId="{3C8638AD-4CFE-4A6E-9A43-EAB957704DF8}" destId="{4C84DE89-8E58-4967-B647-64CAF887E67F}" srcOrd="0" destOrd="1" presId="urn:microsoft.com/office/officeart/2005/8/layout/cycle4"/>
    <dgm:cxn modelId="{4EA4A403-77A3-4A42-BE4E-C56547EFAAB3}" type="presOf" srcId="{592945E4-04CA-484C-8CB5-CCD0CC723AA6}" destId="{4C84DE89-8E58-4967-B647-64CAF887E67F}" srcOrd="0" destOrd="0" presId="urn:microsoft.com/office/officeart/2005/8/layout/cycle4"/>
    <dgm:cxn modelId="{357182A2-D27F-4446-867E-4C1D4B55464A}" srcId="{77411A22-0252-4077-826F-AB0E4D6C9193}" destId="{1F20DE5B-C69C-4CB4-9B86-EAC952B6FB7B}" srcOrd="2" destOrd="0" parTransId="{D0F7D753-CC3F-4196-8A53-6C8203585D4A}" sibTransId="{72F8AA56-96AD-45EC-9172-29354D78D9CA}"/>
    <dgm:cxn modelId="{F0ABABFA-2EDD-479E-A30E-9AF35CC2C7FD}" type="presOf" srcId="{4B303CAB-8B63-49B2-B9CD-11B77F45FD72}" destId="{9FA9911D-4693-426C-9D0C-F1104DC5EBA0}" srcOrd="0" destOrd="0" presId="urn:microsoft.com/office/officeart/2005/8/layout/cycle4"/>
    <dgm:cxn modelId="{7CC32212-0B7A-44DE-8AAF-51A180A2E0C7}" srcId="{483AB25E-CD35-41CC-B002-4AF1200E07ED}" destId="{3C8638AD-4CFE-4A6E-9A43-EAB957704DF8}" srcOrd="1" destOrd="0" parTransId="{3D6E5D80-F20A-4EA4-A89C-50D64014C1F1}" sibTransId="{C19A9E1D-CEF3-4DE0-A5C5-89BC16BA1C22}"/>
    <dgm:cxn modelId="{489431A2-658B-4430-8817-0309D4592407}" type="presOf" srcId="{3B4D65AE-2857-4B99-A832-A67E87043FCA}" destId="{33D35386-7C74-462E-8DA4-2F1D7B77E749}" srcOrd="1" destOrd="1" presId="urn:microsoft.com/office/officeart/2005/8/layout/cycle4"/>
    <dgm:cxn modelId="{4A63AC21-D838-4B5E-813F-EB0163AD8941}" type="presOf" srcId="{827963A2-EBD1-404F-B028-E97491AD3E35}" destId="{CBC61B83-8BE6-4053-A9ED-F604F063FE12}" srcOrd="0" destOrd="0" presId="urn:microsoft.com/office/officeart/2005/8/layout/cycle4"/>
    <dgm:cxn modelId="{0D9F6B56-653A-490E-8169-0DA75ED022EA}" type="presOf" srcId="{3564622F-ACE7-450D-AA5A-77BD2C5DF6C8}" destId="{34187AF8-9098-4F9A-BAF3-353B0A1AD365}" srcOrd="0" destOrd="0" presId="urn:microsoft.com/office/officeart/2005/8/layout/cycle4"/>
    <dgm:cxn modelId="{1CD30BE1-0E44-4C79-9FA7-65F41D28C909}" type="presOf" srcId="{77411A22-0252-4077-826F-AB0E4D6C9193}" destId="{28DD3CE4-62B9-41CA-A2BB-E56A1FEAA505}" srcOrd="0" destOrd="0" presId="urn:microsoft.com/office/officeart/2005/8/layout/cycle4"/>
    <dgm:cxn modelId="{70805C0C-B4CA-400E-9D32-E032BE2C81DE}" type="presOf" srcId="{1F20DE5B-C69C-4CB4-9B86-EAC952B6FB7B}" destId="{5BDF59C4-968D-4D35-9F0E-94385074D476}" srcOrd="0" destOrd="0" presId="urn:microsoft.com/office/officeart/2005/8/layout/cycle4"/>
    <dgm:cxn modelId="{C5622A2E-9F09-4C14-99A4-C4AD426F3AA6}" type="presOf" srcId="{3B4D65AE-2857-4B99-A832-A67E87043FCA}" destId="{02CDC3D6-3CBB-4F98-9878-7CFF913F0872}" srcOrd="0" destOrd="1" presId="urn:microsoft.com/office/officeart/2005/8/layout/cycle4"/>
    <dgm:cxn modelId="{4F91BBEC-1336-4023-9A83-099E8C3ACE31}" type="presOf" srcId="{04ED530E-B936-4E0D-88F4-4681967313CC}" destId="{02CDC3D6-3CBB-4F98-9878-7CFF913F0872}" srcOrd="0" destOrd="2" presId="urn:microsoft.com/office/officeart/2005/8/layout/cycle4"/>
    <dgm:cxn modelId="{BBA2756C-4BD9-4CCF-ACBB-9D7C153AD386}" srcId="{483AB25E-CD35-41CC-B002-4AF1200E07ED}" destId="{C5FEF0C6-6FA2-40CD-8F0C-F8608F7BC584}" srcOrd="3" destOrd="0" parTransId="{6CDBA32B-B6C0-4258-9416-16A4E666FC8B}" sibTransId="{D085B092-3F1C-4440-AF18-397AA705A61C}"/>
    <dgm:cxn modelId="{6F4BEEE3-C81B-4050-9C9B-A6BD4B9443A7}" type="presOf" srcId="{483AB25E-CD35-41CC-B002-4AF1200E07ED}" destId="{AD5B03E4-1B34-413D-BB33-9FE13AF11594}" srcOrd="0" destOrd="0" presId="urn:microsoft.com/office/officeart/2005/8/layout/cycle4"/>
    <dgm:cxn modelId="{41A494E3-9921-49D2-AFC3-5683F4A2B601}" type="presOf" srcId="{2C4DDEE3-1250-4070-9685-9AC2B10FD238}" destId="{B1CCAA96-4E1A-4E69-8C3F-7954D24F8729}" srcOrd="1" destOrd="0" presId="urn:microsoft.com/office/officeart/2005/8/layout/cycle4"/>
    <dgm:cxn modelId="{0E1E1435-554E-4077-BB7C-EBDA985756E8}" type="presOf" srcId="{98FD0CC1-813D-4E1E-BB21-EE09D4FB2B3F}" destId="{F88CC9EF-9390-4568-A787-34CF2191B832}" srcOrd="1" destOrd="2" presId="urn:microsoft.com/office/officeart/2005/8/layout/cycle4"/>
    <dgm:cxn modelId="{9FFD0EC6-7B40-4B95-B27E-55EE25F272C3}" srcId="{77411A22-0252-4077-826F-AB0E4D6C9193}" destId="{4B303CAB-8B63-49B2-B9CD-11B77F45FD72}" srcOrd="1" destOrd="0" parTransId="{A9420166-D804-48B9-882B-5AB1CF7A1D92}" sibTransId="{C425A55D-BEED-4E07-8112-1FEB979CA116}"/>
    <dgm:cxn modelId="{FDF55517-C428-43D4-A601-8FB374A28AFC}" srcId="{77411A22-0252-4077-826F-AB0E4D6C9193}" destId="{483AB25E-CD35-41CC-B002-4AF1200E07ED}" srcOrd="0" destOrd="0" parTransId="{9A113896-11C5-4D16-8275-F40BA20BBF5F}" sibTransId="{B0119DA6-EFA5-481B-BF00-9D5986AA4BA5}"/>
    <dgm:cxn modelId="{BD66DB9A-FE73-46A6-9608-86B68A905174}" type="presOf" srcId="{3564622F-ACE7-450D-AA5A-77BD2C5DF6C8}" destId="{4FBDA985-71B8-4D84-8B19-D818D2F835C0}" srcOrd="1" destOrd="0" presId="urn:microsoft.com/office/officeart/2005/8/layout/cycle4"/>
    <dgm:cxn modelId="{BBF6B015-6AB5-4F9A-8905-A8E70FFFD0A1}" type="presOf" srcId="{04ED530E-B936-4E0D-88F4-4681967313CC}" destId="{33D35386-7C74-462E-8DA4-2F1D7B77E749}" srcOrd="1" destOrd="2" presId="urn:microsoft.com/office/officeart/2005/8/layout/cycle4"/>
    <dgm:cxn modelId="{9C1312F9-D2E8-4319-BBB0-42820C84F14D}" type="presOf" srcId="{7941561E-A84D-4D0F-A298-142D661A2222}" destId="{02CDC3D6-3CBB-4F98-9878-7CFF913F0872}" srcOrd="0" destOrd="0" presId="urn:microsoft.com/office/officeart/2005/8/layout/cycle4"/>
    <dgm:cxn modelId="{189073C2-7607-485A-AAA9-61D0993C7D5A}" type="presOf" srcId="{7941561E-A84D-4D0F-A298-142D661A2222}" destId="{33D35386-7C74-462E-8DA4-2F1D7B77E749}" srcOrd="1" destOrd="0" presId="urn:microsoft.com/office/officeart/2005/8/layout/cycle4"/>
    <dgm:cxn modelId="{5BB89BE4-00B3-43A5-A998-5DDE23A4D511}" srcId="{1F20DE5B-C69C-4CB4-9B86-EAC952B6FB7B}" destId="{04ED530E-B936-4E0D-88F4-4681967313CC}" srcOrd="2" destOrd="0" parTransId="{B714B2A0-2391-4C90-A97B-948D0EAC1F4E}" sibTransId="{6E96D7AB-A2B6-4B3E-8787-4DDE7B1155FC}"/>
    <dgm:cxn modelId="{4E65B0A9-20F3-4627-8752-F386A213B1AF}" type="presOf" srcId="{149ECC0A-1A48-42F5-A967-9A7BCD1014B1}" destId="{B1CCAA96-4E1A-4E69-8C3F-7954D24F8729}" srcOrd="1" destOrd="1" presId="urn:microsoft.com/office/officeart/2005/8/layout/cycle4"/>
    <dgm:cxn modelId="{0351E2A6-9F39-4070-BCF1-82BEF34AFD78}" srcId="{827963A2-EBD1-404F-B028-E97491AD3E35}" destId="{3564622F-ACE7-450D-AA5A-77BD2C5DF6C8}" srcOrd="0" destOrd="0" parTransId="{43069E39-4ADB-4F64-89CF-CA9885F9C466}" sibTransId="{8B36FE0F-C0F7-46E3-A43C-CC0B1FFDAD79}"/>
    <dgm:cxn modelId="{1CFED01D-D531-4351-8EF7-204AEA1DC722}" srcId="{1F20DE5B-C69C-4CB4-9B86-EAC952B6FB7B}" destId="{7941561E-A84D-4D0F-A298-142D661A2222}" srcOrd="0" destOrd="0" parTransId="{9A0884EE-D892-472B-B5EB-A0081637797E}" sibTransId="{E8EFACEA-7636-4A57-B159-5F6A2F87F2E1}"/>
    <dgm:cxn modelId="{62AE6312-5204-4549-A170-F283A64295AB}" srcId="{4B303CAB-8B63-49B2-B9CD-11B77F45FD72}" destId="{149ECC0A-1A48-42F5-A967-9A7BCD1014B1}" srcOrd="1" destOrd="0" parTransId="{E2213ADA-80AA-49FB-BC0D-0F9854284625}" sibTransId="{7E822469-20F5-425C-852A-828797767CFA}"/>
    <dgm:cxn modelId="{A5DDEAC1-B493-4D0D-8DE1-F5C769AD761C}" srcId="{77411A22-0252-4077-826F-AB0E4D6C9193}" destId="{827963A2-EBD1-404F-B028-E97491AD3E35}" srcOrd="3" destOrd="0" parTransId="{9DB8F6D2-5373-4A15-A00B-5E646CCCC7A5}" sibTransId="{10F4DC1A-F65C-4AC4-90B9-2F2500ADBEFF}"/>
    <dgm:cxn modelId="{3DDCFB29-669F-44C2-81D7-6767600C7C0E}" type="presOf" srcId="{98FD0CC1-813D-4E1E-BB21-EE09D4FB2B3F}" destId="{4C84DE89-8E58-4967-B647-64CAF887E67F}" srcOrd="0" destOrd="2" presId="urn:microsoft.com/office/officeart/2005/8/layout/cycle4"/>
    <dgm:cxn modelId="{EFA07426-9033-476B-91F6-C7108D1E7ADE}" srcId="{483AB25E-CD35-41CC-B002-4AF1200E07ED}" destId="{98FD0CC1-813D-4E1E-BB21-EE09D4FB2B3F}" srcOrd="2" destOrd="0" parTransId="{57D588A2-BA9D-40EF-BE04-90C37DD264EB}" sibTransId="{8DA9A69B-2731-461E-BB4F-845BE42E992F}"/>
    <dgm:cxn modelId="{CA5288AF-9A6C-4FA3-B1D7-E4A0AA667C62}" srcId="{4B303CAB-8B63-49B2-B9CD-11B77F45FD72}" destId="{2C4DDEE3-1250-4070-9685-9AC2B10FD238}" srcOrd="0" destOrd="0" parTransId="{93048495-E46B-4358-8569-CC58A8271C54}" sibTransId="{3DE23C70-9D3D-4CEA-BA53-C7946178A8AD}"/>
    <dgm:cxn modelId="{68DDF0AD-5904-4123-A6EE-15DF0F25C1C0}" type="presOf" srcId="{3A95E2ED-56B1-4213-A200-500F16289330}" destId="{4FBDA985-71B8-4D84-8B19-D818D2F835C0}" srcOrd="1" destOrd="1" presId="urn:microsoft.com/office/officeart/2005/8/layout/cycle4"/>
    <dgm:cxn modelId="{6F012BB4-24AA-4B08-9532-DCAE933D1262}" type="presParOf" srcId="{28DD3CE4-62B9-41CA-A2BB-E56A1FEAA505}" destId="{A7336795-2FAD-4500-A4C9-53F63038A415}" srcOrd="0" destOrd="0" presId="urn:microsoft.com/office/officeart/2005/8/layout/cycle4"/>
    <dgm:cxn modelId="{618CFF62-F03C-4FA1-8110-DF0F07002035}" type="presParOf" srcId="{A7336795-2FAD-4500-A4C9-53F63038A415}" destId="{BFF6FF5F-FB40-420A-A87F-07488F588B75}" srcOrd="0" destOrd="0" presId="urn:microsoft.com/office/officeart/2005/8/layout/cycle4"/>
    <dgm:cxn modelId="{87330DDD-64EB-4018-ADAA-AB6E6B5D3A04}" type="presParOf" srcId="{BFF6FF5F-FB40-420A-A87F-07488F588B75}" destId="{4C84DE89-8E58-4967-B647-64CAF887E67F}" srcOrd="0" destOrd="0" presId="urn:microsoft.com/office/officeart/2005/8/layout/cycle4"/>
    <dgm:cxn modelId="{A670B295-C54E-48B7-B378-E33A30801FD2}" type="presParOf" srcId="{BFF6FF5F-FB40-420A-A87F-07488F588B75}" destId="{F88CC9EF-9390-4568-A787-34CF2191B832}" srcOrd="1" destOrd="0" presId="urn:microsoft.com/office/officeart/2005/8/layout/cycle4"/>
    <dgm:cxn modelId="{1C137B5D-452F-40ED-8FE8-2E6DB02FAA1E}" type="presParOf" srcId="{A7336795-2FAD-4500-A4C9-53F63038A415}" destId="{FC5FAAE9-8F6C-4FDD-889B-C96B68FE61AD}" srcOrd="1" destOrd="0" presId="urn:microsoft.com/office/officeart/2005/8/layout/cycle4"/>
    <dgm:cxn modelId="{CFC81807-DA46-44B8-B66C-0BA529257DB6}" type="presParOf" srcId="{FC5FAAE9-8F6C-4FDD-889B-C96B68FE61AD}" destId="{4F782FD6-1683-40F9-8CEA-FEEB4D5F83E2}" srcOrd="0" destOrd="0" presId="urn:microsoft.com/office/officeart/2005/8/layout/cycle4"/>
    <dgm:cxn modelId="{D76AA8C3-5925-48D0-9B79-48643FFDBD96}" type="presParOf" srcId="{FC5FAAE9-8F6C-4FDD-889B-C96B68FE61AD}" destId="{B1CCAA96-4E1A-4E69-8C3F-7954D24F8729}" srcOrd="1" destOrd="0" presId="urn:microsoft.com/office/officeart/2005/8/layout/cycle4"/>
    <dgm:cxn modelId="{65B19F57-C768-4DE5-85C3-A9562576E5C2}" type="presParOf" srcId="{A7336795-2FAD-4500-A4C9-53F63038A415}" destId="{B138B3B8-C83A-4F98-B586-4BDD362B9B60}" srcOrd="2" destOrd="0" presId="urn:microsoft.com/office/officeart/2005/8/layout/cycle4"/>
    <dgm:cxn modelId="{DD4131B2-3A6C-40DC-9BA1-1608E03F8D64}" type="presParOf" srcId="{B138B3B8-C83A-4F98-B586-4BDD362B9B60}" destId="{02CDC3D6-3CBB-4F98-9878-7CFF913F0872}" srcOrd="0" destOrd="0" presId="urn:microsoft.com/office/officeart/2005/8/layout/cycle4"/>
    <dgm:cxn modelId="{B0B4EE4D-2765-434E-9D94-DA8CD04BCDE0}" type="presParOf" srcId="{B138B3B8-C83A-4F98-B586-4BDD362B9B60}" destId="{33D35386-7C74-462E-8DA4-2F1D7B77E749}" srcOrd="1" destOrd="0" presId="urn:microsoft.com/office/officeart/2005/8/layout/cycle4"/>
    <dgm:cxn modelId="{97532543-B579-49EA-B643-281B224250A0}" type="presParOf" srcId="{A7336795-2FAD-4500-A4C9-53F63038A415}" destId="{270EFD74-61A8-4D08-A804-699BBA5539EC}" srcOrd="3" destOrd="0" presId="urn:microsoft.com/office/officeart/2005/8/layout/cycle4"/>
    <dgm:cxn modelId="{E4A56A7A-EB3A-48FF-B10E-1DFA8E2BF6E8}" type="presParOf" srcId="{270EFD74-61A8-4D08-A804-699BBA5539EC}" destId="{34187AF8-9098-4F9A-BAF3-353B0A1AD365}" srcOrd="0" destOrd="0" presId="urn:microsoft.com/office/officeart/2005/8/layout/cycle4"/>
    <dgm:cxn modelId="{F26D029D-0CF0-4FFF-B372-B11B426E6AC3}" type="presParOf" srcId="{270EFD74-61A8-4D08-A804-699BBA5539EC}" destId="{4FBDA985-71B8-4D84-8B19-D818D2F835C0}" srcOrd="1" destOrd="0" presId="urn:microsoft.com/office/officeart/2005/8/layout/cycle4"/>
    <dgm:cxn modelId="{8914853E-3AF4-4FB0-B9F2-89B4A876A07A}" type="presParOf" srcId="{A7336795-2FAD-4500-A4C9-53F63038A415}" destId="{DA04B67F-9F34-49EB-ACD2-36D2EC091CF6}" srcOrd="4" destOrd="0" presId="urn:microsoft.com/office/officeart/2005/8/layout/cycle4"/>
    <dgm:cxn modelId="{B3EE9A8D-A750-4259-95A7-9E4C78944891}" type="presParOf" srcId="{28DD3CE4-62B9-41CA-A2BB-E56A1FEAA505}" destId="{E01E2C92-DD8F-47CE-A1AF-CF50BE5D8ED6}" srcOrd="1" destOrd="0" presId="urn:microsoft.com/office/officeart/2005/8/layout/cycle4"/>
    <dgm:cxn modelId="{DEA408E1-76DE-4AD5-851C-4B187D5950BB}" type="presParOf" srcId="{E01E2C92-DD8F-47CE-A1AF-CF50BE5D8ED6}" destId="{AD5B03E4-1B34-413D-BB33-9FE13AF11594}" srcOrd="0" destOrd="0" presId="urn:microsoft.com/office/officeart/2005/8/layout/cycle4"/>
    <dgm:cxn modelId="{D6635FAA-C28B-4B1E-B3D8-5E439BDD8ECC}" type="presParOf" srcId="{E01E2C92-DD8F-47CE-A1AF-CF50BE5D8ED6}" destId="{9FA9911D-4693-426C-9D0C-F1104DC5EBA0}" srcOrd="1" destOrd="0" presId="urn:microsoft.com/office/officeart/2005/8/layout/cycle4"/>
    <dgm:cxn modelId="{2D223FAC-CFBD-4F8D-99C4-04103AC32FE7}" type="presParOf" srcId="{E01E2C92-DD8F-47CE-A1AF-CF50BE5D8ED6}" destId="{5BDF59C4-968D-4D35-9F0E-94385074D476}" srcOrd="2" destOrd="0" presId="urn:microsoft.com/office/officeart/2005/8/layout/cycle4"/>
    <dgm:cxn modelId="{B41867C7-FF7A-41B6-B677-354D3CB6AE3E}" type="presParOf" srcId="{E01E2C92-DD8F-47CE-A1AF-CF50BE5D8ED6}" destId="{CBC61B83-8BE6-4053-A9ED-F604F063FE12}" srcOrd="3" destOrd="0" presId="urn:microsoft.com/office/officeart/2005/8/layout/cycle4"/>
    <dgm:cxn modelId="{FBE1CD5B-3F51-437C-9942-6BA9DCF7CCC0}" type="presParOf" srcId="{E01E2C92-DD8F-47CE-A1AF-CF50BE5D8ED6}" destId="{BCE319C4-FD1E-4CF6-A4A1-F5FB0CCFEFFE}" srcOrd="4" destOrd="0" presId="urn:microsoft.com/office/officeart/2005/8/layout/cycle4"/>
    <dgm:cxn modelId="{D054BE4C-7665-463E-ABB6-4F58E1C70B95}" type="presParOf" srcId="{28DD3CE4-62B9-41CA-A2BB-E56A1FEAA505}" destId="{A5DAAFD2-E946-4A94-87F3-E9A7A4486209}" srcOrd="2" destOrd="0" presId="urn:microsoft.com/office/officeart/2005/8/layout/cycle4"/>
    <dgm:cxn modelId="{B0FE495B-BFA0-4DD2-80E6-63F6754AEBAA}" type="presParOf" srcId="{28DD3CE4-62B9-41CA-A2BB-E56A1FEAA505}" destId="{F92D9F24-9A81-4741-ABED-04F7D958388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DC3D6-3CBB-4F98-9878-7CFF913F0872}">
      <dsp:nvSpPr>
        <dsp:cNvPr id="0" name=""/>
        <dsp:cNvSpPr/>
      </dsp:nvSpPr>
      <dsp:spPr>
        <a:xfrm>
          <a:off x="3383072" y="2063564"/>
          <a:ext cx="1657841" cy="1413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用户信息</a:t>
          </a:r>
          <a:endParaRPr lang="zh-CN" altLang="en-US" sz="14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用户喜好</a:t>
          </a:r>
          <a:endParaRPr lang="zh-CN" altLang="en-US" sz="14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推荐</a:t>
          </a:r>
          <a:endParaRPr lang="zh-CN" altLang="en-US" sz="14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911470" y="2447944"/>
        <a:ext cx="1098397" cy="997910"/>
      </dsp:txXfrm>
    </dsp:sp>
    <dsp:sp modelId="{34187AF8-9098-4F9A-BAF3-353B0A1AD365}">
      <dsp:nvSpPr>
        <dsp:cNvPr id="0" name=""/>
        <dsp:cNvSpPr/>
      </dsp:nvSpPr>
      <dsp:spPr>
        <a:xfrm>
          <a:off x="426479" y="2056076"/>
          <a:ext cx="1582876" cy="1428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多种评测标准</a:t>
          </a:r>
          <a:endParaRPr lang="zh-CN" altLang="en-US" sz="12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时间强度和频率</a:t>
          </a:r>
          <a:endParaRPr lang="zh-CN" altLang="en-US" sz="12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57854" y="2444529"/>
        <a:ext cx="1045263" cy="1008483"/>
      </dsp:txXfrm>
    </dsp:sp>
    <dsp:sp modelId="{4F782FD6-1683-40F9-8CEA-FEEB4D5F83E2}">
      <dsp:nvSpPr>
        <dsp:cNvPr id="0" name=""/>
        <dsp:cNvSpPr/>
      </dsp:nvSpPr>
      <dsp:spPr>
        <a:xfrm>
          <a:off x="3207259" y="-43704"/>
          <a:ext cx="1654863" cy="1071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数据来源</a:t>
          </a:r>
          <a:endParaRPr lang="zh-CN" altLang="en-US" sz="14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测评方面</a:t>
          </a:r>
          <a:endParaRPr lang="zh-CN" altLang="en-US" sz="14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727266" y="-20156"/>
        <a:ext cx="1111308" cy="756886"/>
      </dsp:txXfrm>
    </dsp:sp>
    <dsp:sp modelId="{4C84DE89-8E58-4967-B647-64CAF887E67F}">
      <dsp:nvSpPr>
        <dsp:cNvPr id="0" name=""/>
        <dsp:cNvSpPr/>
      </dsp:nvSpPr>
      <dsp:spPr>
        <a:xfrm>
          <a:off x="507219" y="-43704"/>
          <a:ext cx="1654863" cy="1071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厂商</a:t>
          </a:r>
          <a:endParaRPr lang="zh-CN" altLang="en-US" sz="12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名字</a:t>
          </a:r>
          <a:endParaRPr lang="zh-CN" altLang="en-US" sz="12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生产日期</a:t>
          </a:r>
          <a:endParaRPr lang="zh-CN" altLang="en-US" sz="12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…etc.</a:t>
          </a:r>
          <a:endParaRPr lang="zh-CN" altLang="en-US" sz="12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30767" y="-20156"/>
        <a:ext cx="1111308" cy="756886"/>
      </dsp:txXfrm>
    </dsp:sp>
    <dsp:sp modelId="{AD5B03E4-1B34-413D-BB33-9FE13AF11594}">
      <dsp:nvSpPr>
        <dsp:cNvPr id="0" name=""/>
        <dsp:cNvSpPr/>
      </dsp:nvSpPr>
      <dsp:spPr>
        <a:xfrm>
          <a:off x="1201399" y="236325"/>
          <a:ext cx="1450517" cy="1450517"/>
        </a:xfrm>
        <a:prstGeom prst="pieWedge">
          <a:avLst/>
        </a:prstGeom>
        <a:solidFill>
          <a:srgbClr val="D7B98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基本</a:t>
          </a:r>
          <a:endParaRPr lang="en-US" altLang="zh-CN" sz="20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属性</a:t>
          </a:r>
          <a:endParaRPr lang="en-US" altLang="zh-CN" sz="20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1626246" y="661172"/>
        <a:ext cx="1025670" cy="1025670"/>
      </dsp:txXfrm>
    </dsp:sp>
    <dsp:sp modelId="{9FA9911D-4693-426C-9D0C-F1104DC5EBA0}">
      <dsp:nvSpPr>
        <dsp:cNvPr id="0" name=""/>
        <dsp:cNvSpPr/>
      </dsp:nvSpPr>
      <dsp:spPr>
        <a:xfrm rot="5400000">
          <a:off x="2718915" y="236325"/>
          <a:ext cx="1450517" cy="1450517"/>
        </a:xfrm>
        <a:prstGeom prst="pieWedge">
          <a:avLst/>
        </a:prstGeom>
        <a:solidFill>
          <a:srgbClr val="D7B98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属性</a:t>
          </a:r>
          <a:endParaRPr lang="en-US" altLang="zh-CN" sz="18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测评</a:t>
          </a:r>
          <a:endParaRPr lang="en-US" altLang="zh-CN" sz="1800" kern="1200" dirty="0" smtClean="0">
            <a:latin typeface="微软雅黑" pitchFamily="34" charset="-122"/>
            <a:ea typeface="微软雅黑" pitchFamily="34" charset="-122"/>
          </a:endParaRPr>
        </a:p>
      </dsp:txBody>
      <dsp:txXfrm rot="-5400000">
        <a:off x="2718915" y="661172"/>
        <a:ext cx="1025670" cy="1025670"/>
      </dsp:txXfrm>
    </dsp:sp>
    <dsp:sp modelId="{5BDF59C4-968D-4D35-9F0E-94385074D476}">
      <dsp:nvSpPr>
        <dsp:cNvPr id="0" name=""/>
        <dsp:cNvSpPr/>
      </dsp:nvSpPr>
      <dsp:spPr>
        <a:xfrm rot="10800000">
          <a:off x="2718915" y="1753841"/>
          <a:ext cx="1450517" cy="1450517"/>
        </a:xfrm>
        <a:prstGeom prst="pieWedge">
          <a:avLst/>
        </a:prstGeom>
        <a:solidFill>
          <a:srgbClr val="D7B98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用户</a:t>
          </a:r>
          <a:endParaRPr lang="en-US" altLang="zh-CN" sz="18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反馈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10800000">
        <a:off x="2718915" y="1753841"/>
        <a:ext cx="1025670" cy="1025670"/>
      </dsp:txXfrm>
    </dsp:sp>
    <dsp:sp modelId="{CBC61B83-8BE6-4053-A9ED-F604F063FE12}">
      <dsp:nvSpPr>
        <dsp:cNvPr id="0" name=""/>
        <dsp:cNvSpPr/>
      </dsp:nvSpPr>
      <dsp:spPr>
        <a:xfrm rot="16200000">
          <a:off x="1201399" y="1753841"/>
          <a:ext cx="1450517" cy="1450517"/>
        </a:xfrm>
        <a:prstGeom prst="pieWedge">
          <a:avLst/>
        </a:prstGeom>
        <a:solidFill>
          <a:srgbClr val="D7B98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口味</a:t>
          </a:r>
          <a:endParaRPr lang="en-US" altLang="zh-CN" sz="18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测评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1626246" y="1753841"/>
        <a:ext cx="1025670" cy="1025670"/>
      </dsp:txXfrm>
    </dsp:sp>
    <dsp:sp modelId="{A5DAAFD2-E946-4A94-87F3-E9A7A4486209}">
      <dsp:nvSpPr>
        <dsp:cNvPr id="0" name=""/>
        <dsp:cNvSpPr/>
      </dsp:nvSpPr>
      <dsp:spPr>
        <a:xfrm>
          <a:off x="2435009" y="1418848"/>
          <a:ext cx="500813" cy="435490"/>
        </a:xfrm>
        <a:prstGeom prst="circularArrow">
          <a:avLst/>
        </a:prstGeom>
        <a:solidFill>
          <a:schemeClr val="bg1">
            <a:lumMod val="8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D9F24-9A81-4741-ABED-04F7D9583882}">
      <dsp:nvSpPr>
        <dsp:cNvPr id="0" name=""/>
        <dsp:cNvSpPr/>
      </dsp:nvSpPr>
      <dsp:spPr>
        <a:xfrm rot="10800000">
          <a:off x="2435009" y="1586344"/>
          <a:ext cx="500813" cy="435490"/>
        </a:xfrm>
        <a:prstGeom prst="circularArrow">
          <a:avLst/>
        </a:prstGeom>
        <a:solidFill>
          <a:schemeClr val="bg1">
            <a:lumMod val="8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B106F-7B06-4EFC-9782-6F1AB3B13095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BDD45-783F-4203-BFEB-5F8D68B2B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41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DD45-783F-4203-BFEB-5F8D68B2B81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58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配置文件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DD45-783F-4203-BFEB-5F8D68B2B81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7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具体表继承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单表继承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实例属性值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多表继承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DD45-783F-4203-BFEB-5F8D68B2B81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07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 err="1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InstantNoodleTasteVector</a:t>
            </a:r>
            <a:r>
              <a:rPr lang="en-US" altLang="zh-CN" sz="12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2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列是</a:t>
            </a:r>
            <a:r>
              <a:rPr lang="en-US" altLang="zh-CN" sz="12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Cube</a:t>
            </a:r>
            <a:r>
              <a:rPr lang="zh-CN" altLang="en-US" sz="12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类型，此时对应值为</a:t>
            </a:r>
            <a:r>
              <a:rPr lang="en-US" altLang="zh-CN" sz="1200" dirty="0" smtClean="0"/>
              <a:t>(5,7,3,0,2)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2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其他编号的方便面对应向量点与</a:t>
            </a:r>
            <a:r>
              <a:rPr lang="en-US" altLang="zh-CN" sz="12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1001</a:t>
            </a:r>
            <a:r>
              <a:rPr lang="zh-CN" altLang="en-US" sz="12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对应向量点的距离与相似程度成正比。</a:t>
            </a:r>
            <a:endParaRPr lang="en-US" altLang="zh-CN" sz="12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2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图示为限制范围，得到以</a:t>
            </a:r>
            <a:r>
              <a:rPr lang="en-US" altLang="zh-CN" sz="12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1001</a:t>
            </a:r>
            <a:r>
              <a:rPr lang="zh-CN" altLang="en-US" sz="12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编号对应的点为中心，</a:t>
            </a:r>
            <a:r>
              <a:rPr lang="en-US" altLang="zh-CN" sz="12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12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单位立方体内，距离最近的几条数据。</a:t>
            </a:r>
            <a:endParaRPr lang="en-US" altLang="zh-CN" sz="12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2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DD45-783F-4203-BFEB-5F8D68B2B81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9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左图为架构，右图引出实验。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DD45-783F-4203-BFEB-5F8D68B2B81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721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在启动后会将数据库中的数据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以文件映射的方式加载到内存中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。如果内存资源相当丰富的话，这将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极大地提高数据库的查询速度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，毕竟内存的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效率比磁盘高多了。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DD45-783F-4203-BFEB-5F8D68B2B81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626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服务器配置</a:t>
            </a:r>
            <a:endParaRPr lang="en-US" altLang="zh-CN" dirty="0" smtClean="0"/>
          </a:p>
          <a:p>
            <a:r>
              <a:rPr lang="zh-CN" altLang="en-US" dirty="0" smtClean="0"/>
              <a:t>数据转换接口开发</a:t>
            </a:r>
            <a:endParaRPr lang="en-US" altLang="zh-CN" dirty="0" smtClean="0"/>
          </a:p>
          <a:p>
            <a:r>
              <a:rPr lang="zh-CN" altLang="en-US" dirty="0" smtClean="0"/>
              <a:t>前端页面开发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使用设计</a:t>
            </a:r>
            <a:endParaRPr lang="en-US" altLang="zh-CN" dirty="0" smtClean="0"/>
          </a:p>
          <a:p>
            <a:r>
              <a:rPr lang="en-US" altLang="zh-CN" dirty="0" smtClean="0"/>
              <a:t>Neo4j</a:t>
            </a:r>
            <a:r>
              <a:rPr lang="zh-CN" altLang="en-US" dirty="0" smtClean="0"/>
              <a:t>使用设计</a:t>
            </a:r>
            <a:endParaRPr lang="en-US" altLang="zh-CN" dirty="0" smtClean="0"/>
          </a:p>
          <a:p>
            <a:r>
              <a:rPr lang="en-US" altLang="zh-CN" dirty="0" err="1" smtClean="0"/>
              <a:t>MongoDB</a:t>
            </a:r>
            <a:r>
              <a:rPr lang="zh-CN" altLang="en-US" dirty="0" smtClean="0"/>
              <a:t>使用设计</a:t>
            </a:r>
            <a:endParaRPr lang="en-US" altLang="zh-CN" dirty="0" smtClean="0"/>
          </a:p>
          <a:p>
            <a:r>
              <a:rPr lang="en-US" altLang="zh-CN" dirty="0" err="1" smtClean="0"/>
              <a:t>Postgresql</a:t>
            </a:r>
            <a:r>
              <a:rPr lang="zh-CN" altLang="en-US" dirty="0" smtClean="0"/>
              <a:t>使用设计</a:t>
            </a:r>
            <a:endParaRPr lang="en-US" altLang="zh-CN" dirty="0" smtClean="0"/>
          </a:p>
          <a:p>
            <a:r>
              <a:rPr lang="en-US" altLang="zh-CN" dirty="0" smtClean="0"/>
              <a:t>Db4o</a:t>
            </a:r>
            <a:r>
              <a:rPr lang="zh-CN" altLang="en-US" dirty="0" smtClean="0"/>
              <a:t>代码开发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集群实验</a:t>
            </a:r>
            <a:endParaRPr lang="en-US" altLang="zh-CN" dirty="0" smtClean="0"/>
          </a:p>
          <a:p>
            <a:r>
              <a:rPr lang="zh-CN" altLang="en-US" dirty="0" smtClean="0"/>
              <a:t>四个性能测试实验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DD45-783F-4203-BFEB-5F8D68B2B81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3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DF9">
                  <a:alpha val="100000"/>
                </a:srgbClr>
              </a:clrFrom>
              <a:clrTo>
                <a:srgbClr val="FFFDF9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0" y="0"/>
            <a:ext cx="1408430" cy="5054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>
            <a:spLocks/>
          </p:cNvSpPr>
          <p:nvPr/>
        </p:nvSpPr>
        <p:spPr bwMode="auto">
          <a:xfrm>
            <a:off x="0" y="592428"/>
            <a:ext cx="12192000" cy="5738522"/>
          </a:xfrm>
          <a:prstGeom prst="rect">
            <a:avLst/>
          </a:prstGeom>
          <a:solidFill>
            <a:srgbClr val="C8A063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914400" indent="-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 Light" panose="020F0302020204030204" pitchFamily="34" charset="0"/>
              </a:rPr>
              <a:t>2018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 Light" panose="020F0302020204030204" pitchFamily="34" charset="0"/>
              </a:rPr>
              <a:t>毕业设计答辩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 Light" panose="020F030202020403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 Light" panose="020F030202020403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 Light" panose="020F030202020403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 Light" panose="020F0302020204030204" pitchFamily="34" charset="0"/>
              </a:rPr>
              <a:t>肖晓珂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 Light" panose="020F0302020204030204" pitchFamily="34" charset="0"/>
              </a:rPr>
              <a:t>14123112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463" y="161454"/>
            <a:ext cx="6524173" cy="6355291"/>
          </a:xfrm>
          <a:prstGeom prst="rect">
            <a:avLst/>
          </a:prstGeom>
        </p:spPr>
      </p:pic>
      <p:sp>
        <p:nvSpPr>
          <p:cNvPr id="5" name="Rectangle 3"/>
          <p:cNvSpPr/>
          <p:nvPr/>
        </p:nvSpPr>
        <p:spPr>
          <a:xfrm>
            <a:off x="283597" y="3097047"/>
            <a:ext cx="11624806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食品领域的数据分析和存储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65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6149788" y="1536077"/>
            <a:ext cx="55593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err="1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xxxx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400" kern="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337385" y="574005"/>
            <a:ext cx="11624806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r>
              <a:rPr lang="en-US" altLang="zh-CN" b="1" dirty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：文档型数据库模仿事务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9461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性能测试实验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28" y="1198164"/>
            <a:ext cx="6419850" cy="3278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037" y="1657899"/>
            <a:ext cx="4117232" cy="2156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35" y="2929444"/>
            <a:ext cx="5811650" cy="309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 descr="im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" r="2692" b="86532"/>
          <a:stretch/>
        </p:blipFill>
        <p:spPr bwMode="auto">
          <a:xfrm>
            <a:off x="5405063" y="1983489"/>
            <a:ext cx="6188635" cy="137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2010" r="-3394" b="57432"/>
          <a:stretch/>
        </p:blipFill>
        <p:spPr bwMode="auto">
          <a:xfrm>
            <a:off x="5405063" y="3525462"/>
            <a:ext cx="7153275" cy="161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99380" y="5715000"/>
            <a:ext cx="251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57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方案总结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99050"/>
              </p:ext>
            </p:extLst>
          </p:nvPr>
        </p:nvGraphicFramePr>
        <p:xfrm>
          <a:off x="562507" y="1243692"/>
          <a:ext cx="11277601" cy="538829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716"/>
                <a:gridCol w="2215895"/>
                <a:gridCol w="2215895"/>
                <a:gridCol w="2215895"/>
                <a:gridCol w="2215895"/>
                <a:gridCol w="1543305"/>
              </a:tblGrid>
              <a:tr h="724850">
                <a:tc>
                  <a:txBody>
                    <a:bodyPr/>
                    <a:lstStyle/>
                    <a:p>
                      <a:pPr algn="ctr"/>
                      <a:endParaRPr lang="zh-CN" altLang="en-US" dirty="0" smtClean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MySQL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PostgreSQL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MongoDB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neo4j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db4o</a:t>
                      </a:r>
                      <a:endParaRPr lang="zh-CN" altLang="en-US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3CFAF"/>
                    </a:solidFill>
                  </a:tcPr>
                </a:tc>
              </a:tr>
              <a:tr h="62808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特点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最流行的关系型数据库</a:t>
                      </a:r>
                      <a:endParaRPr lang="zh-CN" altLang="en-US" sz="1800" kern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最先进的关系型数据库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文档型数据库</a:t>
                      </a:r>
                      <a:endParaRPr lang="zh-CN" altLang="en-US" sz="1800" kern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图数据库</a:t>
                      </a:r>
                      <a:endParaRPr lang="zh-CN" altLang="en-US" sz="1800" kern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原生数据库</a:t>
                      </a:r>
                      <a:endParaRPr lang="en-US" altLang="zh-CN" sz="1800" kern="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2987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优势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稳定，社区支持强</a:t>
                      </a:r>
                      <a:endParaRPr lang="zh-CN" altLang="en-US" sz="1800" kern="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性能优秀，功能丰富，结合了文档型的优点</a:t>
                      </a:r>
                      <a:endParaRPr lang="zh-CN" altLang="en-US" sz="1800" kern="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易扩展，大数据情况下表现良好</a:t>
                      </a:r>
                      <a:endParaRPr lang="zh-CN" altLang="en-US" sz="1800" kern="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易扩展，深度查询效率高</a:t>
                      </a:r>
                      <a:endParaRPr lang="zh-CN" altLang="en-US" sz="1800" kern="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速度快，性能最优</a:t>
                      </a:r>
                      <a:endParaRPr lang="zh-CN" altLang="en-US" sz="1800" kern="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2808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劣势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不够灵活，性能低</a:t>
                      </a:r>
                      <a:endParaRPr lang="zh-CN" altLang="en-US" sz="1800" kern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不够灵活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事务支持弱</a:t>
                      </a:r>
                      <a:endParaRPr lang="zh-CN" altLang="en-US" sz="1800" kern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对时间的处理弱</a:t>
                      </a:r>
                      <a:endParaRPr lang="zh-CN" altLang="en-US" sz="1800" kern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手动开发，不适合实际应用</a:t>
                      </a:r>
                      <a:endParaRPr lang="zh-CN" altLang="en-US" sz="1800" kern="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2987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适用范围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不常变化的数据</a:t>
                      </a:r>
                      <a:endParaRPr lang="zh-CN" altLang="en-US" sz="1800" kern="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不常变化的数据，适用于推荐系统</a:t>
                      </a:r>
                      <a:endParaRPr lang="zh-CN" altLang="en-US" sz="1800" kern="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适用于变化性大的数据</a:t>
                      </a:r>
                      <a:endParaRPr lang="zh-CN" altLang="en-US" sz="1800" kern="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适合紧密关联的数据，适用于推荐系统</a:t>
                      </a:r>
                      <a:endParaRPr lang="zh-CN" altLang="en-US" sz="1800" kern="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数据量少时在</a:t>
                      </a:r>
                      <a:r>
                        <a:rPr lang="en-US" altLang="zh-CN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项目内嵌入</a:t>
                      </a:r>
                      <a:endParaRPr lang="zh-CN" altLang="en-US" sz="1800" kern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2808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系统性能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较差，集群时有进步</a:t>
                      </a:r>
                      <a:endParaRPr lang="zh-CN" altLang="en-US" sz="1800" kern="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强于</a:t>
                      </a:r>
                      <a:r>
                        <a:rPr lang="en-US" altLang="zh-CN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MySQL</a:t>
                      </a:r>
                      <a:endParaRPr lang="zh-CN" altLang="en-US" sz="1800" kern="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全索引支持，查询效率高。</a:t>
                      </a:r>
                      <a:endParaRPr lang="en-US" altLang="zh-CN" sz="1800" kern="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深度查询性能最佳</a:t>
                      </a:r>
                      <a:endParaRPr lang="zh-CN" altLang="en-US" sz="1800" kern="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最优</a:t>
                      </a:r>
                      <a:endParaRPr lang="zh-CN" altLang="en-US" sz="1800" kern="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2808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是否建议使用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3CFA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是</a:t>
                      </a:r>
                      <a:endParaRPr lang="zh-CN" altLang="en-US" sz="1800" kern="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是</a:t>
                      </a:r>
                      <a:endParaRPr lang="zh-CN" altLang="en-US" sz="1800" kern="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是</a:t>
                      </a:r>
                      <a:endParaRPr lang="zh-CN" altLang="en-US" sz="1800" kern="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否</a:t>
                      </a:r>
                      <a:endParaRPr lang="zh-CN" altLang="en-US" sz="1800" kern="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否</a:t>
                      </a:r>
                      <a:endParaRPr lang="zh-CN" altLang="en-US" sz="1800" kern="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3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2"/>
          <p:cNvSpPr txBox="1">
            <a:spLocks/>
          </p:cNvSpPr>
          <p:nvPr/>
        </p:nvSpPr>
        <p:spPr>
          <a:xfrm>
            <a:off x="5797784" y="36875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公司简介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占位符 13"/>
          <p:cNvSpPr txBox="1">
            <a:spLocks/>
          </p:cNvSpPr>
          <p:nvPr/>
        </p:nvSpPr>
        <p:spPr>
          <a:xfrm>
            <a:off x="7833294" y="36875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经营范围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14"/>
          <p:cNvSpPr txBox="1">
            <a:spLocks/>
          </p:cNvSpPr>
          <p:nvPr/>
        </p:nvSpPr>
        <p:spPr>
          <a:xfrm>
            <a:off x="5797784" y="4323376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占位符 15"/>
          <p:cNvSpPr txBox="1">
            <a:spLocks/>
          </p:cNvSpPr>
          <p:nvPr/>
        </p:nvSpPr>
        <p:spPr>
          <a:xfrm>
            <a:off x="7833294" y="4323376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企业荣誉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占位符 16"/>
          <p:cNvSpPr txBox="1">
            <a:spLocks/>
          </p:cNvSpPr>
          <p:nvPr/>
        </p:nvSpPr>
        <p:spPr>
          <a:xfrm>
            <a:off x="6450807" y="2507639"/>
            <a:ext cx="2519362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关于我们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文本占位符 17"/>
          <p:cNvSpPr txBox="1">
            <a:spLocks/>
          </p:cNvSpPr>
          <p:nvPr/>
        </p:nvSpPr>
        <p:spPr>
          <a:xfrm>
            <a:off x="6440488" y="2932371"/>
            <a:ext cx="254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ABOUT US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 bwMode="auto">
          <a:xfrm>
            <a:off x="0" y="592428"/>
            <a:ext cx="12192000" cy="5738522"/>
          </a:xfrm>
          <a:prstGeom prst="rect">
            <a:avLst/>
          </a:prstGeom>
          <a:solidFill>
            <a:srgbClr val="C8A063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914400" indent="-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 Light" panose="020F0302020204030204" pitchFamily="34" charset="0"/>
            </a:endParaRPr>
          </a:p>
        </p:txBody>
      </p:sp>
      <p:sp>
        <p:nvSpPr>
          <p:cNvPr id="27" name="文本占位符 12"/>
          <p:cNvSpPr txBox="1">
            <a:spLocks/>
          </p:cNvSpPr>
          <p:nvPr/>
        </p:nvSpPr>
        <p:spPr>
          <a:xfrm>
            <a:off x="5950184" y="38399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3"/>
          <p:cNvSpPr txBox="1">
            <a:spLocks/>
          </p:cNvSpPr>
          <p:nvPr/>
        </p:nvSpPr>
        <p:spPr>
          <a:xfrm>
            <a:off x="7985694" y="3864699"/>
            <a:ext cx="2171180" cy="48013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占位符 16"/>
          <p:cNvSpPr txBox="1">
            <a:spLocks/>
          </p:cNvSpPr>
          <p:nvPr/>
        </p:nvSpPr>
        <p:spPr>
          <a:xfrm>
            <a:off x="6603207" y="2518375"/>
            <a:ext cx="2519362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项目展示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文本占位符 17"/>
          <p:cNvSpPr txBox="1">
            <a:spLocks/>
          </p:cNvSpPr>
          <p:nvPr/>
        </p:nvSpPr>
        <p:spPr>
          <a:xfrm>
            <a:off x="6592888" y="2998506"/>
            <a:ext cx="3040406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PROJECT_SHOW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24717" y="1155657"/>
            <a:ext cx="2326741" cy="278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1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253394"/>
            <a:ext cx="5510213" cy="4575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6" y="1499712"/>
            <a:ext cx="5819773" cy="253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1253394"/>
            <a:ext cx="772477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275" y="1253394"/>
            <a:ext cx="8410575" cy="543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27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等腰三角形 3"/>
          <p:cNvSpPr>
            <a:spLocks noChangeAspect="1"/>
          </p:cNvSpPr>
          <p:nvPr/>
        </p:nvSpPr>
        <p:spPr>
          <a:xfrm rot="5736619">
            <a:off x="4418665" y="3591305"/>
            <a:ext cx="464551" cy="314764"/>
          </a:xfrm>
          <a:prstGeom prst="triangle">
            <a:avLst/>
          </a:prstGeom>
          <a:solidFill>
            <a:srgbClr val="D7B98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1311121">
            <a:off x="6778016" y="3579456"/>
            <a:ext cx="593594" cy="370888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10800000">
            <a:off x="5622657" y="2404034"/>
            <a:ext cx="470837" cy="433076"/>
          </a:xfrm>
          <a:prstGeom prst="triangle">
            <a:avLst/>
          </a:pr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" name="AutoShape 4" descr="http://www.goldenstand.cn/images/view-1.png"/>
          <p:cNvSpPr>
            <a:spLocks noChangeAspect="1" noChangeArrowheads="1"/>
          </p:cNvSpPr>
          <p:nvPr/>
        </p:nvSpPr>
        <p:spPr bwMode="auto">
          <a:xfrm>
            <a:off x="2533095" y="-16082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"/>
          <p:cNvSpPr>
            <a:spLocks noChangeAspect="1"/>
          </p:cNvSpPr>
          <p:nvPr/>
        </p:nvSpPr>
        <p:spPr bwMode="auto">
          <a:xfrm rot="13426420">
            <a:off x="2953066" y="2550738"/>
            <a:ext cx="2253114" cy="2355481"/>
          </a:xfrm>
          <a:custGeom>
            <a:avLst/>
            <a:gdLst>
              <a:gd name="T0" fmla="*/ 8693 w 8847"/>
              <a:gd name="T1" fmla="*/ 8976 h 8976"/>
              <a:gd name="T2" fmla="*/ 279 w 8847"/>
              <a:gd name="T3" fmla="*/ 5 h 8976"/>
              <a:gd name="T4" fmla="*/ 0 w 8847"/>
              <a:gd name="T5" fmla="*/ 0 h 8976"/>
              <a:gd name="T6" fmla="*/ 0 w 8847"/>
              <a:gd name="T7" fmla="*/ 4349 h 8976"/>
              <a:gd name="T8" fmla="*/ 4349 w 8847"/>
              <a:gd name="T9" fmla="*/ 8697 h 8976"/>
              <a:gd name="T10" fmla="*/ 4347 w 8847"/>
              <a:gd name="T11" fmla="*/ 8837 h 8976"/>
              <a:gd name="T12" fmla="*/ 8693 w 8847"/>
              <a:gd name="T13" fmla="*/ 8976 h 8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47" h="8976">
                <a:moveTo>
                  <a:pt x="8693" y="8976"/>
                </a:moveTo>
                <a:cubicBezTo>
                  <a:pt x="8847" y="4175"/>
                  <a:pt x="5080" y="159"/>
                  <a:pt x="279" y="5"/>
                </a:cubicBezTo>
                <a:cubicBezTo>
                  <a:pt x="186" y="2"/>
                  <a:pt x="93" y="0"/>
                  <a:pt x="0" y="0"/>
                </a:cubicBezTo>
                <a:lnTo>
                  <a:pt x="0" y="4349"/>
                </a:lnTo>
                <a:cubicBezTo>
                  <a:pt x="2402" y="4349"/>
                  <a:pt x="4349" y="6296"/>
                  <a:pt x="4349" y="8697"/>
                </a:cubicBezTo>
                <a:cubicBezTo>
                  <a:pt x="4349" y="8744"/>
                  <a:pt x="4348" y="8790"/>
                  <a:pt x="4347" y="8837"/>
                </a:cubicBezTo>
                <a:lnTo>
                  <a:pt x="8693" y="8976"/>
                </a:lnTo>
                <a:close/>
              </a:path>
            </a:pathLst>
          </a:custGeom>
          <a:solidFill>
            <a:srgbClr val="D7B98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1" name="Freeform 7"/>
          <p:cNvSpPr>
            <a:spLocks noChangeAspect="1"/>
          </p:cNvSpPr>
          <p:nvPr/>
        </p:nvSpPr>
        <p:spPr bwMode="auto">
          <a:xfrm rot="8025901">
            <a:off x="4673568" y="4340855"/>
            <a:ext cx="2253114" cy="2355481"/>
          </a:xfrm>
          <a:custGeom>
            <a:avLst/>
            <a:gdLst>
              <a:gd name="T0" fmla="*/ 8693 w 8847"/>
              <a:gd name="T1" fmla="*/ 8976 h 8976"/>
              <a:gd name="T2" fmla="*/ 279 w 8847"/>
              <a:gd name="T3" fmla="*/ 5 h 8976"/>
              <a:gd name="T4" fmla="*/ 0 w 8847"/>
              <a:gd name="T5" fmla="*/ 0 h 8976"/>
              <a:gd name="T6" fmla="*/ 0 w 8847"/>
              <a:gd name="T7" fmla="*/ 4349 h 8976"/>
              <a:gd name="T8" fmla="*/ 4349 w 8847"/>
              <a:gd name="T9" fmla="*/ 8697 h 8976"/>
              <a:gd name="T10" fmla="*/ 4347 w 8847"/>
              <a:gd name="T11" fmla="*/ 8837 h 8976"/>
              <a:gd name="T12" fmla="*/ 8693 w 8847"/>
              <a:gd name="T13" fmla="*/ 8976 h 8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47" h="8976">
                <a:moveTo>
                  <a:pt x="8693" y="8976"/>
                </a:moveTo>
                <a:cubicBezTo>
                  <a:pt x="8847" y="4175"/>
                  <a:pt x="5080" y="159"/>
                  <a:pt x="279" y="5"/>
                </a:cubicBezTo>
                <a:cubicBezTo>
                  <a:pt x="186" y="2"/>
                  <a:pt x="93" y="0"/>
                  <a:pt x="0" y="0"/>
                </a:cubicBezTo>
                <a:lnTo>
                  <a:pt x="0" y="4349"/>
                </a:lnTo>
                <a:cubicBezTo>
                  <a:pt x="2402" y="4349"/>
                  <a:pt x="4349" y="6296"/>
                  <a:pt x="4349" y="8697"/>
                </a:cubicBezTo>
                <a:cubicBezTo>
                  <a:pt x="4349" y="8744"/>
                  <a:pt x="4348" y="8790"/>
                  <a:pt x="4347" y="8837"/>
                </a:cubicBezTo>
                <a:lnTo>
                  <a:pt x="8693" y="897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Freeform 7"/>
          <p:cNvSpPr>
            <a:spLocks noChangeAspect="1"/>
          </p:cNvSpPr>
          <p:nvPr/>
        </p:nvSpPr>
        <p:spPr bwMode="auto">
          <a:xfrm rot="18827143">
            <a:off x="4741601" y="849497"/>
            <a:ext cx="2253114" cy="2355481"/>
          </a:xfrm>
          <a:custGeom>
            <a:avLst/>
            <a:gdLst>
              <a:gd name="T0" fmla="*/ 8693 w 8847"/>
              <a:gd name="T1" fmla="*/ 8976 h 8976"/>
              <a:gd name="T2" fmla="*/ 279 w 8847"/>
              <a:gd name="T3" fmla="*/ 5 h 8976"/>
              <a:gd name="T4" fmla="*/ 0 w 8847"/>
              <a:gd name="T5" fmla="*/ 0 h 8976"/>
              <a:gd name="T6" fmla="*/ 0 w 8847"/>
              <a:gd name="T7" fmla="*/ 4349 h 8976"/>
              <a:gd name="T8" fmla="*/ 4349 w 8847"/>
              <a:gd name="T9" fmla="*/ 8697 h 8976"/>
              <a:gd name="T10" fmla="*/ 4347 w 8847"/>
              <a:gd name="T11" fmla="*/ 8837 h 8976"/>
              <a:gd name="T12" fmla="*/ 8693 w 8847"/>
              <a:gd name="T13" fmla="*/ 8976 h 8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47" h="8976">
                <a:moveTo>
                  <a:pt x="8693" y="8976"/>
                </a:moveTo>
                <a:cubicBezTo>
                  <a:pt x="8847" y="4175"/>
                  <a:pt x="5080" y="159"/>
                  <a:pt x="279" y="5"/>
                </a:cubicBezTo>
                <a:cubicBezTo>
                  <a:pt x="186" y="2"/>
                  <a:pt x="93" y="0"/>
                  <a:pt x="0" y="0"/>
                </a:cubicBezTo>
                <a:lnTo>
                  <a:pt x="0" y="4349"/>
                </a:lnTo>
                <a:cubicBezTo>
                  <a:pt x="2402" y="4349"/>
                  <a:pt x="4349" y="6296"/>
                  <a:pt x="4349" y="8697"/>
                </a:cubicBezTo>
                <a:cubicBezTo>
                  <a:pt x="4349" y="8744"/>
                  <a:pt x="4348" y="8790"/>
                  <a:pt x="4347" y="8837"/>
                </a:cubicBezTo>
                <a:lnTo>
                  <a:pt x="8693" y="897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3" name="Freeform 7"/>
          <p:cNvSpPr>
            <a:spLocks noChangeAspect="1"/>
          </p:cNvSpPr>
          <p:nvPr/>
        </p:nvSpPr>
        <p:spPr bwMode="auto">
          <a:xfrm rot="2602380">
            <a:off x="6456675" y="2588436"/>
            <a:ext cx="2253114" cy="2355481"/>
          </a:xfrm>
          <a:custGeom>
            <a:avLst/>
            <a:gdLst>
              <a:gd name="T0" fmla="*/ 8693 w 8847"/>
              <a:gd name="T1" fmla="*/ 8976 h 8976"/>
              <a:gd name="T2" fmla="*/ 279 w 8847"/>
              <a:gd name="T3" fmla="*/ 5 h 8976"/>
              <a:gd name="T4" fmla="*/ 0 w 8847"/>
              <a:gd name="T5" fmla="*/ 0 h 8976"/>
              <a:gd name="T6" fmla="*/ 0 w 8847"/>
              <a:gd name="T7" fmla="*/ 4349 h 8976"/>
              <a:gd name="T8" fmla="*/ 4349 w 8847"/>
              <a:gd name="T9" fmla="*/ 8697 h 8976"/>
              <a:gd name="T10" fmla="*/ 4347 w 8847"/>
              <a:gd name="T11" fmla="*/ 8837 h 8976"/>
              <a:gd name="T12" fmla="*/ 8693 w 8847"/>
              <a:gd name="T13" fmla="*/ 8976 h 8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847" h="8976">
                <a:moveTo>
                  <a:pt x="8693" y="8976"/>
                </a:moveTo>
                <a:cubicBezTo>
                  <a:pt x="8847" y="4175"/>
                  <a:pt x="5080" y="159"/>
                  <a:pt x="279" y="5"/>
                </a:cubicBezTo>
                <a:cubicBezTo>
                  <a:pt x="186" y="2"/>
                  <a:pt x="93" y="0"/>
                  <a:pt x="0" y="0"/>
                </a:cubicBezTo>
                <a:lnTo>
                  <a:pt x="0" y="4349"/>
                </a:lnTo>
                <a:cubicBezTo>
                  <a:pt x="2402" y="4349"/>
                  <a:pt x="4349" y="6296"/>
                  <a:pt x="4349" y="8697"/>
                </a:cubicBezTo>
                <a:cubicBezTo>
                  <a:pt x="4349" y="8744"/>
                  <a:pt x="4348" y="8790"/>
                  <a:pt x="4347" y="8837"/>
                </a:cubicBezTo>
                <a:lnTo>
                  <a:pt x="8693" y="897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文本框 88"/>
          <p:cNvSpPr txBox="1"/>
          <p:nvPr/>
        </p:nvSpPr>
        <p:spPr>
          <a:xfrm>
            <a:off x="4675720" y="1751248"/>
            <a:ext cx="2399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项目进度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91"/>
          <p:cNvSpPr txBox="1"/>
          <p:nvPr/>
        </p:nvSpPr>
        <p:spPr>
          <a:xfrm>
            <a:off x="3372839" y="3564021"/>
            <a:ext cx="1369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92"/>
          <p:cNvSpPr txBox="1"/>
          <p:nvPr/>
        </p:nvSpPr>
        <p:spPr>
          <a:xfrm>
            <a:off x="7140857" y="3449764"/>
            <a:ext cx="1127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93"/>
          <p:cNvSpPr txBox="1"/>
          <p:nvPr/>
        </p:nvSpPr>
        <p:spPr>
          <a:xfrm>
            <a:off x="4953221" y="5368162"/>
            <a:ext cx="1829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尚未解决的问题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94"/>
          <p:cNvSpPr txBox="1"/>
          <p:nvPr/>
        </p:nvSpPr>
        <p:spPr>
          <a:xfrm>
            <a:off x="4943138" y="3456173"/>
            <a:ext cx="182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sym typeface="Tensentype LingHeiJ"/>
              </a:rPr>
              <a:t>毕设</a:t>
            </a:r>
            <a:endParaRPr lang="zh-CN" altLang="en-US" b="1" kern="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  <a:sym typeface="Tensentype LingHeiJ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944" y="690835"/>
            <a:ext cx="4568529" cy="171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73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>
            <a:spLocks/>
          </p:cNvSpPr>
          <p:nvPr/>
        </p:nvSpPr>
        <p:spPr bwMode="auto">
          <a:xfrm>
            <a:off x="0" y="592428"/>
            <a:ext cx="12192000" cy="5738522"/>
          </a:xfrm>
          <a:prstGeom prst="rect">
            <a:avLst/>
          </a:prstGeom>
          <a:solidFill>
            <a:srgbClr val="C8A063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914400" indent="-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/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598" y="502709"/>
            <a:ext cx="6524173" cy="635529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4940" y="2762658"/>
            <a:ext cx="99446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感谢观看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 YOU FOR YOUR WATCHING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endParaRPr lang="en-US" altLang="zh-CN" sz="54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620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/>
        </p:nvSpPr>
        <p:spPr>
          <a:xfrm>
            <a:off x="337385" y="574005"/>
            <a:ext cx="11624806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r>
              <a:rPr lang="en-US" altLang="zh-CN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背景和需求分析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58018642"/>
              </p:ext>
            </p:extLst>
          </p:nvPr>
        </p:nvGraphicFramePr>
        <p:xfrm>
          <a:off x="134618" y="2013350"/>
          <a:ext cx="5370832" cy="3440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组合 5"/>
          <p:cNvGrpSpPr/>
          <p:nvPr/>
        </p:nvGrpSpPr>
        <p:grpSpPr>
          <a:xfrm>
            <a:off x="1601660" y="1421784"/>
            <a:ext cx="10599643" cy="5689600"/>
            <a:chOff x="-2334590" y="1498600"/>
            <a:chExt cx="10845487" cy="5689600"/>
          </a:xfrm>
        </p:grpSpPr>
        <p:sp>
          <p:nvSpPr>
            <p:cNvPr id="6" name="弧形 1"/>
            <p:cNvSpPr/>
            <p:nvPr/>
          </p:nvSpPr>
          <p:spPr>
            <a:xfrm rot="2261725">
              <a:off x="-2334590" y="1498600"/>
              <a:ext cx="4430090" cy="5689600"/>
            </a:xfrm>
            <a:prstGeom prst="arc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4"/>
            <p:cNvGrpSpPr/>
            <p:nvPr/>
          </p:nvGrpSpPr>
          <p:grpSpPr>
            <a:xfrm>
              <a:off x="1632712" y="2090166"/>
              <a:ext cx="6878185" cy="3440684"/>
              <a:chOff x="1632712" y="2090166"/>
              <a:chExt cx="6878185" cy="3440684"/>
            </a:xfrm>
          </p:grpSpPr>
          <p:sp>
            <p:nvSpPr>
              <p:cNvPr id="9" name="圆角矩形 10"/>
              <p:cNvSpPr/>
              <p:nvPr/>
            </p:nvSpPr>
            <p:spPr>
              <a:xfrm>
                <a:off x="2251011" y="2090166"/>
                <a:ext cx="5507411" cy="504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defRPr/>
                </a:pPr>
                <a:r>
                  <a:rPr lang="zh-CN" altLang="en-US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数据分析：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数据格式有多种。如何实现异构数据统一化。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0" name="椭圆 2"/>
              <p:cNvSpPr>
                <a:spLocks noChangeAspect="1"/>
              </p:cNvSpPr>
              <p:nvPr/>
            </p:nvSpPr>
            <p:spPr>
              <a:xfrm>
                <a:off x="1632712" y="2090166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</a:t>
                </a:r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11" name="椭圆 7"/>
              <p:cNvSpPr>
                <a:spLocks noChangeAspect="1"/>
              </p:cNvSpPr>
              <p:nvPr/>
            </p:nvSpPr>
            <p:spPr>
              <a:xfrm>
                <a:off x="2042700" y="3085824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2650300" y="3085824"/>
                <a:ext cx="5860597" cy="504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defRPr/>
                </a:pPr>
                <a:r>
                  <a:rPr lang="zh-CN" altLang="en-US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复杂对象的存储：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当数据对象有多个维度时，如何对其建模。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2673701" y="4056337"/>
                <a:ext cx="5827677" cy="504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zh-CN" altLang="en-US" sz="1600" b="1" dirty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关联</a:t>
                </a:r>
                <a:r>
                  <a:rPr lang="zh-CN" altLang="en-US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数据的存储</a:t>
                </a:r>
                <a:r>
                  <a:rPr lang="zh-CN" altLang="en-US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聚类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数据的管理</a:t>
                </a: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，考虑数据的存储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结构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。</a:t>
                </a:r>
                <a:endParaRPr lang="zh-CN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4" name="椭圆 13"/>
              <p:cNvSpPr>
                <a:spLocks noChangeAspect="1"/>
              </p:cNvSpPr>
              <p:nvPr/>
            </p:nvSpPr>
            <p:spPr>
              <a:xfrm>
                <a:off x="2042700" y="4056337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3</a:t>
                </a:r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2243900" y="5026850"/>
                <a:ext cx="4735039" cy="504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b="1" dirty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用户反馈</a:t>
                </a:r>
                <a:r>
                  <a:rPr lang="zh-CN" altLang="en-US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数据存储：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涉及后续推荐系统的建立。</a:t>
                </a:r>
                <a:endPara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6" name="椭圆 15"/>
              <p:cNvSpPr>
                <a:spLocks noChangeAspect="1"/>
              </p:cNvSpPr>
              <p:nvPr/>
            </p:nvSpPr>
            <p:spPr>
              <a:xfrm>
                <a:off x="1638300" y="5026850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4</a:t>
                </a:r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06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2"/>
          <p:cNvSpPr txBox="1">
            <a:spLocks/>
          </p:cNvSpPr>
          <p:nvPr/>
        </p:nvSpPr>
        <p:spPr>
          <a:xfrm>
            <a:off x="5797784" y="36875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公司简介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占位符 13"/>
          <p:cNvSpPr txBox="1">
            <a:spLocks/>
          </p:cNvSpPr>
          <p:nvPr/>
        </p:nvSpPr>
        <p:spPr>
          <a:xfrm>
            <a:off x="7833294" y="36875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经营范围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14"/>
          <p:cNvSpPr txBox="1">
            <a:spLocks/>
          </p:cNvSpPr>
          <p:nvPr/>
        </p:nvSpPr>
        <p:spPr>
          <a:xfrm>
            <a:off x="5797784" y="4323376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占位符 15"/>
          <p:cNvSpPr txBox="1">
            <a:spLocks/>
          </p:cNvSpPr>
          <p:nvPr/>
        </p:nvSpPr>
        <p:spPr>
          <a:xfrm>
            <a:off x="7833294" y="4323376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企业荣誉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占位符 16"/>
          <p:cNvSpPr txBox="1">
            <a:spLocks/>
          </p:cNvSpPr>
          <p:nvPr/>
        </p:nvSpPr>
        <p:spPr>
          <a:xfrm>
            <a:off x="6450807" y="2507639"/>
            <a:ext cx="2519362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关于我们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文本占位符 17"/>
          <p:cNvSpPr txBox="1">
            <a:spLocks/>
          </p:cNvSpPr>
          <p:nvPr/>
        </p:nvSpPr>
        <p:spPr>
          <a:xfrm>
            <a:off x="6440488" y="2932371"/>
            <a:ext cx="254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ABOUT US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 bwMode="auto">
          <a:xfrm>
            <a:off x="0" y="592428"/>
            <a:ext cx="12192000" cy="5738522"/>
          </a:xfrm>
          <a:prstGeom prst="rect">
            <a:avLst/>
          </a:prstGeom>
          <a:solidFill>
            <a:srgbClr val="C8A063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914400" indent="-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 Light" panose="020F0302020204030204" pitchFamily="34" charset="0"/>
            </a:endParaRPr>
          </a:p>
        </p:txBody>
      </p:sp>
      <p:sp>
        <p:nvSpPr>
          <p:cNvPr id="27" name="文本占位符 12"/>
          <p:cNvSpPr txBox="1">
            <a:spLocks/>
          </p:cNvSpPr>
          <p:nvPr/>
        </p:nvSpPr>
        <p:spPr>
          <a:xfrm>
            <a:off x="5950184" y="38399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3"/>
          <p:cNvSpPr txBox="1">
            <a:spLocks/>
          </p:cNvSpPr>
          <p:nvPr/>
        </p:nvSpPr>
        <p:spPr>
          <a:xfrm>
            <a:off x="7985694" y="38399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占位符 16"/>
          <p:cNvSpPr txBox="1">
            <a:spLocks/>
          </p:cNvSpPr>
          <p:nvPr/>
        </p:nvSpPr>
        <p:spPr>
          <a:xfrm>
            <a:off x="6603207" y="2518375"/>
            <a:ext cx="2519362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项目架构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24717" y="1155657"/>
            <a:ext cx="2326741" cy="2788956"/>
          </a:xfrm>
          <a:prstGeom prst="rect">
            <a:avLst/>
          </a:prstGeom>
        </p:spPr>
      </p:pic>
      <p:sp>
        <p:nvSpPr>
          <p:cNvPr id="14" name="文本占位符 13"/>
          <p:cNvSpPr txBox="1">
            <a:spLocks/>
          </p:cNvSpPr>
          <p:nvPr/>
        </p:nvSpPr>
        <p:spPr>
          <a:xfrm>
            <a:off x="5950184" y="4785871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性能分析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13"/>
          <p:cNvSpPr txBox="1">
            <a:spLocks/>
          </p:cNvSpPr>
          <p:nvPr/>
        </p:nvSpPr>
        <p:spPr>
          <a:xfrm>
            <a:off x="7985694" y="4799715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方案总结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21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en-US" altLang="zh-CN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解决方法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186" y="1825665"/>
            <a:ext cx="564832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325" y="2598037"/>
            <a:ext cx="57245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3" b="1175"/>
          <a:stretch/>
        </p:blipFill>
        <p:spPr bwMode="auto">
          <a:xfrm>
            <a:off x="8883461" y="1568490"/>
            <a:ext cx="2914650" cy="1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497" y="2094099"/>
            <a:ext cx="239077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1"/>
          <p:cNvSpPr/>
          <p:nvPr/>
        </p:nvSpPr>
        <p:spPr>
          <a:xfrm>
            <a:off x="337385" y="1216663"/>
            <a:ext cx="314205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问题一：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excel-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json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1"/>
          <p:cNvSpPr/>
          <p:nvPr/>
        </p:nvSpPr>
        <p:spPr>
          <a:xfrm>
            <a:off x="8820132" y="1103134"/>
            <a:ext cx="314205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问题二：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txt-xml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222488" y="2390288"/>
            <a:ext cx="3142059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方法一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：配置文件方法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1"/>
          <p:cNvSpPr/>
          <p:nvPr/>
        </p:nvSpPr>
        <p:spPr>
          <a:xfrm>
            <a:off x="142874" y="5273469"/>
            <a:ext cx="314205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方法二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：实例属性值方法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35" y="1110487"/>
            <a:ext cx="46196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161" y="5321516"/>
            <a:ext cx="366712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536" y="5846949"/>
            <a:ext cx="52006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950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r>
              <a:rPr lang="en-US" altLang="zh-CN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61" y="1574177"/>
            <a:ext cx="4224989" cy="3685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"/>
          <p:cNvSpPr/>
          <p:nvPr/>
        </p:nvSpPr>
        <p:spPr>
          <a:xfrm>
            <a:off x="1216425" y="5498477"/>
            <a:ext cx="3142059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关系型数据库：</a:t>
            </a: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400" kern="100" dirty="0" err="1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postgresql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857982" y="1981252"/>
            <a:ext cx="5707791" cy="3238124"/>
            <a:chOff x="802508" y="879847"/>
            <a:chExt cx="7369892" cy="3485257"/>
          </a:xfrm>
        </p:grpSpPr>
        <p:sp>
          <p:nvSpPr>
            <p:cNvPr id="7" name="矩形 6"/>
            <p:cNvSpPr/>
            <p:nvPr/>
          </p:nvSpPr>
          <p:spPr>
            <a:xfrm>
              <a:off x="802508" y="980728"/>
              <a:ext cx="2905396" cy="33843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class </a:t>
              </a:r>
              <a:r>
                <a:rPr lang="en-US" altLang="zh-CN" sz="1600" dirty="0" smtClean="0"/>
                <a:t>manufacturer{</a:t>
              </a:r>
            </a:p>
            <a:p>
              <a:r>
                <a:rPr lang="en-US" altLang="zh-CN" sz="1600" dirty="0"/>
                <a:t>private List&lt; </a:t>
              </a:r>
              <a:r>
                <a:rPr lang="en-US" altLang="zh-CN" sz="1600" dirty="0" err="1"/>
                <a:t>InstantNoodles</a:t>
              </a:r>
              <a:r>
                <a:rPr lang="en-US" altLang="zh-CN" sz="1600" dirty="0"/>
                <a:t> &gt; </a:t>
              </a:r>
              <a:r>
                <a:rPr lang="en-US" altLang="zh-CN" sz="1600" dirty="0" err="1"/>
                <a:t>InstantNoodle</a:t>
              </a:r>
              <a:r>
                <a:rPr lang="en-US" altLang="zh-CN" sz="1600" dirty="0"/>
                <a:t>;</a:t>
              </a:r>
              <a:endParaRPr lang="en-US" altLang="zh-CN" sz="1600" dirty="0" smtClean="0"/>
            </a:p>
            <a:p>
              <a:endParaRPr lang="en-US" altLang="zh-CN" sz="1600" dirty="0" smtClean="0"/>
            </a:p>
            <a:p>
              <a:endParaRPr lang="en-US" altLang="zh-CN" sz="1600" dirty="0"/>
            </a:p>
            <a:p>
              <a:endParaRPr lang="en-US" altLang="zh-CN" sz="1600" dirty="0" smtClean="0"/>
            </a:p>
            <a:p>
              <a:endParaRPr lang="en-US" altLang="zh-CN" sz="1600" dirty="0"/>
            </a:p>
            <a:p>
              <a:endParaRPr lang="en-US" altLang="zh-CN" sz="1600" dirty="0" smtClean="0"/>
            </a:p>
            <a:p>
              <a:endParaRPr lang="en-US" altLang="zh-CN" sz="1600" dirty="0"/>
            </a:p>
            <a:p>
              <a:endParaRPr lang="en-US" altLang="zh-CN" sz="1600" dirty="0" smtClean="0"/>
            </a:p>
            <a:p>
              <a:endParaRPr lang="en-US" altLang="zh-CN" sz="1600" dirty="0"/>
            </a:p>
            <a:p>
              <a:endParaRPr lang="en-US" altLang="zh-CN" sz="1600" dirty="0" smtClean="0"/>
            </a:p>
            <a:p>
              <a:r>
                <a:rPr lang="en-US" altLang="zh-CN" sz="1600" dirty="0" smtClean="0"/>
                <a:t>}</a:t>
              </a:r>
              <a:endParaRPr lang="zh-CN" altLang="zh-CN" sz="1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946524" y="1869517"/>
              <a:ext cx="2520280" cy="19915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public class </a:t>
              </a:r>
              <a:r>
                <a:rPr lang="en-US" altLang="zh-CN" sz="1600" dirty="0" err="1" smtClean="0"/>
                <a:t>InstantNoodles</a:t>
              </a:r>
              <a:r>
                <a:rPr lang="en-US" altLang="zh-CN" sz="1600" dirty="0" smtClean="0"/>
                <a:t>{</a:t>
              </a:r>
            </a:p>
            <a:p>
              <a:r>
                <a:rPr lang="en-US" altLang="zh-CN" sz="1600" dirty="0"/>
                <a:t>this.id = id;</a:t>
              </a:r>
            </a:p>
            <a:p>
              <a:r>
                <a:rPr lang="en-US" altLang="zh-CN" sz="1600" dirty="0" smtClean="0"/>
                <a:t>this.name </a:t>
              </a:r>
              <a:r>
                <a:rPr lang="en-US" altLang="zh-CN" sz="1600" dirty="0"/>
                <a:t>= name;</a:t>
              </a:r>
            </a:p>
            <a:p>
              <a:r>
                <a:rPr lang="en-US" altLang="zh-CN" sz="1600" dirty="0" err="1" smtClean="0"/>
                <a:t>this.UserRate</a:t>
              </a:r>
              <a:r>
                <a:rPr lang="en-US" altLang="zh-CN" sz="1600" dirty="0" smtClean="0"/>
                <a:t> </a:t>
              </a:r>
              <a:r>
                <a:rPr lang="en-US" altLang="zh-CN" sz="1600" dirty="0"/>
                <a:t>= </a:t>
              </a:r>
              <a:r>
                <a:rPr lang="en-US" altLang="zh-CN" sz="1600" dirty="0" err="1"/>
                <a:t>UserRate</a:t>
              </a:r>
              <a:r>
                <a:rPr lang="en-US" altLang="zh-CN" sz="1600" dirty="0" smtClean="0"/>
                <a:t>;</a:t>
              </a:r>
              <a:endParaRPr lang="en-US" altLang="zh-CN" sz="1600" dirty="0"/>
            </a:p>
            <a:p>
              <a:r>
                <a:rPr lang="en-US" altLang="zh-CN" sz="1600" dirty="0" err="1" smtClean="0"/>
                <a:t>this.TesterRate</a:t>
              </a:r>
              <a:r>
                <a:rPr lang="en-US" altLang="zh-CN" sz="1600" dirty="0" smtClean="0"/>
                <a:t> </a:t>
              </a:r>
              <a:r>
                <a:rPr lang="en-US" altLang="zh-CN" sz="1600" dirty="0"/>
                <a:t>= </a:t>
              </a:r>
              <a:r>
                <a:rPr lang="en-US" altLang="zh-CN" sz="1600" dirty="0" err="1"/>
                <a:t>TesterRate</a:t>
              </a:r>
              <a:r>
                <a:rPr lang="en-US" altLang="zh-CN" sz="1600" dirty="0" smtClean="0"/>
                <a:t>;</a:t>
              </a:r>
              <a:endParaRPr lang="en-US" altLang="zh-CN" sz="1600" dirty="0"/>
            </a:p>
            <a:p>
              <a:r>
                <a:rPr lang="en-US" altLang="zh-CN" sz="1600" dirty="0" smtClean="0"/>
                <a:t>……</a:t>
              </a:r>
              <a:endParaRPr lang="zh-CN" altLang="zh-CN" sz="1600" dirty="0"/>
            </a:p>
            <a:p>
              <a:r>
                <a:rPr lang="en-US" altLang="zh-CN" sz="1600" dirty="0"/>
                <a:t>}</a:t>
              </a:r>
              <a:endParaRPr lang="zh-CN" altLang="zh-CN" sz="16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551387" y="879847"/>
              <a:ext cx="2078844" cy="6929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class Person {</a:t>
              </a:r>
              <a:endParaRPr lang="zh-CN" altLang="zh-CN" sz="1600" dirty="0"/>
            </a:p>
            <a:p>
              <a:r>
                <a:rPr lang="en-US" altLang="zh-CN" sz="1600" dirty="0"/>
                <a:t>    public Person() </a:t>
              </a:r>
              <a:r>
                <a:rPr lang="en-US" altLang="zh-CN" sz="1600" dirty="0" smtClean="0"/>
                <a:t>{}</a:t>
              </a:r>
              <a:endParaRPr lang="zh-CN" altLang="zh-CN" sz="1600" dirty="0"/>
            </a:p>
            <a:p>
              <a:r>
                <a:rPr lang="en-US" altLang="zh-CN" sz="1600" dirty="0"/>
                <a:t>}</a:t>
              </a:r>
              <a:endParaRPr lang="zh-CN" altLang="zh-CN" sz="16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6548303" y="3135666"/>
              <a:ext cx="1624097" cy="59202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class Tester</a:t>
              </a:r>
              <a:r>
                <a:rPr lang="en-US" altLang="zh-CN" sz="1600" dirty="0" smtClean="0"/>
                <a:t>{</a:t>
              </a:r>
              <a:endParaRPr lang="zh-CN" altLang="zh-CN" sz="1600" dirty="0"/>
            </a:p>
            <a:p>
              <a:r>
                <a:rPr lang="en-US" altLang="zh-CN" sz="1600" dirty="0"/>
                <a:t>    public Tester </a:t>
              </a:r>
              <a:r>
                <a:rPr lang="en-US" altLang="zh-CN" sz="1600" dirty="0" smtClean="0"/>
                <a:t>() {}</a:t>
              </a:r>
            </a:p>
            <a:p>
              <a:r>
                <a:rPr lang="en-US" altLang="zh-CN" sz="1600" dirty="0" smtClean="0"/>
                <a:t>}</a:t>
              </a:r>
              <a:endParaRPr lang="zh-CN" altLang="zh-CN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93965" y="2639397"/>
              <a:ext cx="1624097" cy="59202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class </a:t>
              </a:r>
              <a:r>
                <a:rPr lang="en-US" altLang="zh-CN" sz="1600" dirty="0" smtClean="0"/>
                <a:t>User </a:t>
              </a:r>
              <a:r>
                <a:rPr lang="en-US" altLang="zh-CN" sz="1600" dirty="0"/>
                <a:t>{</a:t>
              </a:r>
              <a:endParaRPr lang="zh-CN" altLang="zh-CN" sz="1600" dirty="0"/>
            </a:p>
            <a:p>
              <a:r>
                <a:rPr lang="en-US" altLang="zh-CN" sz="1600" dirty="0"/>
                <a:t>    public User () </a:t>
              </a:r>
              <a:r>
                <a:rPr lang="en-US" altLang="zh-CN" sz="1600" dirty="0" smtClean="0"/>
                <a:t>{}</a:t>
              </a:r>
            </a:p>
            <a:p>
              <a:r>
                <a:rPr lang="en-US" altLang="zh-CN" sz="1600" dirty="0" smtClean="0"/>
                <a:t>}</a:t>
              </a:r>
              <a:endParaRPr lang="zh-CN" altLang="zh-CN" sz="1600" dirty="0"/>
            </a:p>
          </p:txBody>
        </p:sp>
        <p:cxnSp>
          <p:nvCxnSpPr>
            <p:cNvPr id="12" name="直接连接符 11"/>
            <p:cNvCxnSpPr>
              <a:stCxn id="9" idx="2"/>
              <a:endCxn id="11" idx="0"/>
            </p:cNvCxnSpPr>
            <p:nvPr/>
          </p:nvCxnSpPr>
          <p:spPr>
            <a:xfrm flipH="1">
              <a:off x="5306014" y="1572802"/>
              <a:ext cx="1284795" cy="106659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9" idx="2"/>
              <a:endCxn id="10" idx="0"/>
            </p:cNvCxnSpPr>
            <p:nvPr/>
          </p:nvCxnSpPr>
          <p:spPr>
            <a:xfrm>
              <a:off x="6590810" y="1572802"/>
              <a:ext cx="769542" cy="156286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5174938" y="2097574"/>
              <a:ext cx="11972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extends 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041328" y="2079012"/>
              <a:ext cx="11310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extends 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>
              <a:stCxn id="11" idx="1"/>
            </p:cNvCxnSpPr>
            <p:nvPr/>
          </p:nvCxnSpPr>
          <p:spPr>
            <a:xfrm flipH="1">
              <a:off x="2819351" y="2935408"/>
              <a:ext cx="1674614" cy="20025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</p:cNvCxnSpPr>
            <p:nvPr/>
          </p:nvCxnSpPr>
          <p:spPr>
            <a:xfrm flipH="1">
              <a:off x="2376599" y="3727687"/>
              <a:ext cx="4983753" cy="13336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"/>
          <p:cNvSpPr/>
          <p:nvPr/>
        </p:nvSpPr>
        <p:spPr>
          <a:xfrm>
            <a:off x="6149788" y="5498477"/>
            <a:ext cx="3142059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对象型数据库：</a:t>
            </a: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db4o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1450" y="2381250"/>
            <a:ext cx="918500" cy="1784828"/>
          </a:xfrm>
          <a:prstGeom prst="rect">
            <a:avLst/>
          </a:prstGeom>
          <a:noFill/>
          <a:ln w="158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8583812" y="845827"/>
            <a:ext cx="2781858" cy="801998"/>
          </a:xfrm>
          <a:prstGeom prst="ellipse">
            <a:avLst/>
          </a:prstGeom>
          <a:noFill/>
          <a:ln w="19050" cmpd="sng">
            <a:solidFill>
              <a:srgbClr val="A4793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解决复杂</a:t>
            </a:r>
            <a:r>
              <a:rPr lang="zh-CN" altLang="en-US" sz="1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对象问题</a:t>
            </a:r>
            <a:endParaRPr lang="en-US" altLang="zh-CN" sz="14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0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r>
              <a:rPr lang="en-US" altLang="zh-CN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1216425" y="5498477"/>
            <a:ext cx="314205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图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数据库：</a:t>
            </a: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neo4j</a:t>
            </a:r>
          </a:p>
        </p:txBody>
      </p:sp>
      <p:sp>
        <p:nvSpPr>
          <p:cNvPr id="18" name="Rectangle 1"/>
          <p:cNvSpPr/>
          <p:nvPr/>
        </p:nvSpPr>
        <p:spPr>
          <a:xfrm>
            <a:off x="8473888" y="5498477"/>
            <a:ext cx="314205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文档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型数据库：</a:t>
            </a:r>
            <a:r>
              <a:rPr lang="en-US" altLang="zh-CN" sz="1400" kern="100" dirty="0" err="1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MongoDB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/>
          <p:cNvPicPr/>
          <p:nvPr/>
        </p:nvPicPr>
        <p:blipFill>
          <a:blip r:embed="rId2"/>
          <a:stretch>
            <a:fillRect/>
          </a:stretch>
        </p:blipFill>
        <p:spPr>
          <a:xfrm>
            <a:off x="723582" y="1714500"/>
            <a:ext cx="4572635" cy="3429000"/>
          </a:xfrm>
          <a:prstGeom prst="rect">
            <a:avLst/>
          </a:prstGeom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484" y="4393577"/>
            <a:ext cx="298132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图片 20"/>
          <p:cNvPicPr/>
          <p:nvPr/>
        </p:nvPicPr>
        <p:blipFill>
          <a:blip r:embed="rId4"/>
          <a:stretch>
            <a:fillRect/>
          </a:stretch>
        </p:blipFill>
        <p:spPr>
          <a:xfrm>
            <a:off x="6586747" y="1714500"/>
            <a:ext cx="5029200" cy="292417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3592712" y="1083952"/>
            <a:ext cx="2781858" cy="801998"/>
          </a:xfrm>
          <a:prstGeom prst="ellipse">
            <a:avLst/>
          </a:prstGeom>
          <a:noFill/>
          <a:ln w="19050" cmpd="sng">
            <a:solidFill>
              <a:srgbClr val="A4793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解决数据关联问题</a:t>
            </a:r>
            <a:endParaRPr lang="en-US" altLang="zh-CN" sz="14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938864" y="967828"/>
            <a:ext cx="2781858" cy="801998"/>
          </a:xfrm>
          <a:prstGeom prst="ellipse">
            <a:avLst/>
          </a:prstGeom>
          <a:noFill/>
          <a:ln w="19050" cmpd="sng">
            <a:solidFill>
              <a:srgbClr val="A4793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解决复杂</a:t>
            </a:r>
            <a:r>
              <a:rPr lang="zh-CN" altLang="en-US" sz="1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对象问题</a:t>
            </a:r>
            <a:endParaRPr lang="en-US" altLang="zh-CN" sz="14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4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645949" y="1538629"/>
            <a:ext cx="5559380" cy="1025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测试员在给出属性数据时，可能出现不完整数据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或多余数据</a:t>
            </a: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，如测试属性缺失，测试次数增减，而且产品属性条目在过程中可能频繁改变，所以数据属性可能有细微的区别，结构不完全相同。</a:t>
            </a:r>
            <a:endParaRPr lang="zh-CN" altLang="zh-CN" sz="1400" kern="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337385" y="574005"/>
            <a:ext cx="11624806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r>
              <a:rPr lang="en-US" altLang="zh-CN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问题解决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"/>
          <p:cNvSpPr/>
          <p:nvPr/>
        </p:nvSpPr>
        <p:spPr>
          <a:xfrm>
            <a:off x="852276" y="2780820"/>
            <a:ext cx="314205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关系型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1"/>
          <p:cNvSpPr/>
          <p:nvPr/>
        </p:nvSpPr>
        <p:spPr>
          <a:xfrm>
            <a:off x="8297897" y="2780820"/>
            <a:ext cx="314205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文档型数据库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545252" y="3444296"/>
            <a:ext cx="2309115" cy="31409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InstantNoodle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687788" y="3876344"/>
            <a:ext cx="2011966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699867" y="4380400"/>
            <a:ext cx="1999887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name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687787" y="4884456"/>
            <a:ext cx="2011967" cy="1174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/>
              <a:t>pkgPlanSet</a:t>
            </a:r>
            <a:r>
              <a:rPr lang="en-US" altLang="zh-CN" dirty="0" smtClean="0"/>
              <a:t>:{</a:t>
            </a:r>
          </a:p>
          <a:p>
            <a:r>
              <a:rPr lang="en-US" altLang="zh-CN" dirty="0" smtClean="0"/>
              <a:t>[Id:1,</a:t>
            </a:r>
            <a:r>
              <a:rPr lang="en-US" altLang="zh-CN" dirty="0"/>
              <a:t> </a:t>
            </a:r>
            <a:r>
              <a:rPr lang="en-US" altLang="zh-CN" dirty="0" smtClean="0"/>
              <a:t>descr:descr1],</a:t>
            </a:r>
          </a:p>
          <a:p>
            <a:r>
              <a:rPr lang="en-US" altLang="zh-CN" dirty="0"/>
              <a:t>[</a:t>
            </a:r>
            <a:r>
              <a:rPr lang="en-US" altLang="zh-CN" dirty="0" smtClean="0"/>
              <a:t>Id:2, descr:descr2]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15" y="4236384"/>
            <a:ext cx="72580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49" y="3884300"/>
            <a:ext cx="2343361" cy="181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49" y="4138176"/>
            <a:ext cx="24384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15" y="4074831"/>
            <a:ext cx="52101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0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337385" y="574005"/>
            <a:ext cx="11624806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r>
              <a:rPr lang="en-US" altLang="zh-CN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子问题解决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91" y="2479052"/>
            <a:ext cx="4281359" cy="39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" y="1520352"/>
            <a:ext cx="57340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2631452"/>
            <a:ext cx="371475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1" y="1458439"/>
            <a:ext cx="33623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"/>
          <p:cNvSpPr/>
          <p:nvPr/>
        </p:nvSpPr>
        <p:spPr>
          <a:xfrm>
            <a:off x="337385" y="2141210"/>
            <a:ext cx="5559380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寻找相似口味的方便面</a:t>
            </a:r>
            <a:endParaRPr lang="zh-CN" altLang="zh-CN" sz="1400" kern="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7181850" y="2148820"/>
            <a:ext cx="555938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给用户推荐猜他喜欢的方便面</a:t>
            </a:r>
            <a:endParaRPr lang="zh-CN" altLang="zh-CN" sz="1400" kern="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7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6149788" y="1536077"/>
            <a:ext cx="5559380" cy="1348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Oracle</a:t>
            </a: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提供了</a:t>
            </a:r>
            <a:r>
              <a:rPr lang="en-US" altLang="zh-CN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MySQL cluster</a:t>
            </a: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技术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，该</a:t>
            </a: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技术可以为</a:t>
            </a:r>
            <a:r>
              <a:rPr lang="en-US" altLang="zh-CN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数据库管理系统提供无共享集群和自动分片，以此可以进一步提高</a:t>
            </a:r>
            <a:r>
              <a:rPr lang="en-US" altLang="zh-CN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的性能。它支持通过自动分片支持读写扩展，通过实时备份冗余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数据。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400" kern="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337385" y="574005"/>
            <a:ext cx="11624806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b="1" dirty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b="1" dirty="0" err="1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\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27" y="1536077"/>
            <a:ext cx="3852545" cy="2475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112202" y="4257357"/>
            <a:ext cx="4362450" cy="239395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 rotWithShape="1">
          <a:blip r:embed="rId5"/>
          <a:srcRect r="-110" b="8669"/>
          <a:stretch/>
        </p:blipFill>
        <p:spPr bwMode="auto">
          <a:xfrm>
            <a:off x="5901690" y="3682364"/>
            <a:ext cx="3703320" cy="2724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图片 12" descr="G:\GITHUB\ComputerArchitectureExp\研讨\性能测试之集群.JPG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51"/>
          <a:stretch/>
        </p:blipFill>
        <p:spPr bwMode="auto">
          <a:xfrm>
            <a:off x="7446071" y="3679507"/>
            <a:ext cx="4516120" cy="2971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60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7405</TotalTime>
  <Words>798</Words>
  <Application>Microsoft Office PowerPoint</Application>
  <PresentationFormat>自定义</PresentationFormat>
  <Paragraphs>197</Paragraphs>
  <Slides>16</Slides>
  <Notes>7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yaowa</dc:creator>
  <cp:lastModifiedBy>ASUS</cp:lastModifiedBy>
  <cp:revision>429</cp:revision>
  <dcterms:created xsi:type="dcterms:W3CDTF">2016-09-25T09:33:04Z</dcterms:created>
  <dcterms:modified xsi:type="dcterms:W3CDTF">2018-06-05T13:38:56Z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