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16" r:id="rId2"/>
    <p:sldId id="417" r:id="rId3"/>
    <p:sldId id="421" r:id="rId4"/>
    <p:sldId id="422" r:id="rId5"/>
    <p:sldId id="418" r:id="rId6"/>
    <p:sldId id="424" r:id="rId7"/>
    <p:sldId id="425" r:id="rId8"/>
    <p:sldId id="426" r:id="rId9"/>
    <p:sldId id="427" r:id="rId10"/>
    <p:sldId id="438" r:id="rId11"/>
    <p:sldId id="428" r:id="rId12"/>
    <p:sldId id="429" r:id="rId13"/>
    <p:sldId id="430" r:id="rId14"/>
    <p:sldId id="432" r:id="rId15"/>
    <p:sldId id="419" r:id="rId16"/>
    <p:sldId id="423" r:id="rId17"/>
    <p:sldId id="433" r:id="rId18"/>
    <p:sldId id="436" r:id="rId19"/>
    <p:sldId id="435" r:id="rId20"/>
    <p:sldId id="405" r:id="rId21"/>
    <p:sldId id="437" r:id="rId22"/>
    <p:sldId id="358" r:id="rId23"/>
    <p:sldId id="407" r:id="rId24"/>
    <p:sldId id="408" r:id="rId25"/>
    <p:sldId id="373" r:id="rId26"/>
    <p:sldId id="409" r:id="rId27"/>
    <p:sldId id="410" r:id="rId28"/>
    <p:sldId id="381" r:id="rId29"/>
    <p:sldId id="388" r:id="rId30"/>
    <p:sldId id="411" r:id="rId31"/>
    <p:sldId id="389" r:id="rId32"/>
    <p:sldId id="390" r:id="rId33"/>
    <p:sldId id="380" r:id="rId34"/>
    <p:sldId id="414" r:id="rId35"/>
    <p:sldId id="378" r:id="rId36"/>
    <p:sldId id="41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FAF"/>
    <a:srgbClr val="D7B98D"/>
    <a:srgbClr val="A4793A"/>
    <a:srgbClr val="C8A06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 autoAdjust="0"/>
    <p:restoredTop sz="85417" autoAdjust="0"/>
  </p:normalViewPr>
  <p:slideViewPr>
    <p:cSldViewPr snapToGrid="0">
      <p:cViewPr>
        <p:scale>
          <a:sx n="100" d="100"/>
          <a:sy n="100" d="100"/>
        </p:scale>
        <p:origin x="-8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14"/>
    </p:cViewPr>
  </p:sorterViewPr>
  <p:notesViewPr>
    <p:cSldViewPr snapToGrid="0">
      <p:cViewPr varScale="1">
        <p:scale>
          <a:sx n="65" d="100"/>
          <a:sy n="65" d="100"/>
        </p:scale>
        <p:origin x="-33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11A22-0252-4077-826F-AB0E4D6C919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3AB25E-CD35-41CC-B002-4AF1200E07ED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基本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9A113896-11C5-4D16-8275-F40BA20BBF5F}" type="parTrans" cxnId="{FDF55517-C428-43D4-A601-8FB374A28AFC}">
      <dgm:prSet/>
      <dgm:spPr/>
      <dgm:t>
        <a:bodyPr/>
        <a:lstStyle/>
        <a:p>
          <a:endParaRPr lang="zh-CN" altLang="en-US"/>
        </a:p>
      </dgm:t>
    </dgm:pt>
    <dgm:pt modelId="{B0119DA6-EFA5-481B-BF00-9D5986AA4BA5}" type="sibTrans" cxnId="{FDF55517-C428-43D4-A601-8FB374A28AFC}">
      <dgm:prSet/>
      <dgm:spPr/>
      <dgm:t>
        <a:bodyPr/>
        <a:lstStyle/>
        <a:p>
          <a:endParaRPr lang="zh-CN" altLang="en-US"/>
        </a:p>
      </dgm:t>
    </dgm:pt>
    <dgm:pt modelId="{592945E4-04CA-484C-8CB5-CCD0CC723AA6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厂商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304344C-E529-4478-85C0-78DFD967C790}" type="parTrans" cxnId="{FBB1F9DA-2ABE-48DA-959A-91E13B92AB27}">
      <dgm:prSet/>
      <dgm:spPr/>
      <dgm:t>
        <a:bodyPr/>
        <a:lstStyle/>
        <a:p>
          <a:endParaRPr lang="zh-CN" altLang="en-US"/>
        </a:p>
      </dgm:t>
    </dgm:pt>
    <dgm:pt modelId="{FC6EB4F6-E9B9-4672-8773-863826928258}" type="sibTrans" cxnId="{FBB1F9DA-2ABE-48DA-959A-91E13B92AB27}">
      <dgm:prSet/>
      <dgm:spPr/>
      <dgm:t>
        <a:bodyPr/>
        <a:lstStyle/>
        <a:p>
          <a:endParaRPr lang="zh-CN" altLang="en-US"/>
        </a:p>
      </dgm:t>
    </dgm:pt>
    <dgm:pt modelId="{4B303CAB-8B63-49B2-B9CD-11B77F45FD72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A9420166-D804-48B9-882B-5AB1CF7A1D92}" type="parTrans" cxnId="{9FFD0EC6-7B40-4B95-B27E-55EE25F272C3}">
      <dgm:prSet/>
      <dgm:spPr/>
      <dgm:t>
        <a:bodyPr/>
        <a:lstStyle/>
        <a:p>
          <a:endParaRPr lang="zh-CN" altLang="en-US"/>
        </a:p>
      </dgm:t>
    </dgm:pt>
    <dgm:pt modelId="{C425A55D-BEED-4E07-8112-1FEB979CA116}" type="sibTrans" cxnId="{9FFD0EC6-7B40-4B95-B27E-55EE25F272C3}">
      <dgm:prSet/>
      <dgm:spPr/>
      <dgm:t>
        <a:bodyPr/>
        <a:lstStyle/>
        <a:p>
          <a:endParaRPr lang="zh-CN" altLang="en-US"/>
        </a:p>
      </dgm:t>
    </dgm:pt>
    <dgm:pt modelId="{2C4DDEE3-1250-4070-9685-9AC2B10FD23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数据来源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048495-E46B-4358-8569-CC58A8271C54}" type="parTrans" cxnId="{CA5288AF-9A6C-4FA3-B1D7-E4A0AA667C62}">
      <dgm:prSet/>
      <dgm:spPr/>
      <dgm:t>
        <a:bodyPr/>
        <a:lstStyle/>
        <a:p>
          <a:endParaRPr lang="zh-CN" altLang="en-US"/>
        </a:p>
      </dgm:t>
    </dgm:pt>
    <dgm:pt modelId="{3DE23C70-9D3D-4CEA-BA53-C7946178A8AD}" type="sibTrans" cxnId="{CA5288AF-9A6C-4FA3-B1D7-E4A0AA667C62}">
      <dgm:prSet/>
      <dgm:spPr/>
      <dgm:t>
        <a:bodyPr/>
        <a:lstStyle/>
        <a:p>
          <a:endParaRPr lang="zh-CN" altLang="en-US"/>
        </a:p>
      </dgm:t>
    </dgm:pt>
    <dgm:pt modelId="{1F20DE5B-C69C-4CB4-9B86-EAC952B6FB7B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反馈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0F7D753-CC3F-4196-8A53-6C8203585D4A}" type="parTrans" cxnId="{357182A2-D27F-4446-867E-4C1D4B55464A}">
      <dgm:prSet/>
      <dgm:spPr/>
      <dgm:t>
        <a:bodyPr/>
        <a:lstStyle/>
        <a:p>
          <a:endParaRPr lang="zh-CN" altLang="en-US"/>
        </a:p>
      </dgm:t>
    </dgm:pt>
    <dgm:pt modelId="{72F8AA56-96AD-45EC-9172-29354D78D9CA}" type="sibTrans" cxnId="{357182A2-D27F-4446-867E-4C1D4B55464A}">
      <dgm:prSet/>
      <dgm:spPr/>
      <dgm:t>
        <a:bodyPr/>
        <a:lstStyle/>
        <a:p>
          <a:endParaRPr lang="zh-CN" altLang="en-US"/>
        </a:p>
      </dgm:t>
    </dgm:pt>
    <dgm:pt modelId="{7941561E-A84D-4D0F-A298-142D661A2222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用户信息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A0884EE-D892-472B-B5EB-A0081637797E}" type="parTrans" cxnId="{1CFED01D-D531-4351-8EF7-204AEA1DC722}">
      <dgm:prSet/>
      <dgm:spPr/>
      <dgm:t>
        <a:bodyPr/>
        <a:lstStyle/>
        <a:p>
          <a:endParaRPr lang="zh-CN" altLang="en-US"/>
        </a:p>
      </dgm:t>
    </dgm:pt>
    <dgm:pt modelId="{E8EFACEA-7636-4A57-B159-5F6A2F87F2E1}" type="sibTrans" cxnId="{1CFED01D-D531-4351-8EF7-204AEA1DC722}">
      <dgm:prSet/>
      <dgm:spPr/>
      <dgm:t>
        <a:bodyPr/>
        <a:lstStyle/>
        <a:p>
          <a:endParaRPr lang="zh-CN" altLang="en-US"/>
        </a:p>
      </dgm:t>
    </dgm:pt>
    <dgm:pt modelId="{827963A2-EBD1-404F-B028-E97491AD3E35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口味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DB8F6D2-5373-4A15-A00B-5E646CCCC7A5}" type="parTrans" cxnId="{A5DDEAC1-B493-4D0D-8DE1-F5C769AD761C}">
      <dgm:prSet/>
      <dgm:spPr/>
      <dgm:t>
        <a:bodyPr/>
        <a:lstStyle/>
        <a:p>
          <a:endParaRPr lang="zh-CN" altLang="en-US"/>
        </a:p>
      </dgm:t>
    </dgm:pt>
    <dgm:pt modelId="{10F4DC1A-F65C-4AC4-90B9-2F2500ADBEFF}" type="sibTrans" cxnId="{A5DDEAC1-B493-4D0D-8DE1-F5C769AD761C}">
      <dgm:prSet/>
      <dgm:spPr/>
      <dgm:t>
        <a:bodyPr/>
        <a:lstStyle/>
        <a:p>
          <a:endParaRPr lang="zh-CN" altLang="en-US"/>
        </a:p>
      </dgm:t>
    </dgm:pt>
    <dgm:pt modelId="{3564622F-ACE7-450D-AA5A-77BD2C5DF6C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多种评测标准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3069E39-4ADB-4F64-89CF-CA9885F9C466}" type="parTrans" cxnId="{0351E2A6-9F39-4070-BCF1-82BEF34AFD78}">
      <dgm:prSet/>
      <dgm:spPr/>
      <dgm:t>
        <a:bodyPr/>
        <a:lstStyle/>
        <a:p>
          <a:endParaRPr lang="zh-CN" altLang="en-US"/>
        </a:p>
      </dgm:t>
    </dgm:pt>
    <dgm:pt modelId="{8B36FE0F-C0F7-46E3-A43C-CC0B1FFDAD79}" type="sibTrans" cxnId="{0351E2A6-9F39-4070-BCF1-82BEF34AFD78}">
      <dgm:prSet/>
      <dgm:spPr/>
      <dgm:t>
        <a:bodyPr/>
        <a:lstStyle/>
        <a:p>
          <a:endParaRPr lang="zh-CN" altLang="en-US"/>
        </a:p>
      </dgm:t>
    </dgm:pt>
    <dgm:pt modelId="{3C8638AD-4CFE-4A6E-9A43-EAB957704DF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名字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D6E5D80-F20A-4EA4-A89C-50D64014C1F1}" type="parTrans" cxnId="{7CC32212-0B7A-44DE-8AAF-51A180A2E0C7}">
      <dgm:prSet/>
      <dgm:spPr/>
      <dgm:t>
        <a:bodyPr/>
        <a:lstStyle/>
        <a:p>
          <a:endParaRPr lang="zh-CN" altLang="en-US"/>
        </a:p>
      </dgm:t>
    </dgm:pt>
    <dgm:pt modelId="{C19A9E1D-CEF3-4DE0-A5C5-89BC16BA1C22}" type="sibTrans" cxnId="{7CC32212-0B7A-44DE-8AAF-51A180A2E0C7}">
      <dgm:prSet/>
      <dgm:spPr/>
      <dgm:t>
        <a:bodyPr/>
        <a:lstStyle/>
        <a:p>
          <a:endParaRPr lang="zh-CN" altLang="en-US"/>
        </a:p>
      </dgm:t>
    </dgm:pt>
    <dgm:pt modelId="{98FD0CC1-813D-4E1E-BB21-EE09D4FB2B3F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生产日期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7D588A2-BA9D-40EF-BE04-90C37DD264EB}" type="parTrans" cxnId="{EFA07426-9033-476B-91F6-C7108D1E7ADE}">
      <dgm:prSet/>
      <dgm:spPr/>
      <dgm:t>
        <a:bodyPr/>
        <a:lstStyle/>
        <a:p>
          <a:endParaRPr lang="zh-CN" altLang="en-US"/>
        </a:p>
      </dgm:t>
    </dgm:pt>
    <dgm:pt modelId="{8DA9A69B-2731-461E-BB4F-845BE42E992F}" type="sibTrans" cxnId="{EFA07426-9033-476B-91F6-C7108D1E7ADE}">
      <dgm:prSet/>
      <dgm:spPr/>
      <dgm:t>
        <a:bodyPr/>
        <a:lstStyle/>
        <a:p>
          <a:endParaRPr lang="zh-CN" altLang="en-US"/>
        </a:p>
      </dgm:t>
    </dgm:pt>
    <dgm:pt modelId="{C5FEF0C6-6FA2-40CD-8F0C-F8608F7BC584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…etc.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CDBA32B-B6C0-4258-9416-16A4E666FC8B}" type="parTrans" cxnId="{BBA2756C-4BD9-4CCF-ACBB-9D7C153AD386}">
      <dgm:prSet/>
      <dgm:spPr/>
      <dgm:t>
        <a:bodyPr/>
        <a:lstStyle/>
        <a:p>
          <a:endParaRPr lang="zh-CN" altLang="en-US"/>
        </a:p>
      </dgm:t>
    </dgm:pt>
    <dgm:pt modelId="{D085B092-3F1C-4440-AF18-397AA705A61C}" type="sibTrans" cxnId="{BBA2756C-4BD9-4CCF-ACBB-9D7C153AD386}">
      <dgm:prSet/>
      <dgm:spPr/>
      <dgm:t>
        <a:bodyPr/>
        <a:lstStyle/>
        <a:p>
          <a:endParaRPr lang="zh-CN" altLang="en-US"/>
        </a:p>
      </dgm:t>
    </dgm:pt>
    <dgm:pt modelId="{149ECC0A-1A48-42F5-A967-9A7BCD1014B1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测评方面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2213ADA-80AA-49FB-BC0D-0F9854284625}" type="parTrans" cxnId="{62AE6312-5204-4549-A170-F283A64295AB}">
      <dgm:prSet/>
      <dgm:spPr/>
      <dgm:t>
        <a:bodyPr/>
        <a:lstStyle/>
        <a:p>
          <a:endParaRPr lang="zh-CN" altLang="en-US"/>
        </a:p>
      </dgm:t>
    </dgm:pt>
    <dgm:pt modelId="{7E822469-20F5-425C-852A-828797767CFA}" type="sibTrans" cxnId="{62AE6312-5204-4549-A170-F283A64295AB}">
      <dgm:prSet/>
      <dgm:spPr/>
      <dgm:t>
        <a:bodyPr/>
        <a:lstStyle/>
        <a:p>
          <a:endParaRPr lang="zh-CN" altLang="en-US"/>
        </a:p>
      </dgm:t>
    </dgm:pt>
    <dgm:pt modelId="{3A95E2ED-56B1-4213-A200-500F16289330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时间强度和频率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7D7AB4D-32D1-4B44-9CA5-59AA4EF7E39E}" type="parTrans" cxnId="{F67A61AD-2893-476D-82D5-3F58ECAF5CAF}">
      <dgm:prSet/>
      <dgm:spPr/>
      <dgm:t>
        <a:bodyPr/>
        <a:lstStyle/>
        <a:p>
          <a:endParaRPr lang="zh-CN" altLang="en-US"/>
        </a:p>
      </dgm:t>
    </dgm:pt>
    <dgm:pt modelId="{066BFAD2-7491-4A60-84F8-892BC1E9B275}" type="sibTrans" cxnId="{F67A61AD-2893-476D-82D5-3F58ECAF5CAF}">
      <dgm:prSet/>
      <dgm:spPr/>
      <dgm:t>
        <a:bodyPr/>
        <a:lstStyle/>
        <a:p>
          <a:endParaRPr lang="zh-CN" altLang="en-US"/>
        </a:p>
      </dgm:t>
    </dgm:pt>
    <dgm:pt modelId="{3B4D65AE-2857-4B99-A832-A67E87043FCA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用户喜好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8D58C58-A3AB-4526-A355-930606B966B7}" type="parTrans" cxnId="{988DE22C-1121-4A7A-9601-0D01A0556AE3}">
      <dgm:prSet/>
      <dgm:spPr/>
      <dgm:t>
        <a:bodyPr/>
        <a:lstStyle/>
        <a:p>
          <a:endParaRPr lang="zh-CN" altLang="en-US"/>
        </a:p>
      </dgm:t>
    </dgm:pt>
    <dgm:pt modelId="{F11A44BE-2EC4-43CB-A6B0-5E823EF18584}" type="sibTrans" cxnId="{988DE22C-1121-4A7A-9601-0D01A0556AE3}">
      <dgm:prSet/>
      <dgm:spPr/>
      <dgm:t>
        <a:bodyPr/>
        <a:lstStyle/>
        <a:p>
          <a:endParaRPr lang="zh-CN" altLang="en-US"/>
        </a:p>
      </dgm:t>
    </dgm:pt>
    <dgm:pt modelId="{04ED530E-B936-4E0D-88F4-4681967313CC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推荐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714B2A0-2391-4C90-A97B-948D0EAC1F4E}" type="parTrans" cxnId="{5BB89BE4-00B3-43A5-A998-5DDE23A4D511}">
      <dgm:prSet/>
      <dgm:spPr/>
      <dgm:t>
        <a:bodyPr/>
        <a:lstStyle/>
        <a:p>
          <a:endParaRPr lang="zh-CN" altLang="en-US"/>
        </a:p>
      </dgm:t>
    </dgm:pt>
    <dgm:pt modelId="{6E96D7AB-A2B6-4B3E-8787-4DDE7B1155FC}" type="sibTrans" cxnId="{5BB89BE4-00B3-43A5-A998-5DDE23A4D511}">
      <dgm:prSet/>
      <dgm:spPr/>
      <dgm:t>
        <a:bodyPr/>
        <a:lstStyle/>
        <a:p>
          <a:endParaRPr lang="zh-CN" altLang="en-US"/>
        </a:p>
      </dgm:t>
    </dgm:pt>
    <dgm:pt modelId="{28DD3CE4-62B9-41CA-A2BB-E56A1FEAA505}" type="pres">
      <dgm:prSet presAssocID="{77411A22-0252-4077-826F-AB0E4D6C919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336795-2FAD-4500-A4C9-53F63038A415}" type="pres">
      <dgm:prSet presAssocID="{77411A22-0252-4077-826F-AB0E4D6C9193}" presName="children" presStyleCnt="0"/>
      <dgm:spPr/>
    </dgm:pt>
    <dgm:pt modelId="{BFF6FF5F-FB40-420A-A87F-07488F588B75}" type="pres">
      <dgm:prSet presAssocID="{77411A22-0252-4077-826F-AB0E4D6C9193}" presName="child1group" presStyleCnt="0"/>
      <dgm:spPr/>
    </dgm:pt>
    <dgm:pt modelId="{4C84DE89-8E58-4967-B647-64CAF887E67F}" type="pres">
      <dgm:prSet presAssocID="{77411A22-0252-4077-826F-AB0E4D6C9193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88CC9EF-9390-4568-A787-34CF2191B832}" type="pres">
      <dgm:prSet presAssocID="{77411A22-0252-4077-826F-AB0E4D6C919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FAAE9-8F6C-4FDD-889B-C96B68FE61AD}" type="pres">
      <dgm:prSet presAssocID="{77411A22-0252-4077-826F-AB0E4D6C9193}" presName="child2group" presStyleCnt="0"/>
      <dgm:spPr/>
    </dgm:pt>
    <dgm:pt modelId="{4F782FD6-1683-40F9-8CEA-FEEB4D5F83E2}" type="pres">
      <dgm:prSet presAssocID="{77411A22-0252-4077-826F-AB0E4D6C9193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B1CCAA96-4E1A-4E69-8C3F-7954D24F8729}" type="pres">
      <dgm:prSet presAssocID="{77411A22-0252-4077-826F-AB0E4D6C919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38B3B8-C83A-4F98-B586-4BDD362B9B60}" type="pres">
      <dgm:prSet presAssocID="{77411A22-0252-4077-826F-AB0E4D6C9193}" presName="child3group" presStyleCnt="0"/>
      <dgm:spPr/>
    </dgm:pt>
    <dgm:pt modelId="{02CDC3D6-3CBB-4F98-9878-7CFF913F0872}" type="pres">
      <dgm:prSet presAssocID="{77411A22-0252-4077-826F-AB0E4D6C9193}" presName="child3" presStyleLbl="bgAcc1" presStyleIdx="2" presStyleCnt="4" custScaleX="100180" custScaleY="131844" custLinFactNeighborX="10714"/>
      <dgm:spPr/>
      <dgm:t>
        <a:bodyPr/>
        <a:lstStyle/>
        <a:p>
          <a:endParaRPr lang="zh-CN" altLang="en-US"/>
        </a:p>
      </dgm:t>
    </dgm:pt>
    <dgm:pt modelId="{33D35386-7C74-462E-8DA4-2F1D7B77E749}" type="pres">
      <dgm:prSet presAssocID="{77411A22-0252-4077-826F-AB0E4D6C919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EFD74-61A8-4D08-A804-699BBA5539EC}" type="pres">
      <dgm:prSet presAssocID="{77411A22-0252-4077-826F-AB0E4D6C9193}" presName="child4group" presStyleCnt="0"/>
      <dgm:spPr/>
    </dgm:pt>
    <dgm:pt modelId="{34187AF8-9098-4F9A-BAF3-353B0A1AD365}" type="pres">
      <dgm:prSet presAssocID="{77411A22-0252-4077-826F-AB0E4D6C9193}" presName="child4" presStyleLbl="bgAcc1" presStyleIdx="3" presStyleCnt="4" custScaleX="95650" custScaleY="133241" custLinFactNeighborX="-7054" custLinFactNeighborY="719"/>
      <dgm:spPr/>
      <dgm:t>
        <a:bodyPr/>
        <a:lstStyle/>
        <a:p>
          <a:endParaRPr lang="zh-CN" altLang="en-US"/>
        </a:p>
      </dgm:t>
    </dgm:pt>
    <dgm:pt modelId="{4FBDA985-71B8-4D84-8B19-D818D2F835C0}" type="pres">
      <dgm:prSet presAssocID="{77411A22-0252-4077-826F-AB0E4D6C919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4B67F-9F34-49EB-ACD2-36D2EC091CF6}" type="pres">
      <dgm:prSet presAssocID="{77411A22-0252-4077-826F-AB0E4D6C9193}" presName="childPlaceholder" presStyleCnt="0"/>
      <dgm:spPr/>
    </dgm:pt>
    <dgm:pt modelId="{E01E2C92-DD8F-47CE-A1AF-CF50BE5D8ED6}" type="pres">
      <dgm:prSet presAssocID="{77411A22-0252-4077-826F-AB0E4D6C9193}" presName="circle" presStyleCnt="0"/>
      <dgm:spPr/>
    </dgm:pt>
    <dgm:pt modelId="{AD5B03E4-1B34-413D-BB33-9FE13AF11594}" type="pres">
      <dgm:prSet presAssocID="{77411A22-0252-4077-826F-AB0E4D6C919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9911D-4693-426C-9D0C-F1104DC5EBA0}" type="pres">
      <dgm:prSet presAssocID="{77411A22-0252-4077-826F-AB0E4D6C919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F59C4-968D-4D35-9F0E-94385074D476}" type="pres">
      <dgm:prSet presAssocID="{77411A22-0252-4077-826F-AB0E4D6C919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61B83-8BE6-4053-A9ED-F604F063FE12}" type="pres">
      <dgm:prSet presAssocID="{77411A22-0252-4077-826F-AB0E4D6C919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319C4-FD1E-4CF6-A4A1-F5FB0CCFEFFE}" type="pres">
      <dgm:prSet presAssocID="{77411A22-0252-4077-826F-AB0E4D6C9193}" presName="quadrantPlaceholder" presStyleCnt="0"/>
      <dgm:spPr/>
    </dgm:pt>
    <dgm:pt modelId="{A5DAAFD2-E946-4A94-87F3-E9A7A4486209}" type="pres">
      <dgm:prSet presAssocID="{77411A22-0252-4077-826F-AB0E4D6C9193}" presName="center1" presStyleLbl="fgShp" presStyleIdx="0" presStyleCnt="2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92D9F24-9A81-4741-ABED-04F7D9583882}" type="pres">
      <dgm:prSet presAssocID="{77411A22-0252-4077-826F-AB0E4D6C9193}" presName="center2" presStyleLbl="fgShp" presStyleIdx="1" presStyleCnt="2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FBB1F9DA-2ABE-48DA-959A-91E13B92AB27}" srcId="{483AB25E-CD35-41CC-B002-4AF1200E07ED}" destId="{592945E4-04CA-484C-8CB5-CCD0CC723AA6}" srcOrd="0" destOrd="0" parTransId="{A304344C-E529-4478-85C0-78DFD967C790}" sibTransId="{FC6EB4F6-E9B9-4672-8773-863826928258}"/>
    <dgm:cxn modelId="{28BB1C4E-DF96-4CA9-ADCC-E63F65CF90EB}" type="presOf" srcId="{2C4DDEE3-1250-4070-9685-9AC2B10FD238}" destId="{4F782FD6-1683-40F9-8CEA-FEEB4D5F83E2}" srcOrd="0" destOrd="0" presId="urn:microsoft.com/office/officeart/2005/8/layout/cycle4"/>
    <dgm:cxn modelId="{1D8004FF-4425-401A-A18F-3C37A432C868}" type="presOf" srcId="{592945E4-04CA-484C-8CB5-CCD0CC723AA6}" destId="{F88CC9EF-9390-4568-A787-34CF2191B832}" srcOrd="1" destOrd="0" presId="urn:microsoft.com/office/officeart/2005/8/layout/cycle4"/>
    <dgm:cxn modelId="{95D90D1C-96F8-450A-B1F1-0639C52E0EE7}" type="presOf" srcId="{C5FEF0C6-6FA2-40CD-8F0C-F8608F7BC584}" destId="{4C84DE89-8E58-4967-B647-64CAF887E67F}" srcOrd="0" destOrd="3" presId="urn:microsoft.com/office/officeart/2005/8/layout/cycle4"/>
    <dgm:cxn modelId="{D4833D8C-72EF-4871-8FE5-A53635A07E8E}" type="presOf" srcId="{149ECC0A-1A48-42F5-A967-9A7BCD1014B1}" destId="{4F782FD6-1683-40F9-8CEA-FEEB4D5F83E2}" srcOrd="0" destOrd="1" presId="urn:microsoft.com/office/officeart/2005/8/layout/cycle4"/>
    <dgm:cxn modelId="{48BC7AF1-B946-49AC-A022-125AD8A6C79F}" type="presOf" srcId="{3C8638AD-4CFE-4A6E-9A43-EAB957704DF8}" destId="{F88CC9EF-9390-4568-A787-34CF2191B832}" srcOrd="1" destOrd="1" presId="urn:microsoft.com/office/officeart/2005/8/layout/cycle4"/>
    <dgm:cxn modelId="{F67A61AD-2893-476D-82D5-3F58ECAF5CAF}" srcId="{827963A2-EBD1-404F-B028-E97491AD3E35}" destId="{3A95E2ED-56B1-4213-A200-500F16289330}" srcOrd="1" destOrd="0" parTransId="{D7D7AB4D-32D1-4B44-9CA5-59AA4EF7E39E}" sibTransId="{066BFAD2-7491-4A60-84F8-892BC1E9B275}"/>
    <dgm:cxn modelId="{3435274A-A1F9-435E-B0BE-4CAC9FA790F7}" type="presOf" srcId="{C5FEF0C6-6FA2-40CD-8F0C-F8608F7BC584}" destId="{F88CC9EF-9390-4568-A787-34CF2191B832}" srcOrd="1" destOrd="3" presId="urn:microsoft.com/office/officeart/2005/8/layout/cycle4"/>
    <dgm:cxn modelId="{988DE22C-1121-4A7A-9601-0D01A0556AE3}" srcId="{1F20DE5B-C69C-4CB4-9B86-EAC952B6FB7B}" destId="{3B4D65AE-2857-4B99-A832-A67E87043FCA}" srcOrd="1" destOrd="0" parTransId="{B8D58C58-A3AB-4526-A355-930606B966B7}" sibTransId="{F11A44BE-2EC4-43CB-A6B0-5E823EF18584}"/>
    <dgm:cxn modelId="{8DC017C4-F293-43B9-9D29-C8079109602C}" type="presOf" srcId="{3A95E2ED-56B1-4213-A200-500F16289330}" destId="{34187AF8-9098-4F9A-BAF3-353B0A1AD365}" srcOrd="0" destOrd="1" presId="urn:microsoft.com/office/officeart/2005/8/layout/cycle4"/>
    <dgm:cxn modelId="{3999C71C-E193-41B3-B7C8-949BF2E56F0B}" type="presOf" srcId="{3C8638AD-4CFE-4A6E-9A43-EAB957704DF8}" destId="{4C84DE89-8E58-4967-B647-64CAF887E67F}" srcOrd="0" destOrd="1" presId="urn:microsoft.com/office/officeart/2005/8/layout/cycle4"/>
    <dgm:cxn modelId="{4EA4A403-77A3-4A42-BE4E-C56547EFAAB3}" type="presOf" srcId="{592945E4-04CA-484C-8CB5-CCD0CC723AA6}" destId="{4C84DE89-8E58-4967-B647-64CAF887E67F}" srcOrd="0" destOrd="0" presId="urn:microsoft.com/office/officeart/2005/8/layout/cycle4"/>
    <dgm:cxn modelId="{357182A2-D27F-4446-867E-4C1D4B55464A}" srcId="{77411A22-0252-4077-826F-AB0E4D6C9193}" destId="{1F20DE5B-C69C-4CB4-9B86-EAC952B6FB7B}" srcOrd="2" destOrd="0" parTransId="{D0F7D753-CC3F-4196-8A53-6C8203585D4A}" sibTransId="{72F8AA56-96AD-45EC-9172-29354D78D9CA}"/>
    <dgm:cxn modelId="{F0ABABFA-2EDD-479E-A30E-9AF35CC2C7FD}" type="presOf" srcId="{4B303CAB-8B63-49B2-B9CD-11B77F45FD72}" destId="{9FA9911D-4693-426C-9D0C-F1104DC5EBA0}" srcOrd="0" destOrd="0" presId="urn:microsoft.com/office/officeart/2005/8/layout/cycle4"/>
    <dgm:cxn modelId="{7CC32212-0B7A-44DE-8AAF-51A180A2E0C7}" srcId="{483AB25E-CD35-41CC-B002-4AF1200E07ED}" destId="{3C8638AD-4CFE-4A6E-9A43-EAB957704DF8}" srcOrd="1" destOrd="0" parTransId="{3D6E5D80-F20A-4EA4-A89C-50D64014C1F1}" sibTransId="{C19A9E1D-CEF3-4DE0-A5C5-89BC16BA1C22}"/>
    <dgm:cxn modelId="{489431A2-658B-4430-8817-0309D4592407}" type="presOf" srcId="{3B4D65AE-2857-4B99-A832-A67E87043FCA}" destId="{33D35386-7C74-462E-8DA4-2F1D7B77E749}" srcOrd="1" destOrd="1" presId="urn:microsoft.com/office/officeart/2005/8/layout/cycle4"/>
    <dgm:cxn modelId="{4A63AC21-D838-4B5E-813F-EB0163AD8941}" type="presOf" srcId="{827963A2-EBD1-404F-B028-E97491AD3E35}" destId="{CBC61B83-8BE6-4053-A9ED-F604F063FE12}" srcOrd="0" destOrd="0" presId="urn:microsoft.com/office/officeart/2005/8/layout/cycle4"/>
    <dgm:cxn modelId="{0D9F6B56-653A-490E-8169-0DA75ED022EA}" type="presOf" srcId="{3564622F-ACE7-450D-AA5A-77BD2C5DF6C8}" destId="{34187AF8-9098-4F9A-BAF3-353B0A1AD365}" srcOrd="0" destOrd="0" presId="urn:microsoft.com/office/officeart/2005/8/layout/cycle4"/>
    <dgm:cxn modelId="{1CD30BE1-0E44-4C79-9FA7-65F41D28C909}" type="presOf" srcId="{77411A22-0252-4077-826F-AB0E4D6C9193}" destId="{28DD3CE4-62B9-41CA-A2BB-E56A1FEAA505}" srcOrd="0" destOrd="0" presId="urn:microsoft.com/office/officeart/2005/8/layout/cycle4"/>
    <dgm:cxn modelId="{70805C0C-B4CA-400E-9D32-E032BE2C81DE}" type="presOf" srcId="{1F20DE5B-C69C-4CB4-9B86-EAC952B6FB7B}" destId="{5BDF59C4-968D-4D35-9F0E-94385074D476}" srcOrd="0" destOrd="0" presId="urn:microsoft.com/office/officeart/2005/8/layout/cycle4"/>
    <dgm:cxn modelId="{C5622A2E-9F09-4C14-99A4-C4AD426F3AA6}" type="presOf" srcId="{3B4D65AE-2857-4B99-A832-A67E87043FCA}" destId="{02CDC3D6-3CBB-4F98-9878-7CFF913F0872}" srcOrd="0" destOrd="1" presId="urn:microsoft.com/office/officeart/2005/8/layout/cycle4"/>
    <dgm:cxn modelId="{4F91BBEC-1336-4023-9A83-099E8C3ACE31}" type="presOf" srcId="{04ED530E-B936-4E0D-88F4-4681967313CC}" destId="{02CDC3D6-3CBB-4F98-9878-7CFF913F0872}" srcOrd="0" destOrd="2" presId="urn:microsoft.com/office/officeart/2005/8/layout/cycle4"/>
    <dgm:cxn modelId="{BBA2756C-4BD9-4CCF-ACBB-9D7C153AD386}" srcId="{483AB25E-CD35-41CC-B002-4AF1200E07ED}" destId="{C5FEF0C6-6FA2-40CD-8F0C-F8608F7BC584}" srcOrd="3" destOrd="0" parTransId="{6CDBA32B-B6C0-4258-9416-16A4E666FC8B}" sibTransId="{D085B092-3F1C-4440-AF18-397AA705A61C}"/>
    <dgm:cxn modelId="{6F4BEEE3-C81B-4050-9C9B-A6BD4B9443A7}" type="presOf" srcId="{483AB25E-CD35-41CC-B002-4AF1200E07ED}" destId="{AD5B03E4-1B34-413D-BB33-9FE13AF11594}" srcOrd="0" destOrd="0" presId="urn:microsoft.com/office/officeart/2005/8/layout/cycle4"/>
    <dgm:cxn modelId="{41A494E3-9921-49D2-AFC3-5683F4A2B601}" type="presOf" srcId="{2C4DDEE3-1250-4070-9685-9AC2B10FD238}" destId="{B1CCAA96-4E1A-4E69-8C3F-7954D24F8729}" srcOrd="1" destOrd="0" presId="urn:microsoft.com/office/officeart/2005/8/layout/cycle4"/>
    <dgm:cxn modelId="{0E1E1435-554E-4077-BB7C-EBDA985756E8}" type="presOf" srcId="{98FD0CC1-813D-4E1E-BB21-EE09D4FB2B3F}" destId="{F88CC9EF-9390-4568-A787-34CF2191B832}" srcOrd="1" destOrd="2" presId="urn:microsoft.com/office/officeart/2005/8/layout/cycle4"/>
    <dgm:cxn modelId="{9FFD0EC6-7B40-4B95-B27E-55EE25F272C3}" srcId="{77411A22-0252-4077-826F-AB0E4D6C9193}" destId="{4B303CAB-8B63-49B2-B9CD-11B77F45FD72}" srcOrd="1" destOrd="0" parTransId="{A9420166-D804-48B9-882B-5AB1CF7A1D92}" sibTransId="{C425A55D-BEED-4E07-8112-1FEB979CA116}"/>
    <dgm:cxn modelId="{FDF55517-C428-43D4-A601-8FB374A28AFC}" srcId="{77411A22-0252-4077-826F-AB0E4D6C9193}" destId="{483AB25E-CD35-41CC-B002-4AF1200E07ED}" srcOrd="0" destOrd="0" parTransId="{9A113896-11C5-4D16-8275-F40BA20BBF5F}" sibTransId="{B0119DA6-EFA5-481B-BF00-9D5986AA4BA5}"/>
    <dgm:cxn modelId="{BD66DB9A-FE73-46A6-9608-86B68A905174}" type="presOf" srcId="{3564622F-ACE7-450D-AA5A-77BD2C5DF6C8}" destId="{4FBDA985-71B8-4D84-8B19-D818D2F835C0}" srcOrd="1" destOrd="0" presId="urn:microsoft.com/office/officeart/2005/8/layout/cycle4"/>
    <dgm:cxn modelId="{BBF6B015-6AB5-4F9A-8905-A8E70FFFD0A1}" type="presOf" srcId="{04ED530E-B936-4E0D-88F4-4681967313CC}" destId="{33D35386-7C74-462E-8DA4-2F1D7B77E749}" srcOrd="1" destOrd="2" presId="urn:microsoft.com/office/officeart/2005/8/layout/cycle4"/>
    <dgm:cxn modelId="{9C1312F9-D2E8-4319-BBB0-42820C84F14D}" type="presOf" srcId="{7941561E-A84D-4D0F-A298-142D661A2222}" destId="{02CDC3D6-3CBB-4F98-9878-7CFF913F0872}" srcOrd="0" destOrd="0" presId="urn:microsoft.com/office/officeart/2005/8/layout/cycle4"/>
    <dgm:cxn modelId="{189073C2-7607-485A-AAA9-61D0993C7D5A}" type="presOf" srcId="{7941561E-A84D-4D0F-A298-142D661A2222}" destId="{33D35386-7C74-462E-8DA4-2F1D7B77E749}" srcOrd="1" destOrd="0" presId="urn:microsoft.com/office/officeart/2005/8/layout/cycle4"/>
    <dgm:cxn modelId="{5BB89BE4-00B3-43A5-A998-5DDE23A4D511}" srcId="{1F20DE5B-C69C-4CB4-9B86-EAC952B6FB7B}" destId="{04ED530E-B936-4E0D-88F4-4681967313CC}" srcOrd="2" destOrd="0" parTransId="{B714B2A0-2391-4C90-A97B-948D0EAC1F4E}" sibTransId="{6E96D7AB-A2B6-4B3E-8787-4DDE7B1155FC}"/>
    <dgm:cxn modelId="{4E65B0A9-20F3-4627-8752-F386A213B1AF}" type="presOf" srcId="{149ECC0A-1A48-42F5-A967-9A7BCD1014B1}" destId="{B1CCAA96-4E1A-4E69-8C3F-7954D24F8729}" srcOrd="1" destOrd="1" presId="urn:microsoft.com/office/officeart/2005/8/layout/cycle4"/>
    <dgm:cxn modelId="{0351E2A6-9F39-4070-BCF1-82BEF34AFD78}" srcId="{827963A2-EBD1-404F-B028-E97491AD3E35}" destId="{3564622F-ACE7-450D-AA5A-77BD2C5DF6C8}" srcOrd="0" destOrd="0" parTransId="{43069E39-4ADB-4F64-89CF-CA9885F9C466}" sibTransId="{8B36FE0F-C0F7-46E3-A43C-CC0B1FFDAD79}"/>
    <dgm:cxn modelId="{1CFED01D-D531-4351-8EF7-204AEA1DC722}" srcId="{1F20DE5B-C69C-4CB4-9B86-EAC952B6FB7B}" destId="{7941561E-A84D-4D0F-A298-142D661A2222}" srcOrd="0" destOrd="0" parTransId="{9A0884EE-D892-472B-B5EB-A0081637797E}" sibTransId="{E8EFACEA-7636-4A57-B159-5F6A2F87F2E1}"/>
    <dgm:cxn modelId="{62AE6312-5204-4549-A170-F283A64295AB}" srcId="{4B303CAB-8B63-49B2-B9CD-11B77F45FD72}" destId="{149ECC0A-1A48-42F5-A967-9A7BCD1014B1}" srcOrd="1" destOrd="0" parTransId="{E2213ADA-80AA-49FB-BC0D-0F9854284625}" sibTransId="{7E822469-20F5-425C-852A-828797767CFA}"/>
    <dgm:cxn modelId="{A5DDEAC1-B493-4D0D-8DE1-F5C769AD761C}" srcId="{77411A22-0252-4077-826F-AB0E4D6C9193}" destId="{827963A2-EBD1-404F-B028-E97491AD3E35}" srcOrd="3" destOrd="0" parTransId="{9DB8F6D2-5373-4A15-A00B-5E646CCCC7A5}" sibTransId="{10F4DC1A-F65C-4AC4-90B9-2F2500ADBEFF}"/>
    <dgm:cxn modelId="{3DDCFB29-669F-44C2-81D7-6767600C7C0E}" type="presOf" srcId="{98FD0CC1-813D-4E1E-BB21-EE09D4FB2B3F}" destId="{4C84DE89-8E58-4967-B647-64CAF887E67F}" srcOrd="0" destOrd="2" presId="urn:microsoft.com/office/officeart/2005/8/layout/cycle4"/>
    <dgm:cxn modelId="{EFA07426-9033-476B-91F6-C7108D1E7ADE}" srcId="{483AB25E-CD35-41CC-B002-4AF1200E07ED}" destId="{98FD0CC1-813D-4E1E-BB21-EE09D4FB2B3F}" srcOrd="2" destOrd="0" parTransId="{57D588A2-BA9D-40EF-BE04-90C37DD264EB}" sibTransId="{8DA9A69B-2731-461E-BB4F-845BE42E992F}"/>
    <dgm:cxn modelId="{CA5288AF-9A6C-4FA3-B1D7-E4A0AA667C62}" srcId="{4B303CAB-8B63-49B2-B9CD-11B77F45FD72}" destId="{2C4DDEE3-1250-4070-9685-9AC2B10FD238}" srcOrd="0" destOrd="0" parTransId="{93048495-E46B-4358-8569-CC58A8271C54}" sibTransId="{3DE23C70-9D3D-4CEA-BA53-C7946178A8AD}"/>
    <dgm:cxn modelId="{68DDF0AD-5904-4123-A6EE-15DF0F25C1C0}" type="presOf" srcId="{3A95E2ED-56B1-4213-A200-500F16289330}" destId="{4FBDA985-71B8-4D84-8B19-D818D2F835C0}" srcOrd="1" destOrd="1" presId="urn:microsoft.com/office/officeart/2005/8/layout/cycle4"/>
    <dgm:cxn modelId="{6F012BB4-24AA-4B08-9532-DCAE933D1262}" type="presParOf" srcId="{28DD3CE4-62B9-41CA-A2BB-E56A1FEAA505}" destId="{A7336795-2FAD-4500-A4C9-53F63038A415}" srcOrd="0" destOrd="0" presId="urn:microsoft.com/office/officeart/2005/8/layout/cycle4"/>
    <dgm:cxn modelId="{618CFF62-F03C-4FA1-8110-DF0F07002035}" type="presParOf" srcId="{A7336795-2FAD-4500-A4C9-53F63038A415}" destId="{BFF6FF5F-FB40-420A-A87F-07488F588B75}" srcOrd="0" destOrd="0" presId="urn:microsoft.com/office/officeart/2005/8/layout/cycle4"/>
    <dgm:cxn modelId="{87330DDD-64EB-4018-ADAA-AB6E6B5D3A04}" type="presParOf" srcId="{BFF6FF5F-FB40-420A-A87F-07488F588B75}" destId="{4C84DE89-8E58-4967-B647-64CAF887E67F}" srcOrd="0" destOrd="0" presId="urn:microsoft.com/office/officeart/2005/8/layout/cycle4"/>
    <dgm:cxn modelId="{A670B295-C54E-48B7-B378-E33A30801FD2}" type="presParOf" srcId="{BFF6FF5F-FB40-420A-A87F-07488F588B75}" destId="{F88CC9EF-9390-4568-A787-34CF2191B832}" srcOrd="1" destOrd="0" presId="urn:microsoft.com/office/officeart/2005/8/layout/cycle4"/>
    <dgm:cxn modelId="{1C137B5D-452F-40ED-8FE8-2E6DB02FAA1E}" type="presParOf" srcId="{A7336795-2FAD-4500-A4C9-53F63038A415}" destId="{FC5FAAE9-8F6C-4FDD-889B-C96B68FE61AD}" srcOrd="1" destOrd="0" presId="urn:microsoft.com/office/officeart/2005/8/layout/cycle4"/>
    <dgm:cxn modelId="{CFC81807-DA46-44B8-B66C-0BA529257DB6}" type="presParOf" srcId="{FC5FAAE9-8F6C-4FDD-889B-C96B68FE61AD}" destId="{4F782FD6-1683-40F9-8CEA-FEEB4D5F83E2}" srcOrd="0" destOrd="0" presId="urn:microsoft.com/office/officeart/2005/8/layout/cycle4"/>
    <dgm:cxn modelId="{D76AA8C3-5925-48D0-9B79-48643FFDBD96}" type="presParOf" srcId="{FC5FAAE9-8F6C-4FDD-889B-C96B68FE61AD}" destId="{B1CCAA96-4E1A-4E69-8C3F-7954D24F8729}" srcOrd="1" destOrd="0" presId="urn:microsoft.com/office/officeart/2005/8/layout/cycle4"/>
    <dgm:cxn modelId="{65B19F57-C768-4DE5-85C3-A9562576E5C2}" type="presParOf" srcId="{A7336795-2FAD-4500-A4C9-53F63038A415}" destId="{B138B3B8-C83A-4F98-B586-4BDD362B9B60}" srcOrd="2" destOrd="0" presId="urn:microsoft.com/office/officeart/2005/8/layout/cycle4"/>
    <dgm:cxn modelId="{DD4131B2-3A6C-40DC-9BA1-1608E03F8D64}" type="presParOf" srcId="{B138B3B8-C83A-4F98-B586-4BDD362B9B60}" destId="{02CDC3D6-3CBB-4F98-9878-7CFF913F0872}" srcOrd="0" destOrd="0" presId="urn:microsoft.com/office/officeart/2005/8/layout/cycle4"/>
    <dgm:cxn modelId="{B0B4EE4D-2765-434E-9D94-DA8CD04BCDE0}" type="presParOf" srcId="{B138B3B8-C83A-4F98-B586-4BDD362B9B60}" destId="{33D35386-7C74-462E-8DA4-2F1D7B77E749}" srcOrd="1" destOrd="0" presId="urn:microsoft.com/office/officeart/2005/8/layout/cycle4"/>
    <dgm:cxn modelId="{97532543-B579-49EA-B643-281B224250A0}" type="presParOf" srcId="{A7336795-2FAD-4500-A4C9-53F63038A415}" destId="{270EFD74-61A8-4D08-A804-699BBA5539EC}" srcOrd="3" destOrd="0" presId="urn:microsoft.com/office/officeart/2005/8/layout/cycle4"/>
    <dgm:cxn modelId="{E4A56A7A-EB3A-48FF-B10E-1DFA8E2BF6E8}" type="presParOf" srcId="{270EFD74-61A8-4D08-A804-699BBA5539EC}" destId="{34187AF8-9098-4F9A-BAF3-353B0A1AD365}" srcOrd="0" destOrd="0" presId="urn:microsoft.com/office/officeart/2005/8/layout/cycle4"/>
    <dgm:cxn modelId="{F26D029D-0CF0-4FFF-B372-B11B426E6AC3}" type="presParOf" srcId="{270EFD74-61A8-4D08-A804-699BBA5539EC}" destId="{4FBDA985-71B8-4D84-8B19-D818D2F835C0}" srcOrd="1" destOrd="0" presId="urn:microsoft.com/office/officeart/2005/8/layout/cycle4"/>
    <dgm:cxn modelId="{8914853E-3AF4-4FB0-B9F2-89B4A876A07A}" type="presParOf" srcId="{A7336795-2FAD-4500-A4C9-53F63038A415}" destId="{DA04B67F-9F34-49EB-ACD2-36D2EC091CF6}" srcOrd="4" destOrd="0" presId="urn:microsoft.com/office/officeart/2005/8/layout/cycle4"/>
    <dgm:cxn modelId="{B3EE9A8D-A750-4259-95A7-9E4C78944891}" type="presParOf" srcId="{28DD3CE4-62B9-41CA-A2BB-E56A1FEAA505}" destId="{E01E2C92-DD8F-47CE-A1AF-CF50BE5D8ED6}" srcOrd="1" destOrd="0" presId="urn:microsoft.com/office/officeart/2005/8/layout/cycle4"/>
    <dgm:cxn modelId="{DEA408E1-76DE-4AD5-851C-4B187D5950BB}" type="presParOf" srcId="{E01E2C92-DD8F-47CE-A1AF-CF50BE5D8ED6}" destId="{AD5B03E4-1B34-413D-BB33-9FE13AF11594}" srcOrd="0" destOrd="0" presId="urn:microsoft.com/office/officeart/2005/8/layout/cycle4"/>
    <dgm:cxn modelId="{D6635FAA-C28B-4B1E-B3D8-5E439BDD8ECC}" type="presParOf" srcId="{E01E2C92-DD8F-47CE-A1AF-CF50BE5D8ED6}" destId="{9FA9911D-4693-426C-9D0C-F1104DC5EBA0}" srcOrd="1" destOrd="0" presId="urn:microsoft.com/office/officeart/2005/8/layout/cycle4"/>
    <dgm:cxn modelId="{2D223FAC-CFBD-4F8D-99C4-04103AC32FE7}" type="presParOf" srcId="{E01E2C92-DD8F-47CE-A1AF-CF50BE5D8ED6}" destId="{5BDF59C4-968D-4D35-9F0E-94385074D476}" srcOrd="2" destOrd="0" presId="urn:microsoft.com/office/officeart/2005/8/layout/cycle4"/>
    <dgm:cxn modelId="{B41867C7-FF7A-41B6-B677-354D3CB6AE3E}" type="presParOf" srcId="{E01E2C92-DD8F-47CE-A1AF-CF50BE5D8ED6}" destId="{CBC61B83-8BE6-4053-A9ED-F604F063FE12}" srcOrd="3" destOrd="0" presId="urn:microsoft.com/office/officeart/2005/8/layout/cycle4"/>
    <dgm:cxn modelId="{FBE1CD5B-3F51-437C-9942-6BA9DCF7CCC0}" type="presParOf" srcId="{E01E2C92-DD8F-47CE-A1AF-CF50BE5D8ED6}" destId="{BCE319C4-FD1E-4CF6-A4A1-F5FB0CCFEFFE}" srcOrd="4" destOrd="0" presId="urn:microsoft.com/office/officeart/2005/8/layout/cycle4"/>
    <dgm:cxn modelId="{D054BE4C-7665-463E-ABB6-4F58E1C70B95}" type="presParOf" srcId="{28DD3CE4-62B9-41CA-A2BB-E56A1FEAA505}" destId="{A5DAAFD2-E946-4A94-87F3-E9A7A4486209}" srcOrd="2" destOrd="0" presId="urn:microsoft.com/office/officeart/2005/8/layout/cycle4"/>
    <dgm:cxn modelId="{B0FE495B-BFA0-4DD2-80E6-63F6754AEBAA}" type="presParOf" srcId="{28DD3CE4-62B9-41CA-A2BB-E56A1FEAA505}" destId="{F92D9F24-9A81-4741-ABED-04F7D958388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D3D84-221A-4CE6-9A39-593A4AE5DC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CE6885-AE19-4C07-89DF-0E77D43CAB17}">
      <dgm:prSet phldrT="[文本]"/>
      <dgm:spPr>
        <a:solidFill>
          <a:srgbClr val="D7B98D"/>
        </a:solidFill>
      </dgm:spPr>
      <dgm:t>
        <a:bodyPr/>
        <a:lstStyle/>
        <a:p>
          <a:r>
            <a:rPr lang="zh-CN" altLang="en-US" dirty="0" smtClean="0"/>
            <a:t>发起机构</a:t>
          </a:r>
          <a:endParaRPr lang="zh-CN" altLang="en-US" dirty="0"/>
        </a:p>
      </dgm:t>
    </dgm:pt>
    <dgm:pt modelId="{2B1024B6-64BB-4AB9-B67D-E0EC3B51F68C}" type="parTrans" cxnId="{894654E9-DDF8-42C8-ADEF-526E3CF099BA}">
      <dgm:prSet/>
      <dgm:spPr/>
      <dgm:t>
        <a:bodyPr/>
        <a:lstStyle/>
        <a:p>
          <a:endParaRPr lang="zh-CN" altLang="en-US"/>
        </a:p>
      </dgm:t>
    </dgm:pt>
    <dgm:pt modelId="{538EF0EA-472F-4A87-8265-72C59952A6F7}" type="sibTrans" cxnId="{894654E9-DDF8-42C8-ADEF-526E3CF099BA}">
      <dgm:prSet/>
      <dgm:spPr/>
      <dgm:t>
        <a:bodyPr/>
        <a:lstStyle/>
        <a:p>
          <a:endParaRPr lang="zh-CN" altLang="en-US"/>
        </a:p>
      </dgm:t>
    </dgm:pt>
    <dgm:pt modelId="{A10014A9-D2A1-4BB4-BF77-1529F93D8906}">
      <dgm:prSet phldrT="[文本]"/>
      <dgm:spPr>
        <a:solidFill>
          <a:srgbClr val="D7B98D"/>
        </a:solidFill>
      </dgm:spPr>
      <dgm:t>
        <a:bodyPr/>
        <a:lstStyle/>
        <a:p>
          <a:r>
            <a:rPr lang="zh-CN" altLang="en-US" dirty="0" smtClean="0"/>
            <a:t>投资者</a:t>
          </a:r>
          <a:endParaRPr lang="zh-CN" altLang="en-US" dirty="0"/>
        </a:p>
      </dgm:t>
    </dgm:pt>
    <dgm:pt modelId="{C76256D2-5BA7-4022-9F58-8FB0B2625597}" type="parTrans" cxnId="{E74D4E00-8449-484B-BC1F-DCEEA4521F42}">
      <dgm:prSet/>
      <dgm:spPr/>
      <dgm:t>
        <a:bodyPr/>
        <a:lstStyle/>
        <a:p>
          <a:endParaRPr lang="zh-CN" altLang="en-US"/>
        </a:p>
      </dgm:t>
    </dgm:pt>
    <dgm:pt modelId="{82560375-2FA8-4947-B49C-19D44DD040B9}" type="sibTrans" cxnId="{E74D4E00-8449-484B-BC1F-DCEEA4521F42}">
      <dgm:prSet/>
      <dgm:spPr/>
      <dgm:t>
        <a:bodyPr/>
        <a:lstStyle/>
        <a:p>
          <a:endParaRPr lang="zh-CN" altLang="en-US"/>
        </a:p>
      </dgm:t>
    </dgm:pt>
    <dgm:pt modelId="{A4B9F7E8-6E6E-43C3-8F72-8B418AAA5CCA}">
      <dgm:prSet phldrT="[文本]"/>
      <dgm:spPr>
        <a:solidFill>
          <a:srgbClr val="D7B98D"/>
        </a:solidFill>
      </dgm:spPr>
      <dgm:t>
        <a:bodyPr/>
        <a:lstStyle/>
        <a:p>
          <a:r>
            <a:rPr lang="zh-CN" altLang="en-US" dirty="0" smtClean="0"/>
            <a:t>信托</a:t>
          </a:r>
          <a:endParaRPr lang="zh-CN" altLang="en-US" dirty="0"/>
        </a:p>
      </dgm:t>
    </dgm:pt>
    <dgm:pt modelId="{108BFE11-0AF2-44FC-A1B2-72F3CBBD36F3}" type="parTrans" cxnId="{0C90E370-5F5A-4313-A64D-94D1D81FCD89}">
      <dgm:prSet/>
      <dgm:spPr/>
      <dgm:t>
        <a:bodyPr/>
        <a:lstStyle/>
        <a:p>
          <a:endParaRPr lang="zh-CN" altLang="en-US"/>
        </a:p>
      </dgm:t>
    </dgm:pt>
    <dgm:pt modelId="{77C802DF-AA8B-4D8E-BD52-62E11FA86BA3}" type="sibTrans" cxnId="{0C90E370-5F5A-4313-A64D-94D1D81FCD89}">
      <dgm:prSet/>
      <dgm:spPr/>
      <dgm:t>
        <a:bodyPr/>
        <a:lstStyle/>
        <a:p>
          <a:endParaRPr lang="zh-CN" altLang="en-US"/>
        </a:p>
      </dgm:t>
    </dgm:pt>
    <dgm:pt modelId="{8257F103-D8A2-4EB5-923F-A3EB021C6D59}" type="pres">
      <dgm:prSet presAssocID="{58ED3D84-221A-4CE6-9A39-593A4AE5DC3B}" presName="Name0" presStyleCnt="0">
        <dgm:presLayoutVars>
          <dgm:dir/>
          <dgm:resizeHandles val="exact"/>
        </dgm:presLayoutVars>
      </dgm:prSet>
      <dgm:spPr/>
    </dgm:pt>
    <dgm:pt modelId="{C4AC594A-88FD-465F-9CB9-5A4D32DD7680}" type="pres">
      <dgm:prSet presAssocID="{0ECE6885-AE19-4C07-89DF-0E77D43CAB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B10BF-30B5-4C26-ABCD-08ADEC78DF9F}" type="pres">
      <dgm:prSet presAssocID="{538EF0EA-472F-4A87-8265-72C59952A6F7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024C439-FAAD-405D-9EB4-1452273C7C65}" type="pres">
      <dgm:prSet presAssocID="{538EF0EA-472F-4A87-8265-72C59952A6F7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E731B1EF-8EF8-4BFD-800B-BF5FDF41E469}" type="pres">
      <dgm:prSet presAssocID="{A4B9F7E8-6E6E-43C3-8F72-8B418AAA5CC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7F3E5F-E631-4818-813F-6D8D9D8492AA}" type="pres">
      <dgm:prSet presAssocID="{77C802DF-AA8B-4D8E-BD52-62E11FA86BA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09CFE01-7E26-417E-88A3-7E4B88745A4C}" type="pres">
      <dgm:prSet presAssocID="{77C802DF-AA8B-4D8E-BD52-62E11FA86BA3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DC4EFEB-B1F9-401B-92AD-F7B38280EC16}" type="pres">
      <dgm:prSet presAssocID="{A10014A9-D2A1-4BB4-BF77-1529F93D890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996076-9F89-4BF5-882F-25C0F5FFB8D9}" type="presOf" srcId="{77C802DF-AA8B-4D8E-BD52-62E11FA86BA3}" destId="{687F3E5F-E631-4818-813F-6D8D9D8492AA}" srcOrd="0" destOrd="0" presId="urn:microsoft.com/office/officeart/2005/8/layout/process1"/>
    <dgm:cxn modelId="{A774E6F7-9D21-4C51-A3BD-950363ED387C}" type="presOf" srcId="{A10014A9-D2A1-4BB4-BF77-1529F93D8906}" destId="{9DC4EFEB-B1F9-401B-92AD-F7B38280EC16}" srcOrd="0" destOrd="0" presId="urn:microsoft.com/office/officeart/2005/8/layout/process1"/>
    <dgm:cxn modelId="{0C90E370-5F5A-4313-A64D-94D1D81FCD89}" srcId="{58ED3D84-221A-4CE6-9A39-593A4AE5DC3B}" destId="{A4B9F7E8-6E6E-43C3-8F72-8B418AAA5CCA}" srcOrd="1" destOrd="0" parTransId="{108BFE11-0AF2-44FC-A1B2-72F3CBBD36F3}" sibTransId="{77C802DF-AA8B-4D8E-BD52-62E11FA86BA3}"/>
    <dgm:cxn modelId="{92732205-C397-4831-B12C-C5D2C326C6A2}" type="presOf" srcId="{A4B9F7E8-6E6E-43C3-8F72-8B418AAA5CCA}" destId="{E731B1EF-8EF8-4BFD-800B-BF5FDF41E469}" srcOrd="0" destOrd="0" presId="urn:microsoft.com/office/officeart/2005/8/layout/process1"/>
    <dgm:cxn modelId="{447917C9-BED7-4B0C-ABF5-05A2EACF9BD4}" type="presOf" srcId="{538EF0EA-472F-4A87-8265-72C59952A6F7}" destId="{F024C439-FAAD-405D-9EB4-1452273C7C65}" srcOrd="1" destOrd="0" presId="urn:microsoft.com/office/officeart/2005/8/layout/process1"/>
    <dgm:cxn modelId="{E74D4E00-8449-484B-BC1F-DCEEA4521F42}" srcId="{58ED3D84-221A-4CE6-9A39-593A4AE5DC3B}" destId="{A10014A9-D2A1-4BB4-BF77-1529F93D8906}" srcOrd="2" destOrd="0" parTransId="{C76256D2-5BA7-4022-9F58-8FB0B2625597}" sibTransId="{82560375-2FA8-4947-B49C-19D44DD040B9}"/>
    <dgm:cxn modelId="{7841E108-E8B3-49CA-BFB3-EC8B907EF1AC}" type="presOf" srcId="{77C802DF-AA8B-4D8E-BD52-62E11FA86BA3}" destId="{B09CFE01-7E26-417E-88A3-7E4B88745A4C}" srcOrd="1" destOrd="0" presId="urn:microsoft.com/office/officeart/2005/8/layout/process1"/>
    <dgm:cxn modelId="{D3922C83-7D99-4BDF-8761-61A90759B607}" type="presOf" srcId="{0ECE6885-AE19-4C07-89DF-0E77D43CAB17}" destId="{C4AC594A-88FD-465F-9CB9-5A4D32DD7680}" srcOrd="0" destOrd="0" presId="urn:microsoft.com/office/officeart/2005/8/layout/process1"/>
    <dgm:cxn modelId="{894654E9-DDF8-42C8-ADEF-526E3CF099BA}" srcId="{58ED3D84-221A-4CE6-9A39-593A4AE5DC3B}" destId="{0ECE6885-AE19-4C07-89DF-0E77D43CAB17}" srcOrd="0" destOrd="0" parTransId="{2B1024B6-64BB-4AB9-B67D-E0EC3B51F68C}" sibTransId="{538EF0EA-472F-4A87-8265-72C59952A6F7}"/>
    <dgm:cxn modelId="{DCB8541B-B380-43A5-8E94-20A1CCE42350}" type="presOf" srcId="{538EF0EA-472F-4A87-8265-72C59952A6F7}" destId="{6E8B10BF-30B5-4C26-ABCD-08ADEC78DF9F}" srcOrd="0" destOrd="0" presId="urn:microsoft.com/office/officeart/2005/8/layout/process1"/>
    <dgm:cxn modelId="{1C236B19-390C-4065-876E-F22889D328D1}" type="presOf" srcId="{58ED3D84-221A-4CE6-9A39-593A4AE5DC3B}" destId="{8257F103-D8A2-4EB5-923F-A3EB021C6D59}" srcOrd="0" destOrd="0" presId="urn:microsoft.com/office/officeart/2005/8/layout/process1"/>
    <dgm:cxn modelId="{8A1BC8A4-9D8D-4616-B8CF-AE7DBAE5FB1B}" type="presParOf" srcId="{8257F103-D8A2-4EB5-923F-A3EB021C6D59}" destId="{C4AC594A-88FD-465F-9CB9-5A4D32DD7680}" srcOrd="0" destOrd="0" presId="urn:microsoft.com/office/officeart/2005/8/layout/process1"/>
    <dgm:cxn modelId="{CCDD047B-E092-401B-AF34-433559316DDB}" type="presParOf" srcId="{8257F103-D8A2-4EB5-923F-A3EB021C6D59}" destId="{6E8B10BF-30B5-4C26-ABCD-08ADEC78DF9F}" srcOrd="1" destOrd="0" presId="urn:microsoft.com/office/officeart/2005/8/layout/process1"/>
    <dgm:cxn modelId="{E04C49F4-A9A0-4326-BD79-62796F8875EF}" type="presParOf" srcId="{6E8B10BF-30B5-4C26-ABCD-08ADEC78DF9F}" destId="{F024C439-FAAD-405D-9EB4-1452273C7C65}" srcOrd="0" destOrd="0" presId="urn:microsoft.com/office/officeart/2005/8/layout/process1"/>
    <dgm:cxn modelId="{74081C05-DD90-4B3B-81C8-73144A9DED0C}" type="presParOf" srcId="{8257F103-D8A2-4EB5-923F-A3EB021C6D59}" destId="{E731B1EF-8EF8-4BFD-800B-BF5FDF41E469}" srcOrd="2" destOrd="0" presId="urn:microsoft.com/office/officeart/2005/8/layout/process1"/>
    <dgm:cxn modelId="{E791CB75-0EA0-4AD5-8E75-3EE06DBC5678}" type="presParOf" srcId="{8257F103-D8A2-4EB5-923F-A3EB021C6D59}" destId="{687F3E5F-E631-4818-813F-6D8D9D8492AA}" srcOrd="3" destOrd="0" presId="urn:microsoft.com/office/officeart/2005/8/layout/process1"/>
    <dgm:cxn modelId="{3EDC598B-9BE4-409D-98B0-18D48151095E}" type="presParOf" srcId="{687F3E5F-E631-4818-813F-6D8D9D8492AA}" destId="{B09CFE01-7E26-417E-88A3-7E4B88745A4C}" srcOrd="0" destOrd="0" presId="urn:microsoft.com/office/officeart/2005/8/layout/process1"/>
    <dgm:cxn modelId="{ED66EBC3-70B8-48DE-9CF2-469933AD0A23}" type="presParOf" srcId="{8257F103-D8A2-4EB5-923F-A3EB021C6D59}" destId="{9DC4EFEB-B1F9-401B-92AD-F7B38280EC16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4CACC-248B-4C53-A991-41049FE25CC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8931E8-EA83-4952-B667-92C0CECB25A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现金流拆分归集</a:t>
          </a:r>
          <a:endParaRPr lang="zh-CN" altLang="en-US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9B5CCE3-003B-489C-A346-961EA834CE1C}" type="parTrans" cxnId="{5979BA70-F230-4496-AF28-E4E2A7DDE387}">
      <dgm:prSet/>
      <dgm:spPr/>
      <dgm:t>
        <a:bodyPr/>
        <a:lstStyle/>
        <a:p>
          <a:endParaRPr lang="zh-CN" altLang="en-US"/>
        </a:p>
      </dgm:t>
    </dgm:pt>
    <dgm:pt modelId="{0C34B73C-E695-41FC-85A7-D8F36742BD15}" type="sibTrans" cxnId="{5979BA70-F230-4496-AF28-E4E2A7DDE387}">
      <dgm:prSet/>
      <dgm:spPr/>
      <dgm:t>
        <a:bodyPr/>
        <a:lstStyle/>
        <a:p>
          <a:endParaRPr lang="zh-CN" altLang="en-US"/>
        </a:p>
      </dgm:t>
    </dgm:pt>
    <dgm:pt modelId="{3E77F4BA-1E4D-4212-8D15-C9C2DE5F685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收益分配计算</a:t>
          </a:r>
          <a:endParaRPr lang="zh-CN" altLang="en-US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2A926DFD-FD76-46C0-84D3-550D54753EFA}" type="parTrans" cxnId="{CF9A6673-5FD6-4F37-999B-4DD90CC6DEDE}">
      <dgm:prSet/>
      <dgm:spPr/>
      <dgm:t>
        <a:bodyPr/>
        <a:lstStyle/>
        <a:p>
          <a:endParaRPr lang="zh-CN" altLang="en-US"/>
        </a:p>
      </dgm:t>
    </dgm:pt>
    <dgm:pt modelId="{813CDB90-FD5B-4E61-945C-0DD41EDE8321}" type="sibTrans" cxnId="{CF9A6673-5FD6-4F37-999B-4DD90CC6DEDE}">
      <dgm:prSet/>
      <dgm:spPr/>
      <dgm:t>
        <a:bodyPr/>
        <a:lstStyle/>
        <a:p>
          <a:endParaRPr lang="zh-CN" altLang="en-US"/>
        </a:p>
      </dgm:t>
    </dgm:pt>
    <dgm:pt modelId="{FC6DFDDC-C6C3-43FF-9D56-1C11ED9AF72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生成受托报告</a:t>
          </a:r>
          <a:endParaRPr lang="zh-CN" altLang="en-US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D218F50-0109-4906-A254-F7B71B2C6C40}" type="parTrans" cxnId="{4CB545F2-F33A-4447-8FCA-C10EC1759159}">
      <dgm:prSet/>
      <dgm:spPr/>
      <dgm:t>
        <a:bodyPr/>
        <a:lstStyle/>
        <a:p>
          <a:endParaRPr lang="zh-CN" altLang="en-US"/>
        </a:p>
      </dgm:t>
    </dgm:pt>
    <dgm:pt modelId="{336A06C6-010C-47B4-8047-4C167D6B7CA5}" type="sibTrans" cxnId="{4CB545F2-F33A-4447-8FCA-C10EC1759159}">
      <dgm:prSet/>
      <dgm:spPr/>
      <dgm:t>
        <a:bodyPr/>
        <a:lstStyle/>
        <a:p>
          <a:endParaRPr lang="zh-CN" altLang="en-US"/>
        </a:p>
      </dgm:t>
    </dgm:pt>
    <dgm:pt modelId="{6C0D4636-D132-4E56-9853-4C53F368E7C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资产池情况</a:t>
          </a:r>
          <a:endParaRPr lang="zh-CN" altLang="en-US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A6368D2-A7E3-47C1-8444-3503129262E8}" type="parTrans" cxnId="{4D381FEC-A09A-4B62-90E6-BF76B27862A2}">
      <dgm:prSet/>
      <dgm:spPr/>
      <dgm:t>
        <a:bodyPr/>
        <a:lstStyle/>
        <a:p>
          <a:endParaRPr lang="zh-CN" altLang="en-US"/>
        </a:p>
      </dgm:t>
    </dgm:pt>
    <dgm:pt modelId="{2973760B-C578-4BDE-8AA7-893B0AA9372B}" type="sibTrans" cxnId="{4D381FEC-A09A-4B62-90E6-BF76B27862A2}">
      <dgm:prSet/>
      <dgm:spPr/>
      <dgm:t>
        <a:bodyPr/>
        <a:lstStyle/>
        <a:p>
          <a:endParaRPr lang="zh-CN" altLang="en-US"/>
        </a:p>
      </dgm:t>
    </dgm:pt>
    <dgm:pt modelId="{AED30AD9-CDDF-4C4B-9760-9FB460DE22F7}">
      <dgm:prSet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证券概况</a:t>
          </a:r>
          <a:endParaRPr lang="zh-CN" altLang="en-US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FA2A3E-6A76-4BE7-B0D1-35287A701190}" type="parTrans" cxnId="{1D4AD778-9A0D-4660-98CE-30B6EDC5D9CA}">
      <dgm:prSet/>
      <dgm:spPr/>
      <dgm:t>
        <a:bodyPr/>
        <a:lstStyle/>
        <a:p>
          <a:endParaRPr lang="zh-CN" altLang="en-US"/>
        </a:p>
      </dgm:t>
    </dgm:pt>
    <dgm:pt modelId="{EE96045B-8EC8-430C-ACF1-A10401DA918C}" type="sibTrans" cxnId="{1D4AD778-9A0D-4660-98CE-30B6EDC5D9CA}">
      <dgm:prSet/>
      <dgm:spPr/>
      <dgm:t>
        <a:bodyPr/>
        <a:lstStyle/>
        <a:p>
          <a:endParaRPr lang="zh-CN" altLang="en-US"/>
        </a:p>
      </dgm:t>
    </dgm:pt>
    <dgm:pt modelId="{9A9CCFE1-10CD-4222-B880-CA894534C27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重大事项</a:t>
          </a:r>
          <a:endParaRPr lang="en-US" altLang="zh-CN" dirty="0" smtClean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endParaRPr lang="zh-CN" altLang="en-US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2508450-8C2E-4DF6-86AE-8EF4E4AB8FD2}" type="parTrans" cxnId="{160126D9-7AC4-45A1-8F89-6E1E5125B41B}">
      <dgm:prSet/>
      <dgm:spPr/>
      <dgm:t>
        <a:bodyPr/>
        <a:lstStyle/>
        <a:p>
          <a:endParaRPr lang="zh-CN" altLang="en-US"/>
        </a:p>
      </dgm:t>
    </dgm:pt>
    <dgm:pt modelId="{12DAE105-F1EE-4024-AF7D-BD7854F2C26C}" type="sibTrans" cxnId="{160126D9-7AC4-45A1-8F89-6E1E5125B41B}">
      <dgm:prSet/>
      <dgm:spPr/>
      <dgm:t>
        <a:bodyPr/>
        <a:lstStyle/>
        <a:p>
          <a:endParaRPr lang="zh-CN" altLang="en-US"/>
        </a:p>
      </dgm:t>
    </dgm:pt>
    <dgm:pt modelId="{8EAC03CF-27D4-4D19-BA74-5BD17F1ED783}" type="pres">
      <dgm:prSet presAssocID="{08B4CACC-248B-4C53-A991-41049FE25CC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BC2A9DB-FA09-4A0C-B6B1-6D03505F1FE9}" type="pres">
      <dgm:prSet presAssocID="{6D8931E8-EA83-4952-B667-92C0CECB25A9}" presName="composite" presStyleCnt="0"/>
      <dgm:spPr/>
    </dgm:pt>
    <dgm:pt modelId="{E33D54EE-8D66-4D36-A624-B022DCC111EE}" type="pres">
      <dgm:prSet presAssocID="{6D8931E8-EA83-4952-B667-92C0CECB25A9}" presName="LShape" presStyleLbl="alignNode1" presStyleIdx="0" presStyleCnt="5" custScaleY="96662"/>
      <dgm:spPr>
        <a:solidFill>
          <a:srgbClr val="D7B98D"/>
        </a:solidFill>
        <a:ln>
          <a:noFill/>
        </a:ln>
      </dgm:spPr>
    </dgm:pt>
    <dgm:pt modelId="{83AF47BD-8751-459C-990E-6528992F2621}" type="pres">
      <dgm:prSet presAssocID="{6D8931E8-EA83-4952-B667-92C0CECB25A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98A70-0C07-47EE-A5FE-5EE31F9A2179}" type="pres">
      <dgm:prSet presAssocID="{6D8931E8-EA83-4952-B667-92C0CECB25A9}" presName="Triangle" presStyleLbl="alignNode1" presStyleIdx="1" presStyleCnt="5"/>
      <dgm:spPr>
        <a:solidFill>
          <a:srgbClr val="D7B98D"/>
        </a:solidFill>
        <a:ln>
          <a:noFill/>
        </a:ln>
      </dgm:spPr>
    </dgm:pt>
    <dgm:pt modelId="{82282E95-202B-4380-B120-07B53A979F92}" type="pres">
      <dgm:prSet presAssocID="{0C34B73C-E695-41FC-85A7-D8F36742BD15}" presName="sibTrans" presStyleCnt="0"/>
      <dgm:spPr/>
    </dgm:pt>
    <dgm:pt modelId="{14763EBF-0E02-43FA-867C-79A18D70F0EA}" type="pres">
      <dgm:prSet presAssocID="{0C34B73C-E695-41FC-85A7-D8F36742BD15}" presName="space" presStyleCnt="0"/>
      <dgm:spPr/>
    </dgm:pt>
    <dgm:pt modelId="{B4361F03-72C7-4A86-A4BD-E9D1FF7AA62F}" type="pres">
      <dgm:prSet presAssocID="{3E77F4BA-1E4D-4212-8D15-C9C2DE5F6859}" presName="composite" presStyleCnt="0"/>
      <dgm:spPr/>
    </dgm:pt>
    <dgm:pt modelId="{A934A7B6-BBC4-4699-A74D-9AC66C7E6C26}" type="pres">
      <dgm:prSet presAssocID="{3E77F4BA-1E4D-4212-8D15-C9C2DE5F6859}" presName="LShape" presStyleLbl="alignNode1" presStyleIdx="2" presStyleCnt="5"/>
      <dgm:spPr>
        <a:solidFill>
          <a:srgbClr val="D7B98D"/>
        </a:solidFill>
        <a:ln>
          <a:noFill/>
        </a:ln>
      </dgm:spPr>
    </dgm:pt>
    <dgm:pt modelId="{52AE0809-51D7-46B5-A750-287D995A42CE}" type="pres">
      <dgm:prSet presAssocID="{3E77F4BA-1E4D-4212-8D15-C9C2DE5F685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C8497-2E90-482D-8F92-0FE8FBB9AFE0}" type="pres">
      <dgm:prSet presAssocID="{3E77F4BA-1E4D-4212-8D15-C9C2DE5F6859}" presName="Triangle" presStyleLbl="alignNode1" presStyleIdx="3" presStyleCnt="5"/>
      <dgm:spPr>
        <a:solidFill>
          <a:srgbClr val="D7B98D"/>
        </a:solidFill>
        <a:ln>
          <a:noFill/>
        </a:ln>
      </dgm:spPr>
    </dgm:pt>
    <dgm:pt modelId="{B023E003-DAE1-442D-9161-92554DD5EF39}" type="pres">
      <dgm:prSet presAssocID="{813CDB90-FD5B-4E61-945C-0DD41EDE8321}" presName="sibTrans" presStyleCnt="0"/>
      <dgm:spPr/>
    </dgm:pt>
    <dgm:pt modelId="{DDCB46A9-D673-49BF-9EB0-67D1DF2A7FFD}" type="pres">
      <dgm:prSet presAssocID="{813CDB90-FD5B-4E61-945C-0DD41EDE8321}" presName="space" presStyleCnt="0"/>
      <dgm:spPr/>
    </dgm:pt>
    <dgm:pt modelId="{D0A60231-B36A-4B66-9C4C-11C087E162F4}" type="pres">
      <dgm:prSet presAssocID="{FC6DFDDC-C6C3-43FF-9D56-1C11ED9AF728}" presName="composite" presStyleCnt="0"/>
      <dgm:spPr/>
    </dgm:pt>
    <dgm:pt modelId="{781D6412-E4AC-4501-8C5C-81CDDBE35C7B}" type="pres">
      <dgm:prSet presAssocID="{FC6DFDDC-C6C3-43FF-9D56-1C11ED9AF728}" presName="LShape" presStyleLbl="alignNode1" presStyleIdx="4" presStyleCnt="5"/>
      <dgm:spPr>
        <a:solidFill>
          <a:srgbClr val="D7B98D"/>
        </a:solidFill>
        <a:ln>
          <a:noFill/>
        </a:ln>
      </dgm:spPr>
    </dgm:pt>
    <dgm:pt modelId="{657F312A-6C60-489E-AEFC-C45C93F52A90}" type="pres">
      <dgm:prSet presAssocID="{FC6DFDDC-C6C3-43FF-9D56-1C11ED9AF72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A5BDFC-50E3-4072-BCAF-DF1E9E0D1AD8}" type="presOf" srcId="{9A9CCFE1-10CD-4222-B880-CA894534C27E}" destId="{657F312A-6C60-489E-AEFC-C45C93F52A90}" srcOrd="0" destOrd="3" presId="urn:microsoft.com/office/officeart/2009/3/layout/StepUpProcess"/>
    <dgm:cxn modelId="{4CB545F2-F33A-4447-8FCA-C10EC1759159}" srcId="{08B4CACC-248B-4C53-A991-41049FE25CC1}" destId="{FC6DFDDC-C6C3-43FF-9D56-1C11ED9AF728}" srcOrd="2" destOrd="0" parTransId="{5D218F50-0109-4906-A254-F7B71B2C6C40}" sibTransId="{336A06C6-010C-47B4-8047-4C167D6B7CA5}"/>
    <dgm:cxn modelId="{9F7798F9-E826-4D63-B965-EE3A0A91315B}" type="presOf" srcId="{08B4CACC-248B-4C53-A991-41049FE25CC1}" destId="{8EAC03CF-27D4-4D19-BA74-5BD17F1ED783}" srcOrd="0" destOrd="0" presId="urn:microsoft.com/office/officeart/2009/3/layout/StepUpProcess"/>
    <dgm:cxn modelId="{1D4AD778-9A0D-4660-98CE-30B6EDC5D9CA}" srcId="{FC6DFDDC-C6C3-43FF-9D56-1C11ED9AF728}" destId="{AED30AD9-CDDF-4C4B-9760-9FB460DE22F7}" srcOrd="0" destOrd="0" parTransId="{90FA2A3E-6A76-4BE7-B0D1-35287A701190}" sibTransId="{EE96045B-8EC8-430C-ACF1-A10401DA918C}"/>
    <dgm:cxn modelId="{160126D9-7AC4-45A1-8F89-6E1E5125B41B}" srcId="{FC6DFDDC-C6C3-43FF-9D56-1C11ED9AF728}" destId="{9A9CCFE1-10CD-4222-B880-CA894534C27E}" srcOrd="2" destOrd="0" parTransId="{E2508450-8C2E-4DF6-86AE-8EF4E4AB8FD2}" sibTransId="{12DAE105-F1EE-4024-AF7D-BD7854F2C26C}"/>
    <dgm:cxn modelId="{B98CBF71-8E70-4C69-B70B-6048C29A60A8}" type="presOf" srcId="{FC6DFDDC-C6C3-43FF-9D56-1C11ED9AF728}" destId="{657F312A-6C60-489E-AEFC-C45C93F52A90}" srcOrd="0" destOrd="0" presId="urn:microsoft.com/office/officeart/2009/3/layout/StepUpProcess"/>
    <dgm:cxn modelId="{3A5355BD-E6F4-48F5-8BA0-67799E02225C}" type="presOf" srcId="{6C0D4636-D132-4E56-9853-4C53F368E7C9}" destId="{657F312A-6C60-489E-AEFC-C45C93F52A90}" srcOrd="0" destOrd="2" presId="urn:microsoft.com/office/officeart/2009/3/layout/StepUpProcess"/>
    <dgm:cxn modelId="{2D190DB1-4FB5-435D-9838-F41D62DC813B}" type="presOf" srcId="{AED30AD9-CDDF-4C4B-9760-9FB460DE22F7}" destId="{657F312A-6C60-489E-AEFC-C45C93F52A90}" srcOrd="0" destOrd="1" presId="urn:microsoft.com/office/officeart/2009/3/layout/StepUpProcess"/>
    <dgm:cxn modelId="{3C90EE94-B9F9-4985-87A7-131C7E0FF2DB}" type="presOf" srcId="{6D8931E8-EA83-4952-B667-92C0CECB25A9}" destId="{83AF47BD-8751-459C-990E-6528992F2621}" srcOrd="0" destOrd="0" presId="urn:microsoft.com/office/officeart/2009/3/layout/StepUpProcess"/>
    <dgm:cxn modelId="{5979BA70-F230-4496-AF28-E4E2A7DDE387}" srcId="{08B4CACC-248B-4C53-A991-41049FE25CC1}" destId="{6D8931E8-EA83-4952-B667-92C0CECB25A9}" srcOrd="0" destOrd="0" parTransId="{C9B5CCE3-003B-489C-A346-961EA834CE1C}" sibTransId="{0C34B73C-E695-41FC-85A7-D8F36742BD15}"/>
    <dgm:cxn modelId="{CF9A6673-5FD6-4F37-999B-4DD90CC6DEDE}" srcId="{08B4CACC-248B-4C53-A991-41049FE25CC1}" destId="{3E77F4BA-1E4D-4212-8D15-C9C2DE5F6859}" srcOrd="1" destOrd="0" parTransId="{2A926DFD-FD76-46C0-84D3-550D54753EFA}" sibTransId="{813CDB90-FD5B-4E61-945C-0DD41EDE8321}"/>
    <dgm:cxn modelId="{FF39396F-5B1E-4B27-A93F-8FF1B40B23DB}" type="presOf" srcId="{3E77F4BA-1E4D-4212-8D15-C9C2DE5F6859}" destId="{52AE0809-51D7-46B5-A750-287D995A42CE}" srcOrd="0" destOrd="0" presId="urn:microsoft.com/office/officeart/2009/3/layout/StepUpProcess"/>
    <dgm:cxn modelId="{4D381FEC-A09A-4B62-90E6-BF76B27862A2}" srcId="{FC6DFDDC-C6C3-43FF-9D56-1C11ED9AF728}" destId="{6C0D4636-D132-4E56-9853-4C53F368E7C9}" srcOrd="1" destOrd="0" parTransId="{6A6368D2-A7E3-47C1-8444-3503129262E8}" sibTransId="{2973760B-C578-4BDE-8AA7-893B0AA9372B}"/>
    <dgm:cxn modelId="{26C68FF8-4F9D-4404-B867-548E1D1CB8C8}" type="presParOf" srcId="{8EAC03CF-27D4-4D19-BA74-5BD17F1ED783}" destId="{8BC2A9DB-FA09-4A0C-B6B1-6D03505F1FE9}" srcOrd="0" destOrd="0" presId="urn:microsoft.com/office/officeart/2009/3/layout/StepUpProcess"/>
    <dgm:cxn modelId="{4D3EDA2D-DC24-411C-A3A7-46AE7A36C490}" type="presParOf" srcId="{8BC2A9DB-FA09-4A0C-B6B1-6D03505F1FE9}" destId="{E33D54EE-8D66-4D36-A624-B022DCC111EE}" srcOrd="0" destOrd="0" presId="urn:microsoft.com/office/officeart/2009/3/layout/StepUpProcess"/>
    <dgm:cxn modelId="{FFDCBD03-995D-4ACC-AB8E-5806B7EC9D3A}" type="presParOf" srcId="{8BC2A9DB-FA09-4A0C-B6B1-6D03505F1FE9}" destId="{83AF47BD-8751-459C-990E-6528992F2621}" srcOrd="1" destOrd="0" presId="urn:microsoft.com/office/officeart/2009/3/layout/StepUpProcess"/>
    <dgm:cxn modelId="{1F35864B-6E67-43E6-8F29-8B042003E292}" type="presParOf" srcId="{8BC2A9DB-FA09-4A0C-B6B1-6D03505F1FE9}" destId="{2E498A70-0C07-47EE-A5FE-5EE31F9A2179}" srcOrd="2" destOrd="0" presId="urn:microsoft.com/office/officeart/2009/3/layout/StepUpProcess"/>
    <dgm:cxn modelId="{FC73BE0A-AE8C-49E6-8FE4-E8F930012FE6}" type="presParOf" srcId="{8EAC03CF-27D4-4D19-BA74-5BD17F1ED783}" destId="{82282E95-202B-4380-B120-07B53A979F92}" srcOrd="1" destOrd="0" presId="urn:microsoft.com/office/officeart/2009/3/layout/StepUpProcess"/>
    <dgm:cxn modelId="{19F30BEB-FFD7-41F9-86F4-A119CFB6AB25}" type="presParOf" srcId="{82282E95-202B-4380-B120-07B53A979F92}" destId="{14763EBF-0E02-43FA-867C-79A18D70F0EA}" srcOrd="0" destOrd="0" presId="urn:microsoft.com/office/officeart/2009/3/layout/StepUpProcess"/>
    <dgm:cxn modelId="{6476B6E3-FFE4-4AFB-BA78-6C26E4082FA6}" type="presParOf" srcId="{8EAC03CF-27D4-4D19-BA74-5BD17F1ED783}" destId="{B4361F03-72C7-4A86-A4BD-E9D1FF7AA62F}" srcOrd="2" destOrd="0" presId="urn:microsoft.com/office/officeart/2009/3/layout/StepUpProcess"/>
    <dgm:cxn modelId="{633430CB-3BB4-4EA8-AD67-E2BFC911F98E}" type="presParOf" srcId="{B4361F03-72C7-4A86-A4BD-E9D1FF7AA62F}" destId="{A934A7B6-BBC4-4699-A74D-9AC66C7E6C26}" srcOrd="0" destOrd="0" presId="urn:microsoft.com/office/officeart/2009/3/layout/StepUpProcess"/>
    <dgm:cxn modelId="{1F792719-2155-4DAE-81DE-D73A987B94CA}" type="presParOf" srcId="{B4361F03-72C7-4A86-A4BD-E9D1FF7AA62F}" destId="{52AE0809-51D7-46B5-A750-287D995A42CE}" srcOrd="1" destOrd="0" presId="urn:microsoft.com/office/officeart/2009/3/layout/StepUpProcess"/>
    <dgm:cxn modelId="{B53F5165-C206-46B9-A38B-42D6DF644E33}" type="presParOf" srcId="{B4361F03-72C7-4A86-A4BD-E9D1FF7AA62F}" destId="{36BC8497-2E90-482D-8F92-0FE8FBB9AFE0}" srcOrd="2" destOrd="0" presId="urn:microsoft.com/office/officeart/2009/3/layout/StepUpProcess"/>
    <dgm:cxn modelId="{BA5D541A-3314-41D0-BCDA-99CE4226D819}" type="presParOf" srcId="{8EAC03CF-27D4-4D19-BA74-5BD17F1ED783}" destId="{B023E003-DAE1-442D-9161-92554DD5EF39}" srcOrd="3" destOrd="0" presId="urn:microsoft.com/office/officeart/2009/3/layout/StepUpProcess"/>
    <dgm:cxn modelId="{E1ADCE6C-4345-43FC-A364-B3DCE6BDCFF3}" type="presParOf" srcId="{B023E003-DAE1-442D-9161-92554DD5EF39}" destId="{DDCB46A9-D673-49BF-9EB0-67D1DF2A7FFD}" srcOrd="0" destOrd="0" presId="urn:microsoft.com/office/officeart/2009/3/layout/StepUpProcess"/>
    <dgm:cxn modelId="{FB254C96-A8C5-432A-824E-372E828EFF8B}" type="presParOf" srcId="{8EAC03CF-27D4-4D19-BA74-5BD17F1ED783}" destId="{D0A60231-B36A-4B66-9C4C-11C087E162F4}" srcOrd="4" destOrd="0" presId="urn:microsoft.com/office/officeart/2009/3/layout/StepUpProcess"/>
    <dgm:cxn modelId="{C41BAD6A-EBD5-4CD1-A6E2-D65C1081C04F}" type="presParOf" srcId="{D0A60231-B36A-4B66-9C4C-11C087E162F4}" destId="{781D6412-E4AC-4501-8C5C-81CDDBE35C7B}" srcOrd="0" destOrd="0" presId="urn:microsoft.com/office/officeart/2009/3/layout/StepUpProcess"/>
    <dgm:cxn modelId="{D209930C-D921-408C-B28A-C39B602A4710}" type="presParOf" srcId="{D0A60231-B36A-4B66-9C4C-11C087E162F4}" destId="{657F312A-6C60-489E-AEFC-C45C93F52A9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92291-4259-4EC0-9DC8-ABCDE071B1A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BA00081-DF20-47A1-9DAE-C070325E919D}">
      <dgm:prSet phldrT="[文本]" custT="1"/>
      <dgm:spPr>
        <a:solidFill>
          <a:srgbClr val="D7B98D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运维及支持人员</a:t>
          </a:r>
          <a:endParaRPr lang="zh-CN" altLang="en-US" sz="2400" dirty="0"/>
        </a:p>
      </dgm:t>
    </dgm:pt>
    <dgm:pt modelId="{8FF3960A-49C0-4AEA-A450-711FF426BBF5}" type="parTrans" cxnId="{C79A897B-AA2A-42B7-B091-667724F2C345}">
      <dgm:prSet/>
      <dgm:spPr/>
      <dgm:t>
        <a:bodyPr/>
        <a:lstStyle/>
        <a:p>
          <a:endParaRPr lang="zh-CN" altLang="en-US"/>
        </a:p>
      </dgm:t>
    </dgm:pt>
    <dgm:pt modelId="{04E52BBE-32F1-4D98-93FD-650162DE7518}" type="sibTrans" cxnId="{C79A897B-AA2A-42B7-B091-667724F2C345}">
      <dgm:prSet/>
      <dgm:spPr/>
      <dgm:t>
        <a:bodyPr/>
        <a:lstStyle/>
        <a:p>
          <a:endParaRPr lang="zh-CN" altLang="en-US"/>
        </a:p>
      </dgm:t>
    </dgm:pt>
    <dgm:pt modelId="{A01953D4-BC1C-4D02-8047-A5C346063B8E}">
      <dgm:prSet phldrT="[文本]" custT="1"/>
      <dgm:spPr>
        <a:solidFill>
          <a:srgbClr val="D7B98D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系统使用人员</a:t>
          </a:r>
          <a:endParaRPr lang="zh-CN" altLang="en-US" sz="2400" dirty="0"/>
        </a:p>
      </dgm:t>
    </dgm:pt>
    <dgm:pt modelId="{D15ED2A1-88EE-40F7-8DBF-E2EE236FC698}" type="parTrans" cxnId="{AA839703-860E-4B91-A28C-4A3528ECA986}">
      <dgm:prSet/>
      <dgm:spPr/>
      <dgm:t>
        <a:bodyPr/>
        <a:lstStyle/>
        <a:p>
          <a:endParaRPr lang="zh-CN" altLang="en-US"/>
        </a:p>
      </dgm:t>
    </dgm:pt>
    <dgm:pt modelId="{5EED2628-C58C-4883-AD24-6089C57DA6F3}" type="sibTrans" cxnId="{AA839703-860E-4B91-A28C-4A3528ECA986}">
      <dgm:prSet/>
      <dgm:spPr/>
      <dgm:t>
        <a:bodyPr/>
        <a:lstStyle/>
        <a:p>
          <a:endParaRPr lang="zh-CN" altLang="en-US"/>
        </a:p>
      </dgm:t>
    </dgm:pt>
    <dgm:pt modelId="{4667ABBF-0EE8-4A3A-9DA6-1B9A96274118}">
      <dgm:prSet phldrT="[文本]" custT="1"/>
      <dgm:spPr>
        <a:solidFill>
          <a:srgbClr val="D7B98D"/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CN" altLang="en-US" sz="24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zh-CN" altLang="en-US" sz="2400" dirty="0"/>
        </a:p>
      </dgm:t>
    </dgm:pt>
    <dgm:pt modelId="{667B6400-4A98-4755-9513-2F59BCB52C9C}" type="parTrans" cxnId="{BE605CE1-2968-42E0-93F0-16D8277BEE81}">
      <dgm:prSet/>
      <dgm:spPr/>
      <dgm:t>
        <a:bodyPr/>
        <a:lstStyle/>
        <a:p>
          <a:endParaRPr lang="zh-CN" altLang="en-US"/>
        </a:p>
      </dgm:t>
    </dgm:pt>
    <dgm:pt modelId="{D50B50F6-B338-4F1F-AAF9-4243ADDE9D67}" type="sibTrans" cxnId="{BE605CE1-2968-42E0-93F0-16D8277BEE81}">
      <dgm:prSet/>
      <dgm:spPr/>
      <dgm:t>
        <a:bodyPr/>
        <a:lstStyle/>
        <a:p>
          <a:endParaRPr lang="zh-CN" altLang="en-US"/>
        </a:p>
      </dgm:t>
    </dgm:pt>
    <dgm:pt modelId="{4BA963F9-6898-4032-8A84-EB0A2FD65711}" type="pres">
      <dgm:prSet presAssocID="{FDA92291-4259-4EC0-9DC8-ABCDE071B1A8}" presName="compositeShape" presStyleCnt="0">
        <dgm:presLayoutVars>
          <dgm:chMax val="7"/>
          <dgm:dir/>
          <dgm:resizeHandles val="exact"/>
        </dgm:presLayoutVars>
      </dgm:prSet>
      <dgm:spPr/>
    </dgm:pt>
    <dgm:pt modelId="{CDEFE16E-51DD-4743-B54B-3B07661B88D7}" type="pres">
      <dgm:prSet presAssocID="{2BA00081-DF20-47A1-9DAE-C070325E919D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584209EA-0BF1-49D1-8EC3-EC2ADAC31083}" type="pres">
      <dgm:prSet presAssocID="{2BA00081-DF20-47A1-9DAE-C070325E91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C8919-4EF8-4B0A-B18A-FC8DFAA9A9B9}" type="pres">
      <dgm:prSet presAssocID="{4667ABBF-0EE8-4A3A-9DA6-1B9A96274118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93585D92-01CC-4B29-A1B7-9A791D78AB37}" type="pres">
      <dgm:prSet presAssocID="{4667ABBF-0EE8-4A3A-9DA6-1B9A9627411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1FDB8-321F-42A5-B20A-99AB1A830EEF}" type="pres">
      <dgm:prSet presAssocID="{A01953D4-BC1C-4D02-8047-A5C346063B8E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004193BE-CF15-45B6-B6A6-46B07D00C2D8}" type="pres">
      <dgm:prSet presAssocID="{A01953D4-BC1C-4D02-8047-A5C346063B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AF0DD8-AACD-46BF-B7F1-B9FFFAB2397A}" type="presOf" srcId="{4667ABBF-0EE8-4A3A-9DA6-1B9A96274118}" destId="{FB5C8919-4EF8-4B0A-B18A-FC8DFAA9A9B9}" srcOrd="0" destOrd="0" presId="urn:microsoft.com/office/officeart/2005/8/layout/venn1"/>
    <dgm:cxn modelId="{0EF56965-9148-4399-9D2C-F9A27FB9CE8A}" type="presOf" srcId="{A01953D4-BC1C-4D02-8047-A5C346063B8E}" destId="{004193BE-CF15-45B6-B6A6-46B07D00C2D8}" srcOrd="1" destOrd="0" presId="urn:microsoft.com/office/officeart/2005/8/layout/venn1"/>
    <dgm:cxn modelId="{A930AA12-834E-464F-8708-F3B3E67AE29B}" type="presOf" srcId="{2BA00081-DF20-47A1-9DAE-C070325E919D}" destId="{584209EA-0BF1-49D1-8EC3-EC2ADAC31083}" srcOrd="1" destOrd="0" presId="urn:microsoft.com/office/officeart/2005/8/layout/venn1"/>
    <dgm:cxn modelId="{AA839703-860E-4B91-A28C-4A3528ECA986}" srcId="{FDA92291-4259-4EC0-9DC8-ABCDE071B1A8}" destId="{A01953D4-BC1C-4D02-8047-A5C346063B8E}" srcOrd="2" destOrd="0" parTransId="{D15ED2A1-88EE-40F7-8DBF-E2EE236FC698}" sibTransId="{5EED2628-C58C-4883-AD24-6089C57DA6F3}"/>
    <dgm:cxn modelId="{935006CE-9324-45D0-9431-EC4EE695D614}" type="presOf" srcId="{A01953D4-BC1C-4D02-8047-A5C346063B8E}" destId="{7CA1FDB8-321F-42A5-B20A-99AB1A830EEF}" srcOrd="0" destOrd="0" presId="urn:microsoft.com/office/officeart/2005/8/layout/venn1"/>
    <dgm:cxn modelId="{C79A897B-AA2A-42B7-B091-667724F2C345}" srcId="{FDA92291-4259-4EC0-9DC8-ABCDE071B1A8}" destId="{2BA00081-DF20-47A1-9DAE-C070325E919D}" srcOrd="0" destOrd="0" parTransId="{8FF3960A-49C0-4AEA-A450-711FF426BBF5}" sibTransId="{04E52BBE-32F1-4D98-93FD-650162DE7518}"/>
    <dgm:cxn modelId="{BE605CE1-2968-42E0-93F0-16D8277BEE81}" srcId="{FDA92291-4259-4EC0-9DC8-ABCDE071B1A8}" destId="{4667ABBF-0EE8-4A3A-9DA6-1B9A96274118}" srcOrd="1" destOrd="0" parTransId="{667B6400-4A98-4755-9513-2F59BCB52C9C}" sibTransId="{D50B50F6-B338-4F1F-AAF9-4243ADDE9D67}"/>
    <dgm:cxn modelId="{0621F8E4-355E-49B0-BADE-C7018FFAC8EF}" type="presOf" srcId="{4667ABBF-0EE8-4A3A-9DA6-1B9A96274118}" destId="{93585D92-01CC-4B29-A1B7-9A791D78AB37}" srcOrd="1" destOrd="0" presId="urn:microsoft.com/office/officeart/2005/8/layout/venn1"/>
    <dgm:cxn modelId="{FBEC6771-1E29-490B-A0C8-CFC248DB57F7}" type="presOf" srcId="{2BA00081-DF20-47A1-9DAE-C070325E919D}" destId="{CDEFE16E-51DD-4743-B54B-3B07661B88D7}" srcOrd="0" destOrd="0" presId="urn:microsoft.com/office/officeart/2005/8/layout/venn1"/>
    <dgm:cxn modelId="{FEEBCC5C-3EFA-44AA-AD7C-CEF35A154EF2}" type="presOf" srcId="{FDA92291-4259-4EC0-9DC8-ABCDE071B1A8}" destId="{4BA963F9-6898-4032-8A84-EB0A2FD65711}" srcOrd="0" destOrd="0" presId="urn:microsoft.com/office/officeart/2005/8/layout/venn1"/>
    <dgm:cxn modelId="{A5C8304D-41EC-4299-8835-7F6A46DDB3BE}" type="presParOf" srcId="{4BA963F9-6898-4032-8A84-EB0A2FD65711}" destId="{CDEFE16E-51DD-4743-B54B-3B07661B88D7}" srcOrd="0" destOrd="0" presId="urn:microsoft.com/office/officeart/2005/8/layout/venn1"/>
    <dgm:cxn modelId="{EBC448A8-3017-44D2-B22A-420F2AB5D828}" type="presParOf" srcId="{4BA963F9-6898-4032-8A84-EB0A2FD65711}" destId="{584209EA-0BF1-49D1-8EC3-EC2ADAC31083}" srcOrd="1" destOrd="0" presId="urn:microsoft.com/office/officeart/2005/8/layout/venn1"/>
    <dgm:cxn modelId="{9C3400BC-8D46-40F0-8DC2-806058647635}" type="presParOf" srcId="{4BA963F9-6898-4032-8A84-EB0A2FD65711}" destId="{FB5C8919-4EF8-4B0A-B18A-FC8DFAA9A9B9}" srcOrd="2" destOrd="0" presId="urn:microsoft.com/office/officeart/2005/8/layout/venn1"/>
    <dgm:cxn modelId="{C1364B72-3388-4997-8974-01B24D9D61D4}" type="presParOf" srcId="{4BA963F9-6898-4032-8A84-EB0A2FD65711}" destId="{93585D92-01CC-4B29-A1B7-9A791D78AB37}" srcOrd="3" destOrd="0" presId="urn:microsoft.com/office/officeart/2005/8/layout/venn1"/>
    <dgm:cxn modelId="{D42C15A4-D2FF-4FDC-B44A-1BB5B0B85821}" type="presParOf" srcId="{4BA963F9-6898-4032-8A84-EB0A2FD65711}" destId="{7CA1FDB8-321F-42A5-B20A-99AB1A830EEF}" srcOrd="4" destOrd="0" presId="urn:microsoft.com/office/officeart/2005/8/layout/venn1"/>
    <dgm:cxn modelId="{067A75AD-1BFF-4803-9D5C-838E1AB8F2B0}" type="presParOf" srcId="{4BA963F9-6898-4032-8A84-EB0A2FD65711}" destId="{004193BE-CF15-45B6-B6A6-46B07D00C2D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DC3D6-3CBB-4F98-9878-7CFF913F0872}">
      <dsp:nvSpPr>
        <dsp:cNvPr id="0" name=""/>
        <dsp:cNvSpPr/>
      </dsp:nvSpPr>
      <dsp:spPr>
        <a:xfrm>
          <a:off x="4396286" y="2549840"/>
          <a:ext cx="2048509" cy="174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用户信息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用户喜好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推荐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9201" y="3024799"/>
        <a:ext cx="1357232" cy="1233065"/>
      </dsp:txXfrm>
    </dsp:sp>
    <dsp:sp modelId="{34187AF8-9098-4F9A-BAF3-353B0A1AD365}">
      <dsp:nvSpPr>
        <dsp:cNvPr id="0" name=""/>
        <dsp:cNvSpPr/>
      </dsp:nvSpPr>
      <dsp:spPr>
        <a:xfrm>
          <a:off x="742976" y="2540588"/>
          <a:ext cx="1955878" cy="176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多种评测标准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时间强度和频率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81745" y="3020580"/>
        <a:ext cx="1291577" cy="1246130"/>
      </dsp:txXfrm>
    </dsp:sp>
    <dsp:sp modelId="{4F782FD6-1683-40F9-8CEA-FEEB4D5F83E2}">
      <dsp:nvSpPr>
        <dsp:cNvPr id="0" name=""/>
        <dsp:cNvSpPr/>
      </dsp:nvSpPr>
      <dsp:spPr>
        <a:xfrm>
          <a:off x="4179043" y="-54003"/>
          <a:ext cx="2044829" cy="1324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数据来源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测评方面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21589" y="-24906"/>
        <a:ext cx="1373186" cy="935245"/>
      </dsp:txXfrm>
    </dsp:sp>
    <dsp:sp modelId="{4C84DE89-8E58-4967-B647-64CAF887E67F}">
      <dsp:nvSpPr>
        <dsp:cNvPr id="0" name=""/>
        <dsp:cNvSpPr/>
      </dsp:nvSpPr>
      <dsp:spPr>
        <a:xfrm>
          <a:off x="842743" y="-54003"/>
          <a:ext cx="2044829" cy="1324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厂商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名字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生产日期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…etc.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1840" y="-24906"/>
        <a:ext cx="1373186" cy="935245"/>
      </dsp:txXfrm>
    </dsp:sp>
    <dsp:sp modelId="{AD5B03E4-1B34-413D-BB33-9FE13AF11594}">
      <dsp:nvSpPr>
        <dsp:cNvPr id="0" name=""/>
        <dsp:cNvSpPr/>
      </dsp:nvSpPr>
      <dsp:spPr>
        <a:xfrm>
          <a:off x="1700505" y="292014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基本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225466" y="816975"/>
        <a:ext cx="1267368" cy="1267368"/>
      </dsp:txXfrm>
    </dsp:sp>
    <dsp:sp modelId="{9FA9911D-4693-426C-9D0C-F1104DC5EBA0}">
      <dsp:nvSpPr>
        <dsp:cNvPr id="0" name=""/>
        <dsp:cNvSpPr/>
      </dsp:nvSpPr>
      <dsp:spPr>
        <a:xfrm rot="5400000">
          <a:off x="3575621" y="292014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 rot="-5400000">
        <a:off x="3575621" y="816975"/>
        <a:ext cx="1267368" cy="1267368"/>
      </dsp:txXfrm>
    </dsp:sp>
    <dsp:sp modelId="{5BDF59C4-968D-4D35-9F0E-94385074D476}">
      <dsp:nvSpPr>
        <dsp:cNvPr id="0" name=""/>
        <dsp:cNvSpPr/>
      </dsp:nvSpPr>
      <dsp:spPr>
        <a:xfrm rot="10800000">
          <a:off x="3575621" y="2167131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反馈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3575621" y="2167131"/>
        <a:ext cx="1267368" cy="1267368"/>
      </dsp:txXfrm>
    </dsp:sp>
    <dsp:sp modelId="{CBC61B83-8BE6-4053-A9ED-F604F063FE12}">
      <dsp:nvSpPr>
        <dsp:cNvPr id="0" name=""/>
        <dsp:cNvSpPr/>
      </dsp:nvSpPr>
      <dsp:spPr>
        <a:xfrm rot="16200000">
          <a:off x="1700505" y="2167131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口味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225466" y="2167131"/>
        <a:ext cx="1267368" cy="1267368"/>
      </dsp:txXfrm>
    </dsp:sp>
    <dsp:sp modelId="{A5DAAFD2-E946-4A94-87F3-E9A7A4486209}">
      <dsp:nvSpPr>
        <dsp:cNvPr id="0" name=""/>
        <dsp:cNvSpPr/>
      </dsp:nvSpPr>
      <dsp:spPr>
        <a:xfrm>
          <a:off x="3224813" y="1753198"/>
          <a:ext cx="618829" cy="538112"/>
        </a:xfrm>
        <a:prstGeom prst="circularArrow">
          <a:avLst/>
        </a:prstGeom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D9F24-9A81-4741-ABED-04F7D9583882}">
      <dsp:nvSpPr>
        <dsp:cNvPr id="0" name=""/>
        <dsp:cNvSpPr/>
      </dsp:nvSpPr>
      <dsp:spPr>
        <a:xfrm rot="10800000">
          <a:off x="3224813" y="1960164"/>
          <a:ext cx="618829" cy="538112"/>
        </a:xfrm>
        <a:prstGeom prst="circularArrow">
          <a:avLst/>
        </a:prstGeom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C594A-88FD-465F-9CB9-5A4D32DD7680}">
      <dsp:nvSpPr>
        <dsp:cNvPr id="0" name=""/>
        <dsp:cNvSpPr/>
      </dsp:nvSpPr>
      <dsp:spPr>
        <a:xfrm>
          <a:off x="5878" y="1154878"/>
          <a:ext cx="1756907" cy="1054144"/>
        </a:xfrm>
        <a:prstGeom prst="roundRect">
          <a:avLst>
            <a:gd name="adj" fmla="val 10000"/>
          </a:avLst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发起机构</a:t>
          </a:r>
          <a:endParaRPr lang="zh-CN" altLang="en-US" sz="2900" kern="1200" dirty="0"/>
        </a:p>
      </dsp:txBody>
      <dsp:txXfrm>
        <a:off x="36753" y="1185753"/>
        <a:ext cx="1695157" cy="992394"/>
      </dsp:txXfrm>
    </dsp:sp>
    <dsp:sp modelId="{6E8B10BF-30B5-4C26-ABCD-08ADEC78DF9F}">
      <dsp:nvSpPr>
        <dsp:cNvPr id="0" name=""/>
        <dsp:cNvSpPr/>
      </dsp:nvSpPr>
      <dsp:spPr>
        <a:xfrm>
          <a:off x="1938476" y="1464093"/>
          <a:ext cx="372464" cy="435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938476" y="1551236"/>
        <a:ext cx="260725" cy="261427"/>
      </dsp:txXfrm>
    </dsp:sp>
    <dsp:sp modelId="{E731B1EF-8EF8-4BFD-800B-BF5FDF41E469}">
      <dsp:nvSpPr>
        <dsp:cNvPr id="0" name=""/>
        <dsp:cNvSpPr/>
      </dsp:nvSpPr>
      <dsp:spPr>
        <a:xfrm>
          <a:off x="2465548" y="1154878"/>
          <a:ext cx="1756907" cy="1054144"/>
        </a:xfrm>
        <a:prstGeom prst="roundRect">
          <a:avLst>
            <a:gd name="adj" fmla="val 10000"/>
          </a:avLst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信托</a:t>
          </a:r>
          <a:endParaRPr lang="zh-CN" altLang="en-US" sz="2900" kern="1200" dirty="0"/>
        </a:p>
      </dsp:txBody>
      <dsp:txXfrm>
        <a:off x="2496423" y="1185753"/>
        <a:ext cx="1695157" cy="992394"/>
      </dsp:txXfrm>
    </dsp:sp>
    <dsp:sp modelId="{687F3E5F-E631-4818-813F-6D8D9D8492AA}">
      <dsp:nvSpPr>
        <dsp:cNvPr id="0" name=""/>
        <dsp:cNvSpPr/>
      </dsp:nvSpPr>
      <dsp:spPr>
        <a:xfrm>
          <a:off x="4398146" y="1464093"/>
          <a:ext cx="372464" cy="435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398146" y="1551236"/>
        <a:ext cx="260725" cy="261427"/>
      </dsp:txXfrm>
    </dsp:sp>
    <dsp:sp modelId="{9DC4EFEB-B1F9-401B-92AD-F7B38280EC16}">
      <dsp:nvSpPr>
        <dsp:cNvPr id="0" name=""/>
        <dsp:cNvSpPr/>
      </dsp:nvSpPr>
      <dsp:spPr>
        <a:xfrm>
          <a:off x="4925218" y="1154878"/>
          <a:ext cx="1756907" cy="1054144"/>
        </a:xfrm>
        <a:prstGeom prst="roundRect">
          <a:avLst>
            <a:gd name="adj" fmla="val 10000"/>
          </a:avLst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投资者</a:t>
          </a:r>
          <a:endParaRPr lang="zh-CN" altLang="en-US" sz="2900" kern="1200" dirty="0"/>
        </a:p>
      </dsp:txBody>
      <dsp:txXfrm>
        <a:off x="4956093" y="1185753"/>
        <a:ext cx="1695157" cy="992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D54EE-8D66-4D36-A624-B022DCC111EE}">
      <dsp:nvSpPr>
        <dsp:cNvPr id="0" name=""/>
        <dsp:cNvSpPr/>
      </dsp:nvSpPr>
      <dsp:spPr>
        <a:xfrm rot="5400000">
          <a:off x="465464" y="1438483"/>
          <a:ext cx="1273861" cy="2192875"/>
        </a:xfrm>
        <a:prstGeom prst="corner">
          <a:avLst>
            <a:gd name="adj1" fmla="val 16120"/>
            <a:gd name="adj2" fmla="val 16110"/>
          </a:avLst>
        </a:prstGeom>
        <a:solidFill>
          <a:srgbClr val="D7B9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F47BD-8751-459C-990E-6528992F2621}">
      <dsp:nvSpPr>
        <dsp:cNvPr id="0" name=""/>
        <dsp:cNvSpPr/>
      </dsp:nvSpPr>
      <dsp:spPr>
        <a:xfrm>
          <a:off x="223487" y="2093680"/>
          <a:ext cx="1979739" cy="173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现金流拆分归集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23487" y="2093680"/>
        <a:ext cx="1979739" cy="1735358"/>
      </dsp:txXfrm>
    </dsp:sp>
    <dsp:sp modelId="{2E498A70-0C07-47EE-A5FE-5EE31F9A2179}">
      <dsp:nvSpPr>
        <dsp:cNvPr id="0" name=""/>
        <dsp:cNvSpPr/>
      </dsp:nvSpPr>
      <dsp:spPr>
        <a:xfrm>
          <a:off x="1829691" y="1277041"/>
          <a:ext cx="373535" cy="373535"/>
        </a:xfrm>
        <a:prstGeom prst="triangle">
          <a:avLst>
            <a:gd name="adj" fmla="val 100000"/>
          </a:avLst>
        </a:prstGeom>
        <a:solidFill>
          <a:srgbClr val="D7B9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4A7B6-BBC4-4699-A74D-9AC66C7E6C26}">
      <dsp:nvSpPr>
        <dsp:cNvPr id="0" name=""/>
        <dsp:cNvSpPr/>
      </dsp:nvSpPr>
      <dsp:spPr>
        <a:xfrm rot="5400000">
          <a:off x="2867058" y="838763"/>
          <a:ext cx="1317851" cy="2192875"/>
        </a:xfrm>
        <a:prstGeom prst="corner">
          <a:avLst>
            <a:gd name="adj1" fmla="val 16120"/>
            <a:gd name="adj2" fmla="val 16110"/>
          </a:avLst>
        </a:prstGeom>
        <a:solidFill>
          <a:srgbClr val="D7B9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E0809-51D7-46B5-A750-287D995A42CE}">
      <dsp:nvSpPr>
        <dsp:cNvPr id="0" name=""/>
        <dsp:cNvSpPr/>
      </dsp:nvSpPr>
      <dsp:spPr>
        <a:xfrm>
          <a:off x="2647075" y="1493961"/>
          <a:ext cx="1979739" cy="173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收益分配计算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647075" y="1493961"/>
        <a:ext cx="1979739" cy="1735358"/>
      </dsp:txXfrm>
    </dsp:sp>
    <dsp:sp modelId="{36BC8497-2E90-482D-8F92-0FE8FBB9AFE0}">
      <dsp:nvSpPr>
        <dsp:cNvPr id="0" name=""/>
        <dsp:cNvSpPr/>
      </dsp:nvSpPr>
      <dsp:spPr>
        <a:xfrm>
          <a:off x="4253279" y="677322"/>
          <a:ext cx="373535" cy="373535"/>
        </a:xfrm>
        <a:prstGeom prst="triangle">
          <a:avLst>
            <a:gd name="adj" fmla="val 100000"/>
          </a:avLst>
        </a:prstGeom>
        <a:solidFill>
          <a:srgbClr val="D7B9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D6412-E4AC-4501-8C5C-81CDDBE35C7B}">
      <dsp:nvSpPr>
        <dsp:cNvPr id="0" name=""/>
        <dsp:cNvSpPr/>
      </dsp:nvSpPr>
      <dsp:spPr>
        <a:xfrm rot="5400000">
          <a:off x="5290646" y="239044"/>
          <a:ext cx="1317851" cy="2192875"/>
        </a:xfrm>
        <a:prstGeom prst="corner">
          <a:avLst>
            <a:gd name="adj1" fmla="val 16120"/>
            <a:gd name="adj2" fmla="val 16110"/>
          </a:avLst>
        </a:prstGeom>
        <a:solidFill>
          <a:srgbClr val="D7B98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F312A-6C60-489E-AEFC-C45C93F52A90}">
      <dsp:nvSpPr>
        <dsp:cNvPr id="0" name=""/>
        <dsp:cNvSpPr/>
      </dsp:nvSpPr>
      <dsp:spPr>
        <a:xfrm>
          <a:off x="5070664" y="894241"/>
          <a:ext cx="1979739" cy="173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生成受托报告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证券概况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资产池情况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重大事项</a:t>
          </a:r>
          <a:endParaRPr lang="en-US" altLang="zh-CN" sz="1200" kern="1200" dirty="0" smtClean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70664" y="894241"/>
        <a:ext cx="1979739" cy="1735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FE16E-51DD-4743-B54B-3B07661B88D7}">
      <dsp:nvSpPr>
        <dsp:cNvPr id="0" name=""/>
        <dsp:cNvSpPr/>
      </dsp:nvSpPr>
      <dsp:spPr>
        <a:xfrm>
          <a:off x="1157229" y="51265"/>
          <a:ext cx="2460741" cy="2460741"/>
        </a:xfrm>
        <a:prstGeom prst="ellipse">
          <a:avLst/>
        </a:prstGeom>
        <a:solidFill>
          <a:srgbClr val="D7B98D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运维及支持人员</a:t>
          </a:r>
          <a:endParaRPr lang="zh-CN" altLang="en-US" sz="2400" kern="1200" dirty="0"/>
        </a:p>
      </dsp:txBody>
      <dsp:txXfrm>
        <a:off x="1485328" y="481895"/>
        <a:ext cx="1804543" cy="1107333"/>
      </dsp:txXfrm>
    </dsp:sp>
    <dsp:sp modelId="{FB5C8919-4EF8-4B0A-B18A-FC8DFAA9A9B9}">
      <dsp:nvSpPr>
        <dsp:cNvPr id="0" name=""/>
        <dsp:cNvSpPr/>
      </dsp:nvSpPr>
      <dsp:spPr>
        <a:xfrm>
          <a:off x="2045147" y="1589228"/>
          <a:ext cx="2460741" cy="2460741"/>
        </a:xfrm>
        <a:prstGeom prst="ellipse">
          <a:avLst/>
        </a:prstGeom>
        <a:solidFill>
          <a:srgbClr val="D7B98D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zh-CN" altLang="en-US" sz="2400" kern="1200" dirty="0"/>
        </a:p>
      </dsp:txBody>
      <dsp:txXfrm>
        <a:off x="2797724" y="2224920"/>
        <a:ext cx="1476444" cy="1353407"/>
      </dsp:txXfrm>
    </dsp:sp>
    <dsp:sp modelId="{7CA1FDB8-321F-42A5-B20A-99AB1A830EEF}">
      <dsp:nvSpPr>
        <dsp:cNvPr id="0" name=""/>
        <dsp:cNvSpPr/>
      </dsp:nvSpPr>
      <dsp:spPr>
        <a:xfrm>
          <a:off x="269312" y="1589228"/>
          <a:ext cx="2460741" cy="2460741"/>
        </a:xfrm>
        <a:prstGeom prst="ellipse">
          <a:avLst/>
        </a:prstGeom>
        <a:solidFill>
          <a:srgbClr val="D7B98D"/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系统使用人员</a:t>
          </a:r>
          <a:endParaRPr lang="zh-CN" altLang="en-US" sz="2400" kern="1200" dirty="0"/>
        </a:p>
      </dsp:txBody>
      <dsp:txXfrm>
        <a:off x="501031" y="2224920"/>
        <a:ext cx="1476444" cy="135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106F-7B06-4EFC-9782-6F1AB3B1309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DD45-783F-4203-BFEB-5F8D68B2B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测评员给出的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文件，机器生成的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txt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9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10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1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关联数据聚类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数据库系统概念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深入学习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应用设计模式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图数据库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七周七数据库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数据库技术新进展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数据架构师的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修炼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关联数据聚类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算法及应用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知网论文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官方文档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7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4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6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noProof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确定资金主体归属和回收款性质归属</a:t>
            </a:r>
            <a:endParaRPr lang="en-US" altLang="zh-CN" sz="1200" kern="100" noProof="1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noProof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用于动态管理资产池，在产品存续期内，进行新资产的购入，可以按照单个资产购入，也可以进行批量资产购入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noProof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将资产池内不符合条件的资产换出，并按照确定规则换入新的资产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00" noProof="1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4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4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3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1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DF9">
                  <a:alpha val="100000"/>
                </a:srgbClr>
              </a:clrFrom>
              <a:clrTo>
                <a:srgbClr val="FFFD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0" y="0"/>
            <a:ext cx="1408430" cy="50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2018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毕业设计答辩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肖晓珂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14123112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62" y="502708"/>
            <a:ext cx="6524173" cy="63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测试员在给出属性数据时，可能出现不完整</a:t>
            </a:r>
            <a:r>
              <a:rPr lang="zh-CN" altLang="en-US" sz="1400" kern="1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1400" kern="10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或多余数据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，如测试属性缺失，测试次数增减，而且产品属性条目在过程中可能频繁改变，所以数据属性可能有细微的区别，结构不完全相同。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0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数据结构：二维表。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数据间的联系：键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关系代数：选择，投影，笛卡尔积等。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设计过程：规范化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反规范化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规范化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过程：草图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-ER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对象型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å¨éæ©æ°æ®åºçè·¯ä¸ï¼æä»¬éå°è¿åªäºåï¼ï¼ä¸ï¼-å¾ç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29570"/>
          <a:stretch/>
        </p:blipFill>
        <p:spPr bwMode="auto">
          <a:xfrm>
            <a:off x="489012" y="2170275"/>
            <a:ext cx="5377938" cy="30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105150" y="4772025"/>
            <a:ext cx="2114550" cy="18097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329028" y="4546423"/>
            <a:ext cx="33051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数据结构：二维表。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数据间的联系：键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关系代数：选择，投影，笛卡尔积等。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设计过程：规范化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反规范化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规范化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过程：草图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-ER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文档型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å¨éæ©æ°æ®åºçè·¯ä¸ï¼æä»¬éå°è¿åªäºåï¼ï¼ä¸ï¼-å¾ç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29570"/>
          <a:stretch/>
        </p:blipFill>
        <p:spPr bwMode="auto">
          <a:xfrm>
            <a:off x="489012" y="2170275"/>
            <a:ext cx="5377938" cy="30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3581400" y="1966912"/>
            <a:ext cx="5029200" cy="292417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018087" y="2790190"/>
            <a:ext cx="2155825" cy="12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[è½¬è½½]æ°æ®åºç´¢å¼--Bæ /B+æ 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82" y="2923857"/>
            <a:ext cx="3226435" cy="101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14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数据结构：二维表。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数据间的联系：键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关系代数：选择，投影，笛卡尔积等。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设计过程：规范化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反规范化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规范化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过程：草图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-ER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å¨éæ©æ°æ®åºçè·¯ä¸ï¼æä»¬éå°è¿åªäºåï¼ï¼ä¸ï¼-å¾ç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29570"/>
          <a:stretch/>
        </p:blipFill>
        <p:spPr bwMode="auto">
          <a:xfrm>
            <a:off x="489012" y="2170275"/>
            <a:ext cx="5377938" cy="30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1207" y="2511244"/>
            <a:ext cx="4572635" cy="3429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429000"/>
            <a:ext cx="2981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6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64699"/>
            <a:ext cx="2171180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PROJECT_SHOW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64699"/>
            <a:ext cx="2171180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项目过程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PROJECT_Produce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  <p:sp>
        <p:nvSpPr>
          <p:cNvPr id="14" name="文本占位符 12"/>
          <p:cNvSpPr txBox="1">
            <a:spLocks/>
          </p:cNvSpPr>
          <p:nvPr/>
        </p:nvSpPr>
        <p:spPr>
          <a:xfrm>
            <a:off x="8171284" y="480350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2"/>
          <p:cNvSpPr txBox="1">
            <a:spLocks/>
          </p:cNvSpPr>
          <p:nvPr/>
        </p:nvSpPr>
        <p:spPr>
          <a:xfrm>
            <a:off x="5950184" y="4803505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3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839550"/>
            <a:ext cx="6029325" cy="34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6" y="1643063"/>
            <a:ext cx="73914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28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04074"/>
            <a:ext cx="6248400" cy="2162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81900" y="4459248"/>
            <a:ext cx="2905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1000+</a:t>
            </a:r>
            <a:r>
              <a:rPr lang="zh-CN" altLang="en-US" dirty="0" smtClean="0"/>
              <a:t>行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500</a:t>
            </a:r>
            <a:r>
              <a:rPr lang="zh-CN" altLang="en-US" dirty="0"/>
              <a:t>行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500</a:t>
            </a:r>
            <a:r>
              <a:rPr lang="zh-CN" altLang="en-US" dirty="0" smtClean="0"/>
              <a:t>行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200</a:t>
            </a:r>
            <a:r>
              <a:rPr lang="zh-CN" altLang="en-US" dirty="0"/>
              <a:t>行</a:t>
            </a:r>
            <a:r>
              <a:rPr lang="en-US" altLang="zh-CN" dirty="0" err="1"/>
              <a:t>php</a:t>
            </a:r>
            <a:r>
              <a:rPr lang="zh-CN" altLang="en-US" dirty="0"/>
              <a:t>代码</a:t>
            </a:r>
          </a:p>
          <a:p>
            <a:r>
              <a:rPr lang="zh-CN" altLang="en-US" dirty="0"/>
              <a:t>？行</a:t>
            </a:r>
            <a:r>
              <a:rPr lang="en-US" altLang="zh-CN" dirty="0" err="1"/>
              <a:t>linux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200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1900" y="1404074"/>
            <a:ext cx="3629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服务器配置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转换接口开发</a:t>
            </a:r>
            <a:endParaRPr lang="en-US" altLang="zh-CN" dirty="0" smtClean="0"/>
          </a:p>
          <a:p>
            <a:r>
              <a:rPr lang="zh-CN" altLang="en-US" dirty="0" smtClean="0"/>
              <a:t>前端页面开发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使用设计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zh-CN" altLang="en-US" dirty="0" smtClean="0"/>
              <a:t>使用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使用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en-US" altLang="zh-CN" dirty="0" err="1" smtClean="0"/>
              <a:t>Postgresql</a:t>
            </a:r>
            <a:r>
              <a:rPr lang="zh-CN" altLang="en-US" dirty="0" smtClean="0"/>
              <a:t>使用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en-US" altLang="zh-CN" dirty="0" smtClean="0"/>
              <a:t>Db4o</a:t>
            </a:r>
            <a:r>
              <a:rPr lang="zh-CN" altLang="en-US" dirty="0" smtClean="0"/>
              <a:t>代码开发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集群实验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个性能测试实验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32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参考书籍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æ·±å¥å­¦ä¹ 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4" y="1392539"/>
            <a:ext cx="1718347" cy="22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ongoDBåºç¨è®¾è®¡æ¨¡å¼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20" y="1392539"/>
            <a:ext cx="1726729" cy="22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å¾æ°æ®åº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32" y="1389536"/>
            <a:ext cx="2412531" cy="24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æ°æ®æ¶æå¸çPostgreSQLä¿®ç¼ï¼é«æè®¾è®¡ãå¼åä¸ç»´æ¤æ°æ®åºåºç¨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32" y="1392539"/>
            <a:ext cx="1664302" cy="24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ä¸å¨ä¸æ°æ®åº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2" y="4209424"/>
            <a:ext cx="1885230" cy="2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å³èæ°æ®èç±»-æ¨¡å.ç®æ³ååºç¨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15" y="4399598"/>
            <a:ext cx="2166364" cy="216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æ°æ®åºææ¯æ°è¿å±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20" y="4141576"/>
            <a:ext cx="1769486" cy="24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æ°æ®åºç³»ç»æ¦å¿µ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67" y="4329736"/>
            <a:ext cx="1500488" cy="21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87048" y="5473255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知网论文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官方文档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0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192087" y="606919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70807"/>
            <a:ext cx="254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156415" y="1857943"/>
            <a:ext cx="1826976" cy="1774780"/>
            <a:chOff x="4811406" y="4783545"/>
            <a:chExt cx="1258272" cy="967855"/>
          </a:xfrm>
          <a:solidFill>
            <a:schemeClr val="bg1">
              <a:lumMod val="50000"/>
            </a:schemeClr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4811406" y="4783545"/>
              <a:ext cx="296512" cy="962259"/>
              <a:chOff x="1241708" y="3098951"/>
              <a:chExt cx="497949" cy="1615975"/>
            </a:xfrm>
            <a:grpFill/>
          </p:grpSpPr>
          <p:sp>
            <p:nvSpPr>
              <p:cNvPr id="39" name="Freeform 1584"/>
              <p:cNvSpPr>
                <a:spLocks/>
              </p:cNvSpPr>
              <p:nvPr/>
            </p:nvSpPr>
            <p:spPr bwMode="auto">
              <a:xfrm>
                <a:off x="1363848" y="3098951"/>
                <a:ext cx="244275" cy="263066"/>
              </a:xfrm>
              <a:custGeom>
                <a:avLst/>
                <a:gdLst>
                  <a:gd name="T0" fmla="*/ 2147483647 w 34"/>
                  <a:gd name="T1" fmla="*/ 2147483647 h 36"/>
                  <a:gd name="T2" fmla="*/ 2147483647 w 34"/>
                  <a:gd name="T3" fmla="*/ 2147483647 h 36"/>
                  <a:gd name="T4" fmla="*/ 2147483647 w 34"/>
                  <a:gd name="T5" fmla="*/ 2147483647 h 36"/>
                  <a:gd name="T6" fmla="*/ 2147483647 w 34"/>
                  <a:gd name="T7" fmla="*/ 2147483647 h 36"/>
                  <a:gd name="T8" fmla="*/ 2147483647 w 34"/>
                  <a:gd name="T9" fmla="*/ 2147483647 h 36"/>
                  <a:gd name="T10" fmla="*/ 2147483647 w 34"/>
                  <a:gd name="T11" fmla="*/ 2147483647 h 36"/>
                  <a:gd name="T12" fmla="*/ 2147483647 w 34"/>
                  <a:gd name="T13" fmla="*/ 2147483647 h 36"/>
                  <a:gd name="T14" fmla="*/ 2147483647 w 34"/>
                  <a:gd name="T15" fmla="*/ 2147483647 h 36"/>
                  <a:gd name="T16" fmla="*/ 2147483647 w 34"/>
                  <a:gd name="T17" fmla="*/ 2147483647 h 36"/>
                  <a:gd name="T18" fmla="*/ 0 w 34"/>
                  <a:gd name="T19" fmla="*/ 2147483647 h 36"/>
                  <a:gd name="T20" fmla="*/ 0 w 34"/>
                  <a:gd name="T21" fmla="*/ 2147483647 h 36"/>
                  <a:gd name="T22" fmla="*/ 0 w 34"/>
                  <a:gd name="T23" fmla="*/ 2147483647 h 36"/>
                  <a:gd name="T24" fmla="*/ 0 w 34"/>
                  <a:gd name="T25" fmla="*/ 2147483647 h 36"/>
                  <a:gd name="T26" fmla="*/ 2147483647 w 34"/>
                  <a:gd name="T27" fmla="*/ 2147483647 h 36"/>
                  <a:gd name="T28" fmla="*/ 2147483647 w 34"/>
                  <a:gd name="T29" fmla="*/ 2147483647 h 36"/>
                  <a:gd name="T30" fmla="*/ 2147483647 w 34"/>
                  <a:gd name="T31" fmla="*/ 0 h 36"/>
                  <a:gd name="T32" fmla="*/ 2147483647 w 34"/>
                  <a:gd name="T33" fmla="*/ 0 h 36"/>
                  <a:gd name="T34" fmla="*/ 2147483647 w 34"/>
                  <a:gd name="T35" fmla="*/ 2147483647 h 36"/>
                  <a:gd name="T36" fmla="*/ 2147483647 w 34"/>
                  <a:gd name="T37" fmla="*/ 2147483647 h 36"/>
                  <a:gd name="T38" fmla="*/ 2147483647 w 34"/>
                  <a:gd name="T39" fmla="*/ 2147483647 h 36"/>
                  <a:gd name="T40" fmla="*/ 2147483647 w 34"/>
                  <a:gd name="T41" fmla="*/ 2147483647 h 36"/>
                  <a:gd name="T42" fmla="*/ 2147483647 w 34"/>
                  <a:gd name="T43" fmla="*/ 2147483647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6"/>
                  <a:gd name="T68" fmla="*/ 34 w 34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6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6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6" y="36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30" y="6"/>
                    </a:lnTo>
                    <a:lnTo>
                      <a:pt x="34" y="12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1590"/>
              <p:cNvSpPr>
                <a:spLocks/>
              </p:cNvSpPr>
              <p:nvPr/>
            </p:nvSpPr>
            <p:spPr bwMode="auto">
              <a:xfrm>
                <a:off x="1241708" y="3399597"/>
                <a:ext cx="497949" cy="1315329"/>
              </a:xfrm>
              <a:custGeom>
                <a:avLst/>
                <a:gdLst>
                  <a:gd name="T0" fmla="*/ 2147483647 w 68"/>
                  <a:gd name="T1" fmla="*/ 0 h 180"/>
                  <a:gd name="T2" fmla="*/ 2147483647 w 68"/>
                  <a:gd name="T3" fmla="*/ 0 h 180"/>
                  <a:gd name="T4" fmla="*/ 2147483647 w 68"/>
                  <a:gd name="T5" fmla="*/ 0 h 180"/>
                  <a:gd name="T6" fmla="*/ 2147483647 w 68"/>
                  <a:gd name="T7" fmla="*/ 2147483647 h 180"/>
                  <a:gd name="T8" fmla="*/ 2147483647 w 68"/>
                  <a:gd name="T9" fmla="*/ 2147483647 h 180"/>
                  <a:gd name="T10" fmla="*/ 2147483647 w 68"/>
                  <a:gd name="T11" fmla="*/ 2147483647 h 180"/>
                  <a:gd name="T12" fmla="*/ 2147483647 w 68"/>
                  <a:gd name="T13" fmla="*/ 2147483647 h 180"/>
                  <a:gd name="T14" fmla="*/ 2147483647 w 68"/>
                  <a:gd name="T15" fmla="*/ 0 h 180"/>
                  <a:gd name="T16" fmla="*/ 2147483647 w 68"/>
                  <a:gd name="T17" fmla="*/ 0 h 180"/>
                  <a:gd name="T18" fmla="*/ 2147483647 w 68"/>
                  <a:gd name="T19" fmla="*/ 0 h 180"/>
                  <a:gd name="T20" fmla="*/ 2147483647 w 68"/>
                  <a:gd name="T21" fmla="*/ 0 h 180"/>
                  <a:gd name="T22" fmla="*/ 0 w 68"/>
                  <a:gd name="T23" fmla="*/ 2147483647 h 180"/>
                  <a:gd name="T24" fmla="*/ 0 w 68"/>
                  <a:gd name="T25" fmla="*/ 2147483647 h 180"/>
                  <a:gd name="T26" fmla="*/ 0 w 68"/>
                  <a:gd name="T27" fmla="*/ 2147483647 h 180"/>
                  <a:gd name="T28" fmla="*/ 2147483647 w 68"/>
                  <a:gd name="T29" fmla="*/ 2147483647 h 180"/>
                  <a:gd name="T30" fmla="*/ 2147483647 w 68"/>
                  <a:gd name="T31" fmla="*/ 2147483647 h 180"/>
                  <a:gd name="T32" fmla="*/ 2147483647 w 68"/>
                  <a:gd name="T33" fmla="*/ 2147483647 h 180"/>
                  <a:gd name="T34" fmla="*/ 2147483647 w 68"/>
                  <a:gd name="T35" fmla="*/ 2147483647 h 180"/>
                  <a:gd name="T36" fmla="*/ 2147483647 w 68"/>
                  <a:gd name="T37" fmla="*/ 2147483647 h 180"/>
                  <a:gd name="T38" fmla="*/ 2147483647 w 68"/>
                  <a:gd name="T39" fmla="*/ 2147483647 h 180"/>
                  <a:gd name="T40" fmla="*/ 2147483647 w 68"/>
                  <a:gd name="T41" fmla="*/ 2147483647 h 180"/>
                  <a:gd name="T42" fmla="*/ 2147483647 w 68"/>
                  <a:gd name="T43" fmla="*/ 2147483647 h 180"/>
                  <a:gd name="T44" fmla="*/ 2147483647 w 68"/>
                  <a:gd name="T45" fmla="*/ 2147483647 h 180"/>
                  <a:gd name="T46" fmla="*/ 2147483647 w 68"/>
                  <a:gd name="T47" fmla="*/ 2147483647 h 180"/>
                  <a:gd name="T48" fmla="*/ 2147483647 w 68"/>
                  <a:gd name="T49" fmla="*/ 2147483647 h 180"/>
                  <a:gd name="T50" fmla="*/ 2147483647 w 68"/>
                  <a:gd name="T51" fmla="*/ 2147483647 h 180"/>
                  <a:gd name="T52" fmla="*/ 2147483647 w 68"/>
                  <a:gd name="T53" fmla="*/ 2147483647 h 180"/>
                  <a:gd name="T54" fmla="*/ 2147483647 w 68"/>
                  <a:gd name="T55" fmla="*/ 2147483647 h 180"/>
                  <a:gd name="T56" fmla="*/ 2147483647 w 68"/>
                  <a:gd name="T57" fmla="*/ 2147483647 h 180"/>
                  <a:gd name="T58" fmla="*/ 2147483647 w 68"/>
                  <a:gd name="T59" fmla="*/ 2147483647 h 180"/>
                  <a:gd name="T60" fmla="*/ 2147483647 w 68"/>
                  <a:gd name="T61" fmla="*/ 2147483647 h 180"/>
                  <a:gd name="T62" fmla="*/ 2147483647 w 68"/>
                  <a:gd name="T63" fmla="*/ 2147483647 h 180"/>
                  <a:gd name="T64" fmla="*/ 2147483647 w 68"/>
                  <a:gd name="T65" fmla="*/ 2147483647 h 180"/>
                  <a:gd name="T66" fmla="*/ 2147483647 w 68"/>
                  <a:gd name="T67" fmla="*/ 2147483647 h 180"/>
                  <a:gd name="T68" fmla="*/ 2147483647 w 68"/>
                  <a:gd name="T69" fmla="*/ 2147483647 h 180"/>
                  <a:gd name="T70" fmla="*/ 2147483647 w 68"/>
                  <a:gd name="T71" fmla="*/ 2147483647 h 180"/>
                  <a:gd name="T72" fmla="*/ 2147483647 w 68"/>
                  <a:gd name="T73" fmla="*/ 2147483647 h 180"/>
                  <a:gd name="T74" fmla="*/ 2147483647 w 68"/>
                  <a:gd name="T75" fmla="*/ 0 h 180"/>
                  <a:gd name="T76" fmla="*/ 2147483647 w 68"/>
                  <a:gd name="T77" fmla="*/ 0 h 1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"/>
                  <a:gd name="T118" fmla="*/ 0 h 180"/>
                  <a:gd name="T119" fmla="*/ 68 w 68"/>
                  <a:gd name="T120" fmla="*/ 180 h 1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" h="180">
                    <a:moveTo>
                      <a:pt x="54" y="0"/>
                    </a:moveTo>
                    <a:lnTo>
                      <a:pt x="48" y="0"/>
                    </a:lnTo>
                    <a:lnTo>
                      <a:pt x="40" y="24"/>
                    </a:lnTo>
                    <a:lnTo>
                      <a:pt x="36" y="10"/>
                    </a:lnTo>
                    <a:lnTo>
                      <a:pt x="36" y="6"/>
                    </a:lnTo>
                    <a:lnTo>
                      <a:pt x="34" y="2"/>
                    </a:lnTo>
                    <a:lnTo>
                      <a:pt x="30" y="6"/>
                    </a:lnTo>
                    <a:lnTo>
                      <a:pt x="32" y="10"/>
                    </a:lnTo>
                    <a:lnTo>
                      <a:pt x="30" y="3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" y="76"/>
                    </a:lnTo>
                    <a:lnTo>
                      <a:pt x="10" y="7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168"/>
                    </a:lnTo>
                    <a:lnTo>
                      <a:pt x="10" y="172"/>
                    </a:lnTo>
                    <a:lnTo>
                      <a:pt x="12" y="176"/>
                    </a:lnTo>
                    <a:lnTo>
                      <a:pt x="16" y="180"/>
                    </a:lnTo>
                    <a:lnTo>
                      <a:pt x="20" y="180"/>
                    </a:lnTo>
                    <a:lnTo>
                      <a:pt x="24" y="180"/>
                    </a:lnTo>
                    <a:lnTo>
                      <a:pt x="28" y="176"/>
                    </a:lnTo>
                    <a:lnTo>
                      <a:pt x="30" y="172"/>
                    </a:lnTo>
                    <a:lnTo>
                      <a:pt x="30" y="168"/>
                    </a:lnTo>
                    <a:lnTo>
                      <a:pt x="30" y="102"/>
                    </a:lnTo>
                    <a:lnTo>
                      <a:pt x="38" y="102"/>
                    </a:lnTo>
                    <a:lnTo>
                      <a:pt x="38" y="168"/>
                    </a:lnTo>
                    <a:lnTo>
                      <a:pt x="38" y="172"/>
                    </a:lnTo>
                    <a:lnTo>
                      <a:pt x="42" y="176"/>
                    </a:lnTo>
                    <a:lnTo>
                      <a:pt x="44" y="180"/>
                    </a:lnTo>
                    <a:lnTo>
                      <a:pt x="48" y="180"/>
                    </a:lnTo>
                    <a:lnTo>
                      <a:pt x="52" y="180"/>
                    </a:lnTo>
                    <a:lnTo>
                      <a:pt x="56" y="176"/>
                    </a:lnTo>
                    <a:lnTo>
                      <a:pt x="58" y="172"/>
                    </a:lnTo>
                    <a:lnTo>
                      <a:pt x="60" y="168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2" y="76"/>
                    </a:lnTo>
                    <a:lnTo>
                      <a:pt x="66" y="74"/>
                    </a:lnTo>
                    <a:lnTo>
                      <a:pt x="68" y="70"/>
                    </a:lnTo>
                    <a:lnTo>
                      <a:pt x="68" y="66"/>
                    </a:lnTo>
                    <a:lnTo>
                      <a:pt x="68" y="12"/>
                    </a:lnTo>
                    <a:lnTo>
                      <a:pt x="68" y="8"/>
                    </a:lnTo>
                    <a:lnTo>
                      <a:pt x="64" y="4"/>
                    </a:lnTo>
                    <a:lnTo>
                      <a:pt x="60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128265" y="4789141"/>
              <a:ext cx="302105" cy="962259"/>
              <a:chOff x="1758447" y="3108349"/>
              <a:chExt cx="507341" cy="1615975"/>
            </a:xfrm>
            <a:grpFill/>
          </p:grpSpPr>
          <p:sp>
            <p:nvSpPr>
              <p:cNvPr id="37" name="Freeform 1585"/>
              <p:cNvSpPr>
                <a:spLocks/>
              </p:cNvSpPr>
              <p:nvPr/>
            </p:nvSpPr>
            <p:spPr bwMode="auto">
              <a:xfrm>
                <a:off x="1889980" y="3108349"/>
                <a:ext cx="244275" cy="253668"/>
              </a:xfrm>
              <a:custGeom>
                <a:avLst/>
                <a:gdLst>
                  <a:gd name="T0" fmla="*/ 2147483647 w 34"/>
                  <a:gd name="T1" fmla="*/ 2147483647 h 34"/>
                  <a:gd name="T2" fmla="*/ 2147483647 w 34"/>
                  <a:gd name="T3" fmla="*/ 2147483647 h 34"/>
                  <a:gd name="T4" fmla="*/ 2147483647 w 34"/>
                  <a:gd name="T5" fmla="*/ 2147483647 h 34"/>
                  <a:gd name="T6" fmla="*/ 2147483647 w 34"/>
                  <a:gd name="T7" fmla="*/ 2147483647 h 34"/>
                  <a:gd name="T8" fmla="*/ 2147483647 w 34"/>
                  <a:gd name="T9" fmla="*/ 2147483647 h 34"/>
                  <a:gd name="T10" fmla="*/ 2147483647 w 34"/>
                  <a:gd name="T11" fmla="*/ 2147483647 h 34"/>
                  <a:gd name="T12" fmla="*/ 2147483647 w 34"/>
                  <a:gd name="T13" fmla="*/ 2147483647 h 34"/>
                  <a:gd name="T14" fmla="*/ 2147483647 w 34"/>
                  <a:gd name="T15" fmla="*/ 2147483647 h 34"/>
                  <a:gd name="T16" fmla="*/ 2147483647 w 34"/>
                  <a:gd name="T17" fmla="*/ 2147483647 h 34"/>
                  <a:gd name="T18" fmla="*/ 0 w 34"/>
                  <a:gd name="T19" fmla="*/ 2147483647 h 34"/>
                  <a:gd name="T20" fmla="*/ 0 w 34"/>
                  <a:gd name="T21" fmla="*/ 2147483647 h 34"/>
                  <a:gd name="T22" fmla="*/ 0 w 34"/>
                  <a:gd name="T23" fmla="*/ 2147483647 h 34"/>
                  <a:gd name="T24" fmla="*/ 0 w 34"/>
                  <a:gd name="T25" fmla="*/ 2147483647 h 34"/>
                  <a:gd name="T26" fmla="*/ 2147483647 w 34"/>
                  <a:gd name="T27" fmla="*/ 2147483647 h 34"/>
                  <a:gd name="T28" fmla="*/ 2147483647 w 34"/>
                  <a:gd name="T29" fmla="*/ 0 h 34"/>
                  <a:gd name="T30" fmla="*/ 2147483647 w 34"/>
                  <a:gd name="T31" fmla="*/ 0 h 34"/>
                  <a:gd name="T32" fmla="*/ 2147483647 w 34"/>
                  <a:gd name="T33" fmla="*/ 0 h 34"/>
                  <a:gd name="T34" fmla="*/ 2147483647 w 34"/>
                  <a:gd name="T35" fmla="*/ 0 h 34"/>
                  <a:gd name="T36" fmla="*/ 2147483647 w 34"/>
                  <a:gd name="T37" fmla="*/ 2147483647 h 34"/>
                  <a:gd name="T38" fmla="*/ 2147483647 w 34"/>
                  <a:gd name="T39" fmla="*/ 2147483647 h 34"/>
                  <a:gd name="T40" fmla="*/ 2147483647 w 34"/>
                  <a:gd name="T41" fmla="*/ 2147483647 h 34"/>
                  <a:gd name="T42" fmla="*/ 2147483647 w 34"/>
                  <a:gd name="T43" fmla="*/ 2147483647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4"/>
                  <a:gd name="T68" fmla="*/ 34 w 34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4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4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8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Freeform 1591"/>
              <p:cNvSpPr>
                <a:spLocks noEditPoints="1"/>
              </p:cNvSpPr>
              <p:nvPr/>
            </p:nvSpPr>
            <p:spPr bwMode="auto">
              <a:xfrm>
                <a:off x="1758447" y="3399597"/>
                <a:ext cx="507341" cy="1324727"/>
              </a:xfrm>
              <a:custGeom>
                <a:avLst/>
                <a:gdLst>
                  <a:gd name="T0" fmla="*/ 2147483647 w 70"/>
                  <a:gd name="T1" fmla="*/ 0 h 182"/>
                  <a:gd name="T2" fmla="*/ 2147483647 w 70"/>
                  <a:gd name="T3" fmla="*/ 0 h 182"/>
                  <a:gd name="T4" fmla="*/ 2147483647 w 70"/>
                  <a:gd name="T5" fmla="*/ 0 h 182"/>
                  <a:gd name="T6" fmla="*/ 2147483647 w 70"/>
                  <a:gd name="T7" fmla="*/ 2147483647 h 182"/>
                  <a:gd name="T8" fmla="*/ 2147483647 w 70"/>
                  <a:gd name="T9" fmla="*/ 0 h 182"/>
                  <a:gd name="T10" fmla="*/ 2147483647 w 70"/>
                  <a:gd name="T11" fmla="*/ 0 h 182"/>
                  <a:gd name="T12" fmla="*/ 2147483647 w 70"/>
                  <a:gd name="T13" fmla="*/ 0 h 182"/>
                  <a:gd name="T14" fmla="*/ 2147483647 w 70"/>
                  <a:gd name="T15" fmla="*/ 0 h 182"/>
                  <a:gd name="T16" fmla="*/ 2147483647 w 70"/>
                  <a:gd name="T17" fmla="*/ 2147483647 h 182"/>
                  <a:gd name="T18" fmla="*/ 0 w 70"/>
                  <a:gd name="T19" fmla="*/ 2147483647 h 182"/>
                  <a:gd name="T20" fmla="*/ 0 w 70"/>
                  <a:gd name="T21" fmla="*/ 2147483647 h 182"/>
                  <a:gd name="T22" fmla="*/ 2147483647 w 70"/>
                  <a:gd name="T23" fmla="*/ 2147483647 h 182"/>
                  <a:gd name="T24" fmla="*/ 2147483647 w 70"/>
                  <a:gd name="T25" fmla="*/ 2147483647 h 182"/>
                  <a:gd name="T26" fmla="*/ 2147483647 w 70"/>
                  <a:gd name="T27" fmla="*/ 2147483647 h 182"/>
                  <a:gd name="T28" fmla="*/ 2147483647 w 70"/>
                  <a:gd name="T29" fmla="*/ 2147483647 h 182"/>
                  <a:gd name="T30" fmla="*/ 2147483647 w 70"/>
                  <a:gd name="T31" fmla="*/ 2147483647 h 182"/>
                  <a:gd name="T32" fmla="*/ 2147483647 w 70"/>
                  <a:gd name="T33" fmla="*/ 2147483647 h 182"/>
                  <a:gd name="T34" fmla="*/ 2147483647 w 70"/>
                  <a:gd name="T35" fmla="*/ 2147483647 h 182"/>
                  <a:gd name="T36" fmla="*/ 2147483647 w 70"/>
                  <a:gd name="T37" fmla="*/ 2147483647 h 182"/>
                  <a:gd name="T38" fmla="*/ 2147483647 w 70"/>
                  <a:gd name="T39" fmla="*/ 2147483647 h 182"/>
                  <a:gd name="T40" fmla="*/ 2147483647 w 70"/>
                  <a:gd name="T41" fmla="*/ 2147483647 h 182"/>
                  <a:gd name="T42" fmla="*/ 2147483647 w 70"/>
                  <a:gd name="T43" fmla="*/ 2147483647 h 182"/>
                  <a:gd name="T44" fmla="*/ 2147483647 w 70"/>
                  <a:gd name="T45" fmla="*/ 2147483647 h 182"/>
                  <a:gd name="T46" fmla="*/ 2147483647 w 70"/>
                  <a:gd name="T47" fmla="*/ 2147483647 h 182"/>
                  <a:gd name="T48" fmla="*/ 2147483647 w 70"/>
                  <a:gd name="T49" fmla="*/ 2147483647 h 182"/>
                  <a:gd name="T50" fmla="*/ 2147483647 w 70"/>
                  <a:gd name="T51" fmla="*/ 2147483647 h 182"/>
                  <a:gd name="T52" fmla="*/ 2147483647 w 70"/>
                  <a:gd name="T53" fmla="*/ 2147483647 h 182"/>
                  <a:gd name="T54" fmla="*/ 2147483647 w 70"/>
                  <a:gd name="T55" fmla="*/ 2147483647 h 182"/>
                  <a:gd name="T56" fmla="*/ 2147483647 w 70"/>
                  <a:gd name="T57" fmla="*/ 2147483647 h 182"/>
                  <a:gd name="T58" fmla="*/ 2147483647 w 70"/>
                  <a:gd name="T59" fmla="*/ 2147483647 h 182"/>
                  <a:gd name="T60" fmla="*/ 2147483647 w 70"/>
                  <a:gd name="T61" fmla="*/ 2147483647 h 182"/>
                  <a:gd name="T62" fmla="*/ 2147483647 w 70"/>
                  <a:gd name="T63" fmla="*/ 2147483647 h 182"/>
                  <a:gd name="T64" fmla="*/ 2147483647 w 70"/>
                  <a:gd name="T65" fmla="*/ 2147483647 h 182"/>
                  <a:gd name="T66" fmla="*/ 2147483647 w 70"/>
                  <a:gd name="T67" fmla="*/ 2147483647 h 182"/>
                  <a:gd name="T68" fmla="*/ 2147483647 w 70"/>
                  <a:gd name="T69" fmla="*/ 2147483647 h 182"/>
                  <a:gd name="T70" fmla="*/ 2147483647 w 70"/>
                  <a:gd name="T71" fmla="*/ 0 h 182"/>
                  <a:gd name="T72" fmla="*/ 2147483647 w 70"/>
                  <a:gd name="T73" fmla="*/ 2147483647 h 182"/>
                  <a:gd name="T74" fmla="*/ 2147483647 w 70"/>
                  <a:gd name="T75" fmla="*/ 2147483647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0"/>
                  <a:gd name="T115" fmla="*/ 0 h 182"/>
                  <a:gd name="T116" fmla="*/ 70 w 70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0" h="182">
                    <a:moveTo>
                      <a:pt x="56" y="0"/>
                    </a:moveTo>
                    <a:lnTo>
                      <a:pt x="50" y="0"/>
                    </a:lnTo>
                    <a:lnTo>
                      <a:pt x="48" y="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2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4" y="76"/>
                    </a:lnTo>
                    <a:lnTo>
                      <a:pt x="6" y="78"/>
                    </a:lnTo>
                    <a:lnTo>
                      <a:pt x="10" y="8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10" y="170"/>
                    </a:lnTo>
                    <a:lnTo>
                      <a:pt x="12" y="174"/>
                    </a:lnTo>
                    <a:lnTo>
                      <a:pt x="14" y="178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6" y="182"/>
                    </a:lnTo>
                    <a:lnTo>
                      <a:pt x="28" y="178"/>
                    </a:lnTo>
                    <a:lnTo>
                      <a:pt x="32" y="174"/>
                    </a:lnTo>
                    <a:lnTo>
                      <a:pt x="32" y="170"/>
                    </a:lnTo>
                    <a:lnTo>
                      <a:pt x="32" y="104"/>
                    </a:lnTo>
                    <a:lnTo>
                      <a:pt x="40" y="104"/>
                    </a:lnTo>
                    <a:lnTo>
                      <a:pt x="40" y="170"/>
                    </a:lnTo>
                    <a:lnTo>
                      <a:pt x="40" y="174"/>
                    </a:lnTo>
                    <a:lnTo>
                      <a:pt x="42" y="178"/>
                    </a:lnTo>
                    <a:lnTo>
                      <a:pt x="46" y="182"/>
                    </a:lnTo>
                    <a:lnTo>
                      <a:pt x="50" y="182"/>
                    </a:lnTo>
                    <a:lnTo>
                      <a:pt x="54" y="182"/>
                    </a:lnTo>
                    <a:lnTo>
                      <a:pt x="58" y="178"/>
                    </a:lnTo>
                    <a:lnTo>
                      <a:pt x="60" y="174"/>
                    </a:lnTo>
                    <a:lnTo>
                      <a:pt x="60" y="170"/>
                    </a:lnTo>
                    <a:lnTo>
                      <a:pt x="60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80"/>
                    </a:lnTo>
                    <a:lnTo>
                      <a:pt x="64" y="78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68"/>
                    </a:lnTo>
                    <a:lnTo>
                      <a:pt x="70" y="14"/>
                    </a:lnTo>
                    <a:lnTo>
                      <a:pt x="68" y="10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6" y="0"/>
                    </a:lnTo>
                    <a:close/>
                    <a:moveTo>
                      <a:pt x="36" y="10"/>
                    </a:moveTo>
                    <a:lnTo>
                      <a:pt x="36" y="8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450717" y="4783545"/>
              <a:ext cx="296509" cy="967855"/>
              <a:chOff x="2322159" y="3098951"/>
              <a:chExt cx="497943" cy="162537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2322159" y="3098951"/>
                <a:ext cx="497943" cy="1625373"/>
                <a:chOff x="2322159" y="3098951"/>
                <a:chExt cx="497943" cy="1625373"/>
              </a:xfrm>
              <a:grpFill/>
            </p:grpSpPr>
            <p:sp>
              <p:nvSpPr>
                <p:cNvPr id="35" name="Freeform 1586"/>
                <p:cNvSpPr>
                  <a:spLocks/>
                </p:cNvSpPr>
                <p:nvPr/>
              </p:nvSpPr>
              <p:spPr bwMode="auto">
                <a:xfrm>
                  <a:off x="2444294" y="3098951"/>
                  <a:ext cx="253673" cy="263066"/>
                </a:xfrm>
                <a:custGeom>
                  <a:avLst/>
                  <a:gdLst>
                    <a:gd name="T0" fmla="*/ 2147483647 w 36"/>
                    <a:gd name="T1" fmla="*/ 2147483647 h 36"/>
                    <a:gd name="T2" fmla="*/ 2147483647 w 36"/>
                    <a:gd name="T3" fmla="*/ 2147483647 h 36"/>
                    <a:gd name="T4" fmla="*/ 2147483647 w 36"/>
                    <a:gd name="T5" fmla="*/ 2147483647 h 36"/>
                    <a:gd name="T6" fmla="*/ 2147483647 w 36"/>
                    <a:gd name="T7" fmla="*/ 2147483647 h 36"/>
                    <a:gd name="T8" fmla="*/ 2147483647 w 36"/>
                    <a:gd name="T9" fmla="*/ 2147483647 h 36"/>
                    <a:gd name="T10" fmla="*/ 2147483647 w 36"/>
                    <a:gd name="T11" fmla="*/ 2147483647 h 36"/>
                    <a:gd name="T12" fmla="*/ 2147483647 w 36"/>
                    <a:gd name="T13" fmla="*/ 2147483647 h 36"/>
                    <a:gd name="T14" fmla="*/ 2147483647 w 36"/>
                    <a:gd name="T15" fmla="*/ 2147483647 h 36"/>
                    <a:gd name="T16" fmla="*/ 2147483647 w 36"/>
                    <a:gd name="T17" fmla="*/ 2147483647 h 36"/>
                    <a:gd name="T18" fmla="*/ 2147483647 w 36"/>
                    <a:gd name="T19" fmla="*/ 2147483647 h 36"/>
                    <a:gd name="T20" fmla="*/ 0 w 36"/>
                    <a:gd name="T21" fmla="*/ 2147483647 h 36"/>
                    <a:gd name="T22" fmla="*/ 0 w 36"/>
                    <a:gd name="T23" fmla="*/ 2147483647 h 36"/>
                    <a:gd name="T24" fmla="*/ 2147483647 w 36"/>
                    <a:gd name="T25" fmla="*/ 2147483647 h 36"/>
                    <a:gd name="T26" fmla="*/ 2147483647 w 36"/>
                    <a:gd name="T27" fmla="*/ 2147483647 h 36"/>
                    <a:gd name="T28" fmla="*/ 2147483647 w 36"/>
                    <a:gd name="T29" fmla="*/ 2147483647 h 36"/>
                    <a:gd name="T30" fmla="*/ 2147483647 w 36"/>
                    <a:gd name="T31" fmla="*/ 0 h 36"/>
                    <a:gd name="T32" fmla="*/ 2147483647 w 36"/>
                    <a:gd name="T33" fmla="*/ 0 h 36"/>
                    <a:gd name="T34" fmla="*/ 2147483647 w 36"/>
                    <a:gd name="T35" fmla="*/ 2147483647 h 36"/>
                    <a:gd name="T36" fmla="*/ 2147483647 w 36"/>
                    <a:gd name="T37" fmla="*/ 2147483647 h 36"/>
                    <a:gd name="T38" fmla="*/ 2147483647 w 36"/>
                    <a:gd name="T39" fmla="*/ 2147483647 h 36"/>
                    <a:gd name="T40" fmla="*/ 2147483647 w 36"/>
                    <a:gd name="T41" fmla="*/ 2147483647 h 36"/>
                    <a:gd name="T42" fmla="*/ 2147483647 w 36"/>
                    <a:gd name="T43" fmla="*/ 2147483647 h 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6"/>
                    <a:gd name="T67" fmla="*/ 0 h 36"/>
                    <a:gd name="T68" fmla="*/ 36 w 36"/>
                    <a:gd name="T69" fmla="*/ 36 h 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6" h="36">
                      <a:moveTo>
                        <a:pt x="36" y="18"/>
                      </a:moveTo>
                      <a:lnTo>
                        <a:pt x="36" y="18"/>
                      </a:lnTo>
                      <a:lnTo>
                        <a:pt x="34" y="26"/>
                      </a:lnTo>
                      <a:lnTo>
                        <a:pt x="30" y="30"/>
                      </a:lnTo>
                      <a:lnTo>
                        <a:pt x="26" y="34"/>
                      </a:lnTo>
                      <a:lnTo>
                        <a:pt x="18" y="36"/>
                      </a:ln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18" y="0"/>
                      </a:lnTo>
                      <a:lnTo>
                        <a:pt x="26" y="2"/>
                      </a:lnTo>
                      <a:lnTo>
                        <a:pt x="30" y="6"/>
                      </a:lnTo>
                      <a:lnTo>
                        <a:pt x="34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1592"/>
                <p:cNvSpPr>
                  <a:spLocks noEditPoints="1"/>
                </p:cNvSpPr>
                <p:nvPr/>
              </p:nvSpPr>
              <p:spPr bwMode="auto">
                <a:xfrm>
                  <a:off x="2322159" y="3399597"/>
                  <a:ext cx="497943" cy="1324727"/>
                </a:xfrm>
                <a:custGeom>
                  <a:avLst/>
                  <a:gdLst>
                    <a:gd name="T0" fmla="*/ 2147483647 w 68"/>
                    <a:gd name="T1" fmla="*/ 0 h 182"/>
                    <a:gd name="T2" fmla="*/ 2147483647 w 68"/>
                    <a:gd name="T3" fmla="*/ 0 h 182"/>
                    <a:gd name="T4" fmla="*/ 2147483647 w 68"/>
                    <a:gd name="T5" fmla="*/ 0 h 182"/>
                    <a:gd name="T6" fmla="*/ 2147483647 w 68"/>
                    <a:gd name="T7" fmla="*/ 2147483647 h 182"/>
                    <a:gd name="T8" fmla="*/ 2147483647 w 68"/>
                    <a:gd name="T9" fmla="*/ 2147483647 h 182"/>
                    <a:gd name="T10" fmla="*/ 2147483647 w 68"/>
                    <a:gd name="T11" fmla="*/ 2147483647 h 182"/>
                    <a:gd name="T12" fmla="*/ 2147483647 w 68"/>
                    <a:gd name="T13" fmla="*/ 0 h 182"/>
                    <a:gd name="T14" fmla="*/ 2147483647 w 68"/>
                    <a:gd name="T15" fmla="*/ 0 h 182"/>
                    <a:gd name="T16" fmla="*/ 2147483647 w 68"/>
                    <a:gd name="T17" fmla="*/ 0 h 182"/>
                    <a:gd name="T18" fmla="*/ 2147483647 w 68"/>
                    <a:gd name="T19" fmla="*/ 0 h 182"/>
                    <a:gd name="T20" fmla="*/ 2147483647 w 68"/>
                    <a:gd name="T21" fmla="*/ 2147483647 h 182"/>
                    <a:gd name="T22" fmla="*/ 0 w 68"/>
                    <a:gd name="T23" fmla="*/ 2147483647 h 182"/>
                    <a:gd name="T24" fmla="*/ 0 w 68"/>
                    <a:gd name="T25" fmla="*/ 2147483647 h 182"/>
                    <a:gd name="T26" fmla="*/ 2147483647 w 68"/>
                    <a:gd name="T27" fmla="*/ 2147483647 h 182"/>
                    <a:gd name="T28" fmla="*/ 2147483647 w 68"/>
                    <a:gd name="T29" fmla="*/ 2147483647 h 182"/>
                    <a:gd name="T30" fmla="*/ 2147483647 w 68"/>
                    <a:gd name="T31" fmla="*/ 2147483647 h 182"/>
                    <a:gd name="T32" fmla="*/ 2147483647 w 68"/>
                    <a:gd name="T33" fmla="*/ 2147483647 h 182"/>
                    <a:gd name="T34" fmla="*/ 2147483647 w 68"/>
                    <a:gd name="T35" fmla="*/ 2147483647 h 182"/>
                    <a:gd name="T36" fmla="*/ 2147483647 w 68"/>
                    <a:gd name="T37" fmla="*/ 2147483647 h 182"/>
                    <a:gd name="T38" fmla="*/ 2147483647 w 68"/>
                    <a:gd name="T39" fmla="*/ 2147483647 h 182"/>
                    <a:gd name="T40" fmla="*/ 2147483647 w 68"/>
                    <a:gd name="T41" fmla="*/ 2147483647 h 182"/>
                    <a:gd name="T42" fmla="*/ 2147483647 w 68"/>
                    <a:gd name="T43" fmla="*/ 2147483647 h 182"/>
                    <a:gd name="T44" fmla="*/ 2147483647 w 68"/>
                    <a:gd name="T45" fmla="*/ 2147483647 h 182"/>
                    <a:gd name="T46" fmla="*/ 2147483647 w 68"/>
                    <a:gd name="T47" fmla="*/ 2147483647 h 182"/>
                    <a:gd name="T48" fmla="*/ 2147483647 w 68"/>
                    <a:gd name="T49" fmla="*/ 2147483647 h 182"/>
                    <a:gd name="T50" fmla="*/ 2147483647 w 68"/>
                    <a:gd name="T51" fmla="*/ 2147483647 h 182"/>
                    <a:gd name="T52" fmla="*/ 2147483647 w 68"/>
                    <a:gd name="T53" fmla="*/ 2147483647 h 182"/>
                    <a:gd name="T54" fmla="*/ 2147483647 w 68"/>
                    <a:gd name="T55" fmla="*/ 2147483647 h 182"/>
                    <a:gd name="T56" fmla="*/ 2147483647 w 68"/>
                    <a:gd name="T57" fmla="*/ 2147483647 h 182"/>
                    <a:gd name="T58" fmla="*/ 2147483647 w 68"/>
                    <a:gd name="T59" fmla="*/ 2147483647 h 182"/>
                    <a:gd name="T60" fmla="*/ 2147483647 w 68"/>
                    <a:gd name="T61" fmla="*/ 2147483647 h 182"/>
                    <a:gd name="T62" fmla="*/ 2147483647 w 68"/>
                    <a:gd name="T63" fmla="*/ 2147483647 h 182"/>
                    <a:gd name="T64" fmla="*/ 2147483647 w 68"/>
                    <a:gd name="T65" fmla="*/ 2147483647 h 182"/>
                    <a:gd name="T66" fmla="*/ 2147483647 w 68"/>
                    <a:gd name="T67" fmla="*/ 2147483647 h 182"/>
                    <a:gd name="T68" fmla="*/ 2147483647 w 68"/>
                    <a:gd name="T69" fmla="*/ 2147483647 h 182"/>
                    <a:gd name="T70" fmla="*/ 2147483647 w 68"/>
                    <a:gd name="T71" fmla="*/ 2147483647 h 182"/>
                    <a:gd name="T72" fmla="*/ 2147483647 w 68"/>
                    <a:gd name="T73" fmla="*/ 2147483647 h 182"/>
                    <a:gd name="T74" fmla="*/ 2147483647 w 68"/>
                    <a:gd name="T75" fmla="*/ 0 h 182"/>
                    <a:gd name="T76" fmla="*/ 2147483647 w 68"/>
                    <a:gd name="T77" fmla="*/ 2147483647 h 182"/>
                    <a:gd name="T78" fmla="*/ 2147483647 w 68"/>
                    <a:gd name="T79" fmla="*/ 2147483647 h 18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68"/>
                    <a:gd name="T121" fmla="*/ 0 h 182"/>
                    <a:gd name="T122" fmla="*/ 68 w 68"/>
                    <a:gd name="T123" fmla="*/ 182 h 182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68" h="182">
                      <a:moveTo>
                        <a:pt x="56" y="0"/>
                      </a:moveTo>
                      <a:lnTo>
                        <a:pt x="48" y="0"/>
                      </a:lnTo>
                      <a:lnTo>
                        <a:pt x="38" y="26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8" y="20"/>
                      </a:lnTo>
                      <a:lnTo>
                        <a:pt x="38" y="16"/>
                      </a:lnTo>
                      <a:lnTo>
                        <a:pt x="32" y="18"/>
                      </a:lnTo>
                      <a:lnTo>
                        <a:pt x="30" y="24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0" y="70"/>
                      </a:lnTo>
                      <a:lnTo>
                        <a:pt x="2" y="74"/>
                      </a:lnTo>
                      <a:lnTo>
                        <a:pt x="6" y="78"/>
                      </a:lnTo>
                      <a:lnTo>
                        <a:pt x="10" y="80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170"/>
                      </a:lnTo>
                      <a:lnTo>
                        <a:pt x="10" y="174"/>
                      </a:lnTo>
                      <a:lnTo>
                        <a:pt x="14" y="178"/>
                      </a:lnTo>
                      <a:lnTo>
                        <a:pt x="16" y="180"/>
                      </a:lnTo>
                      <a:lnTo>
                        <a:pt x="20" y="182"/>
                      </a:lnTo>
                      <a:lnTo>
                        <a:pt x="24" y="180"/>
                      </a:lnTo>
                      <a:lnTo>
                        <a:pt x="28" y="178"/>
                      </a:lnTo>
                      <a:lnTo>
                        <a:pt x="30" y="174"/>
                      </a:lnTo>
                      <a:lnTo>
                        <a:pt x="32" y="170"/>
                      </a:lnTo>
                      <a:lnTo>
                        <a:pt x="32" y="102"/>
                      </a:lnTo>
                      <a:lnTo>
                        <a:pt x="38" y="102"/>
                      </a:lnTo>
                      <a:lnTo>
                        <a:pt x="38" y="170"/>
                      </a:lnTo>
                      <a:lnTo>
                        <a:pt x="40" y="174"/>
                      </a:lnTo>
                      <a:lnTo>
                        <a:pt x="42" y="178"/>
                      </a:lnTo>
                      <a:lnTo>
                        <a:pt x="44" y="180"/>
                      </a:lnTo>
                      <a:lnTo>
                        <a:pt x="48" y="182"/>
                      </a:lnTo>
                      <a:lnTo>
                        <a:pt x="54" y="180"/>
                      </a:lnTo>
                      <a:lnTo>
                        <a:pt x="56" y="178"/>
                      </a:lnTo>
                      <a:lnTo>
                        <a:pt x="58" y="174"/>
                      </a:lnTo>
                      <a:lnTo>
                        <a:pt x="60" y="170"/>
                      </a:lnTo>
                      <a:lnTo>
                        <a:pt x="60" y="94"/>
                      </a:lnTo>
                      <a:lnTo>
                        <a:pt x="60" y="92"/>
                      </a:lnTo>
                      <a:lnTo>
                        <a:pt x="60" y="78"/>
                      </a:lnTo>
                      <a:lnTo>
                        <a:pt x="64" y="76"/>
                      </a:lnTo>
                      <a:lnTo>
                        <a:pt x="66" y="74"/>
                      </a:lnTo>
                      <a:lnTo>
                        <a:pt x="68" y="70"/>
                      </a:lnTo>
                      <a:lnTo>
                        <a:pt x="68" y="66"/>
                      </a:lnTo>
                      <a:lnTo>
                        <a:pt x="68" y="14"/>
                      </a:lnTo>
                      <a:lnTo>
                        <a:pt x="68" y="8"/>
                      </a:lnTo>
                      <a:lnTo>
                        <a:pt x="64" y="4"/>
                      </a:lnTo>
                      <a:lnTo>
                        <a:pt x="60" y="2"/>
                      </a:lnTo>
                      <a:lnTo>
                        <a:pt x="56" y="0"/>
                      </a:lnTo>
                      <a:close/>
                      <a:moveTo>
                        <a:pt x="34" y="32"/>
                      </a:moveTo>
                      <a:lnTo>
                        <a:pt x="36" y="30"/>
                      </a:lnTo>
                      <a:lnTo>
                        <a:pt x="34" y="36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4" name="Freeform 1593"/>
              <p:cNvSpPr>
                <a:spLocks/>
              </p:cNvSpPr>
              <p:nvPr/>
            </p:nvSpPr>
            <p:spPr bwMode="auto">
              <a:xfrm>
                <a:off x="2538246" y="3418388"/>
                <a:ext cx="65769" cy="84560"/>
              </a:xfrm>
              <a:custGeom>
                <a:avLst/>
                <a:gdLst>
                  <a:gd name="T0" fmla="*/ 2147483647 w 8"/>
                  <a:gd name="T1" fmla="*/ 2147483647 h 12"/>
                  <a:gd name="T2" fmla="*/ 2147483647 w 8"/>
                  <a:gd name="T3" fmla="*/ 2147483647 h 12"/>
                  <a:gd name="T4" fmla="*/ 2147483647 w 8"/>
                  <a:gd name="T5" fmla="*/ 2147483647 h 12"/>
                  <a:gd name="T6" fmla="*/ 2147483647 w 8"/>
                  <a:gd name="T7" fmla="*/ 2147483647 h 12"/>
                  <a:gd name="T8" fmla="*/ 2147483647 w 8"/>
                  <a:gd name="T9" fmla="*/ 2147483647 h 12"/>
                  <a:gd name="T10" fmla="*/ 2147483647 w 8"/>
                  <a:gd name="T11" fmla="*/ 2147483647 h 12"/>
                  <a:gd name="T12" fmla="*/ 2147483647 w 8"/>
                  <a:gd name="T13" fmla="*/ 0 h 12"/>
                  <a:gd name="T14" fmla="*/ 0 w 8"/>
                  <a:gd name="T15" fmla="*/ 2147483647 h 12"/>
                  <a:gd name="T16" fmla="*/ 2147483647 w 8"/>
                  <a:gd name="T17" fmla="*/ 2147483647 h 12"/>
                  <a:gd name="T18" fmla="*/ 2147483647 w 8"/>
                  <a:gd name="T19" fmla="*/ 2147483647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"/>
                  <a:gd name="T31" fmla="*/ 0 h 12"/>
                  <a:gd name="T32" fmla="*/ 8 w 8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" h="12">
                    <a:moveTo>
                      <a:pt x="4" y="6"/>
                    </a:moveTo>
                    <a:lnTo>
                      <a:pt x="2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767573" y="4789141"/>
              <a:ext cx="302105" cy="962259"/>
              <a:chOff x="8244408" y="4991493"/>
              <a:chExt cx="507341" cy="1615975"/>
            </a:xfrm>
            <a:grpFill/>
          </p:grpSpPr>
          <p:sp>
            <p:nvSpPr>
              <p:cNvPr id="31" name="Freeform 1585"/>
              <p:cNvSpPr>
                <a:spLocks/>
              </p:cNvSpPr>
              <p:nvPr/>
            </p:nvSpPr>
            <p:spPr bwMode="auto">
              <a:xfrm>
                <a:off x="8375941" y="4991493"/>
                <a:ext cx="244275" cy="253668"/>
              </a:xfrm>
              <a:custGeom>
                <a:avLst/>
                <a:gdLst>
                  <a:gd name="T0" fmla="*/ 2147483647 w 34"/>
                  <a:gd name="T1" fmla="*/ 2147483647 h 34"/>
                  <a:gd name="T2" fmla="*/ 2147483647 w 34"/>
                  <a:gd name="T3" fmla="*/ 2147483647 h 34"/>
                  <a:gd name="T4" fmla="*/ 2147483647 w 34"/>
                  <a:gd name="T5" fmla="*/ 2147483647 h 34"/>
                  <a:gd name="T6" fmla="*/ 2147483647 w 34"/>
                  <a:gd name="T7" fmla="*/ 2147483647 h 34"/>
                  <a:gd name="T8" fmla="*/ 2147483647 w 34"/>
                  <a:gd name="T9" fmla="*/ 2147483647 h 34"/>
                  <a:gd name="T10" fmla="*/ 2147483647 w 34"/>
                  <a:gd name="T11" fmla="*/ 2147483647 h 34"/>
                  <a:gd name="T12" fmla="*/ 2147483647 w 34"/>
                  <a:gd name="T13" fmla="*/ 2147483647 h 34"/>
                  <a:gd name="T14" fmla="*/ 2147483647 w 34"/>
                  <a:gd name="T15" fmla="*/ 2147483647 h 34"/>
                  <a:gd name="T16" fmla="*/ 2147483647 w 34"/>
                  <a:gd name="T17" fmla="*/ 2147483647 h 34"/>
                  <a:gd name="T18" fmla="*/ 0 w 34"/>
                  <a:gd name="T19" fmla="*/ 2147483647 h 34"/>
                  <a:gd name="T20" fmla="*/ 0 w 34"/>
                  <a:gd name="T21" fmla="*/ 2147483647 h 34"/>
                  <a:gd name="T22" fmla="*/ 0 w 34"/>
                  <a:gd name="T23" fmla="*/ 2147483647 h 34"/>
                  <a:gd name="T24" fmla="*/ 0 w 34"/>
                  <a:gd name="T25" fmla="*/ 2147483647 h 34"/>
                  <a:gd name="T26" fmla="*/ 2147483647 w 34"/>
                  <a:gd name="T27" fmla="*/ 2147483647 h 34"/>
                  <a:gd name="T28" fmla="*/ 2147483647 w 34"/>
                  <a:gd name="T29" fmla="*/ 0 h 34"/>
                  <a:gd name="T30" fmla="*/ 2147483647 w 34"/>
                  <a:gd name="T31" fmla="*/ 0 h 34"/>
                  <a:gd name="T32" fmla="*/ 2147483647 w 34"/>
                  <a:gd name="T33" fmla="*/ 0 h 34"/>
                  <a:gd name="T34" fmla="*/ 2147483647 w 34"/>
                  <a:gd name="T35" fmla="*/ 0 h 34"/>
                  <a:gd name="T36" fmla="*/ 2147483647 w 34"/>
                  <a:gd name="T37" fmla="*/ 2147483647 h 34"/>
                  <a:gd name="T38" fmla="*/ 2147483647 w 34"/>
                  <a:gd name="T39" fmla="*/ 2147483647 h 34"/>
                  <a:gd name="T40" fmla="*/ 2147483647 w 34"/>
                  <a:gd name="T41" fmla="*/ 2147483647 h 34"/>
                  <a:gd name="T42" fmla="*/ 2147483647 w 34"/>
                  <a:gd name="T43" fmla="*/ 2147483647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4"/>
                  <a:gd name="T68" fmla="*/ 34 w 34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4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4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8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1591"/>
              <p:cNvSpPr>
                <a:spLocks noEditPoints="1"/>
              </p:cNvSpPr>
              <p:nvPr/>
            </p:nvSpPr>
            <p:spPr bwMode="auto">
              <a:xfrm>
                <a:off x="8244408" y="5282741"/>
                <a:ext cx="507341" cy="1324727"/>
              </a:xfrm>
              <a:custGeom>
                <a:avLst/>
                <a:gdLst>
                  <a:gd name="T0" fmla="*/ 2147483647 w 70"/>
                  <a:gd name="T1" fmla="*/ 0 h 182"/>
                  <a:gd name="T2" fmla="*/ 2147483647 w 70"/>
                  <a:gd name="T3" fmla="*/ 0 h 182"/>
                  <a:gd name="T4" fmla="*/ 2147483647 w 70"/>
                  <a:gd name="T5" fmla="*/ 0 h 182"/>
                  <a:gd name="T6" fmla="*/ 2147483647 w 70"/>
                  <a:gd name="T7" fmla="*/ 2147483647 h 182"/>
                  <a:gd name="T8" fmla="*/ 2147483647 w 70"/>
                  <a:gd name="T9" fmla="*/ 0 h 182"/>
                  <a:gd name="T10" fmla="*/ 2147483647 w 70"/>
                  <a:gd name="T11" fmla="*/ 0 h 182"/>
                  <a:gd name="T12" fmla="*/ 2147483647 w 70"/>
                  <a:gd name="T13" fmla="*/ 0 h 182"/>
                  <a:gd name="T14" fmla="*/ 2147483647 w 70"/>
                  <a:gd name="T15" fmla="*/ 0 h 182"/>
                  <a:gd name="T16" fmla="*/ 2147483647 w 70"/>
                  <a:gd name="T17" fmla="*/ 2147483647 h 182"/>
                  <a:gd name="T18" fmla="*/ 0 w 70"/>
                  <a:gd name="T19" fmla="*/ 2147483647 h 182"/>
                  <a:gd name="T20" fmla="*/ 0 w 70"/>
                  <a:gd name="T21" fmla="*/ 2147483647 h 182"/>
                  <a:gd name="T22" fmla="*/ 2147483647 w 70"/>
                  <a:gd name="T23" fmla="*/ 2147483647 h 182"/>
                  <a:gd name="T24" fmla="*/ 2147483647 w 70"/>
                  <a:gd name="T25" fmla="*/ 2147483647 h 182"/>
                  <a:gd name="T26" fmla="*/ 2147483647 w 70"/>
                  <a:gd name="T27" fmla="*/ 2147483647 h 182"/>
                  <a:gd name="T28" fmla="*/ 2147483647 w 70"/>
                  <a:gd name="T29" fmla="*/ 2147483647 h 182"/>
                  <a:gd name="T30" fmla="*/ 2147483647 w 70"/>
                  <a:gd name="T31" fmla="*/ 2147483647 h 182"/>
                  <a:gd name="T32" fmla="*/ 2147483647 w 70"/>
                  <a:gd name="T33" fmla="*/ 2147483647 h 182"/>
                  <a:gd name="T34" fmla="*/ 2147483647 w 70"/>
                  <a:gd name="T35" fmla="*/ 2147483647 h 182"/>
                  <a:gd name="T36" fmla="*/ 2147483647 w 70"/>
                  <a:gd name="T37" fmla="*/ 2147483647 h 182"/>
                  <a:gd name="T38" fmla="*/ 2147483647 w 70"/>
                  <a:gd name="T39" fmla="*/ 2147483647 h 182"/>
                  <a:gd name="T40" fmla="*/ 2147483647 w 70"/>
                  <a:gd name="T41" fmla="*/ 2147483647 h 182"/>
                  <a:gd name="T42" fmla="*/ 2147483647 w 70"/>
                  <a:gd name="T43" fmla="*/ 2147483647 h 182"/>
                  <a:gd name="T44" fmla="*/ 2147483647 w 70"/>
                  <a:gd name="T45" fmla="*/ 2147483647 h 182"/>
                  <a:gd name="T46" fmla="*/ 2147483647 w 70"/>
                  <a:gd name="T47" fmla="*/ 2147483647 h 182"/>
                  <a:gd name="T48" fmla="*/ 2147483647 w 70"/>
                  <a:gd name="T49" fmla="*/ 2147483647 h 182"/>
                  <a:gd name="T50" fmla="*/ 2147483647 w 70"/>
                  <a:gd name="T51" fmla="*/ 2147483647 h 182"/>
                  <a:gd name="T52" fmla="*/ 2147483647 w 70"/>
                  <a:gd name="T53" fmla="*/ 2147483647 h 182"/>
                  <a:gd name="T54" fmla="*/ 2147483647 w 70"/>
                  <a:gd name="T55" fmla="*/ 2147483647 h 182"/>
                  <a:gd name="T56" fmla="*/ 2147483647 w 70"/>
                  <a:gd name="T57" fmla="*/ 2147483647 h 182"/>
                  <a:gd name="T58" fmla="*/ 2147483647 w 70"/>
                  <a:gd name="T59" fmla="*/ 2147483647 h 182"/>
                  <a:gd name="T60" fmla="*/ 2147483647 w 70"/>
                  <a:gd name="T61" fmla="*/ 2147483647 h 182"/>
                  <a:gd name="T62" fmla="*/ 2147483647 w 70"/>
                  <a:gd name="T63" fmla="*/ 2147483647 h 182"/>
                  <a:gd name="T64" fmla="*/ 2147483647 w 70"/>
                  <a:gd name="T65" fmla="*/ 2147483647 h 182"/>
                  <a:gd name="T66" fmla="*/ 2147483647 w 70"/>
                  <a:gd name="T67" fmla="*/ 2147483647 h 182"/>
                  <a:gd name="T68" fmla="*/ 2147483647 w 70"/>
                  <a:gd name="T69" fmla="*/ 2147483647 h 182"/>
                  <a:gd name="T70" fmla="*/ 2147483647 w 70"/>
                  <a:gd name="T71" fmla="*/ 0 h 182"/>
                  <a:gd name="T72" fmla="*/ 2147483647 w 70"/>
                  <a:gd name="T73" fmla="*/ 2147483647 h 182"/>
                  <a:gd name="T74" fmla="*/ 2147483647 w 70"/>
                  <a:gd name="T75" fmla="*/ 2147483647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0"/>
                  <a:gd name="T115" fmla="*/ 0 h 182"/>
                  <a:gd name="T116" fmla="*/ 70 w 70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0" h="182">
                    <a:moveTo>
                      <a:pt x="56" y="0"/>
                    </a:moveTo>
                    <a:lnTo>
                      <a:pt x="50" y="0"/>
                    </a:lnTo>
                    <a:lnTo>
                      <a:pt x="48" y="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2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4" y="76"/>
                    </a:lnTo>
                    <a:lnTo>
                      <a:pt x="6" y="78"/>
                    </a:lnTo>
                    <a:lnTo>
                      <a:pt x="10" y="8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10" y="170"/>
                    </a:lnTo>
                    <a:lnTo>
                      <a:pt x="12" y="174"/>
                    </a:lnTo>
                    <a:lnTo>
                      <a:pt x="14" y="178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6" y="182"/>
                    </a:lnTo>
                    <a:lnTo>
                      <a:pt x="28" y="178"/>
                    </a:lnTo>
                    <a:lnTo>
                      <a:pt x="32" y="174"/>
                    </a:lnTo>
                    <a:lnTo>
                      <a:pt x="32" y="170"/>
                    </a:lnTo>
                    <a:lnTo>
                      <a:pt x="32" y="104"/>
                    </a:lnTo>
                    <a:lnTo>
                      <a:pt x="40" y="104"/>
                    </a:lnTo>
                    <a:lnTo>
                      <a:pt x="40" y="170"/>
                    </a:lnTo>
                    <a:lnTo>
                      <a:pt x="40" y="174"/>
                    </a:lnTo>
                    <a:lnTo>
                      <a:pt x="42" y="178"/>
                    </a:lnTo>
                    <a:lnTo>
                      <a:pt x="46" y="182"/>
                    </a:lnTo>
                    <a:lnTo>
                      <a:pt x="50" y="182"/>
                    </a:lnTo>
                    <a:lnTo>
                      <a:pt x="54" y="182"/>
                    </a:lnTo>
                    <a:lnTo>
                      <a:pt x="58" y="178"/>
                    </a:lnTo>
                    <a:lnTo>
                      <a:pt x="60" y="174"/>
                    </a:lnTo>
                    <a:lnTo>
                      <a:pt x="60" y="170"/>
                    </a:lnTo>
                    <a:lnTo>
                      <a:pt x="60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80"/>
                    </a:lnTo>
                    <a:lnTo>
                      <a:pt x="64" y="78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68"/>
                    </a:lnTo>
                    <a:lnTo>
                      <a:pt x="70" y="14"/>
                    </a:lnTo>
                    <a:lnTo>
                      <a:pt x="68" y="10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6" y="0"/>
                    </a:lnTo>
                    <a:close/>
                    <a:moveTo>
                      <a:pt x="36" y="10"/>
                    </a:moveTo>
                    <a:lnTo>
                      <a:pt x="36" y="8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7" name="Rectangle 3"/>
          <p:cNvSpPr/>
          <p:nvPr/>
        </p:nvSpPr>
        <p:spPr>
          <a:xfrm>
            <a:off x="0" y="176480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1428495"/>
            <a:ext cx="1943099" cy="821773"/>
          </a:xfrm>
          <a:prstGeom prst="roundRect">
            <a:avLst>
              <a:gd name="adj" fmla="val 19043"/>
            </a:avLst>
          </a:prstGeom>
          <a:solidFill>
            <a:schemeClr val="bg2">
              <a:lumMod val="50000"/>
              <a:alpha val="2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资产只能是房贷，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车贷怎么办？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156415" y="616062"/>
            <a:ext cx="2188859" cy="744822"/>
          </a:xfrm>
          <a:prstGeom prst="roundRect">
            <a:avLst>
              <a:gd name="adj" fmla="val 19043"/>
            </a:avLst>
          </a:prstGeom>
          <a:solidFill>
            <a:schemeClr val="bg1">
              <a:lumMod val="75000"/>
              <a:alpha val="26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只做了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券商找我怎么办？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26120" y="4137404"/>
            <a:ext cx="1449370" cy="496918"/>
          </a:xfrm>
          <a:prstGeom prst="roundRect">
            <a:avLst>
              <a:gd name="adj" fmla="val 19043"/>
            </a:avLst>
          </a:prstGeom>
          <a:solidFill>
            <a:schemeClr val="bg1">
              <a:lumMod val="75000"/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361742" y="3274331"/>
            <a:ext cx="1861644" cy="863073"/>
          </a:xfrm>
          <a:prstGeom prst="roundRect">
            <a:avLst>
              <a:gd name="adj" fmla="val 19043"/>
            </a:avLst>
          </a:prstGeom>
          <a:solidFill>
            <a:schemeClr val="tx1">
              <a:lumMod val="85000"/>
              <a:lumOff val="15000"/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数据处理这么慢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968500" y="2777413"/>
            <a:ext cx="2093962" cy="737698"/>
          </a:xfrm>
          <a:prstGeom prst="roundRect">
            <a:avLst>
              <a:gd name="adj" fmla="val 19043"/>
            </a:avLst>
          </a:prstGeom>
          <a:solidFill>
            <a:srgbClr val="E5C243">
              <a:lumMod val="50000"/>
              <a:alpha val="1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海量数据怎么办？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683204" y="1047741"/>
            <a:ext cx="2451396" cy="954067"/>
          </a:xfrm>
          <a:prstGeom prst="roundRect">
            <a:avLst>
              <a:gd name="adj" fmla="val 19043"/>
            </a:avLst>
          </a:prstGeom>
          <a:solidFill>
            <a:srgbClr val="E5C243">
              <a:lumMod val="50000"/>
              <a:alpha val="1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场景更改，系统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不再满足需求怎么办？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789030" y="3830706"/>
            <a:ext cx="1684187" cy="915465"/>
          </a:xfrm>
          <a:prstGeom prst="roundRect">
            <a:avLst>
              <a:gd name="adj" fmla="val 19043"/>
            </a:avLst>
          </a:prstGeom>
          <a:solidFill>
            <a:schemeClr val="bg1">
              <a:lumMod val="85000"/>
              <a:alpha val="42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人工操作错误太多</a:t>
            </a:r>
            <a:endParaRPr lang="en-US" altLang="zh-CN" kern="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  <p:sp>
        <p:nvSpPr>
          <p:cNvPr id="23" name="矩形 22"/>
          <p:cNvSpPr/>
          <p:nvPr/>
        </p:nvSpPr>
        <p:spPr>
          <a:xfrm>
            <a:off x="2743200" y="4921065"/>
            <a:ext cx="67056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资产规模</a:t>
            </a:r>
            <a:r>
              <a:rPr lang="zh-CN" altLang="en-US" sz="3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越来越大</a:t>
            </a:r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证券化产品</a:t>
            </a:r>
            <a:r>
              <a:rPr lang="zh-CN" altLang="en-US" sz="3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越来越复杂</a:t>
            </a:r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A4793A"/>
                </a:solidFill>
                <a:latin typeface="等线" pitchFamily="2" charset="-122"/>
                <a:ea typeface="等线" pitchFamily="2" charset="-122"/>
              </a:rPr>
              <a:t>传统公司</a:t>
            </a:r>
            <a:r>
              <a:rPr lang="zh-CN" altLang="en-US" sz="3200" b="1" dirty="0" smtClean="0">
                <a:solidFill>
                  <a:srgbClr val="A4793A"/>
                </a:solidFill>
                <a:latin typeface="等线" pitchFamily="2" charset="-122"/>
                <a:ea typeface="等线" pitchFamily="2" charset="-122"/>
              </a:rPr>
              <a:t>怎么办？</a:t>
            </a:r>
            <a:endParaRPr lang="zh-CN" altLang="en-US" sz="2400" b="1" dirty="0">
              <a:solidFill>
                <a:srgbClr val="A4793A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775490" y="2134103"/>
            <a:ext cx="1943099" cy="821773"/>
          </a:xfrm>
          <a:prstGeom prst="roundRect">
            <a:avLst>
              <a:gd name="adj" fmla="val 19043"/>
            </a:avLst>
          </a:prstGeom>
          <a:solidFill>
            <a:schemeClr val="bg2">
              <a:lumMod val="50000"/>
              <a:alpha val="2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报表太单一了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3817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98" y="502709"/>
            <a:ext cx="6524173" cy="63552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4940" y="2762658"/>
            <a:ext cx="9944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YOUR WATCHING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en-US" altLang="zh-CN" sz="5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2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21"/>
          <p:cNvGrpSpPr/>
          <p:nvPr/>
        </p:nvGrpSpPr>
        <p:grpSpPr>
          <a:xfrm>
            <a:off x="-442596" y="-33565"/>
            <a:ext cx="9267191" cy="6891565"/>
            <a:chOff x="0" y="0"/>
            <a:chExt cx="9267190" cy="6891563"/>
          </a:xfrm>
        </p:grpSpPr>
        <p:sp>
          <p:nvSpPr>
            <p:cNvPr id="20" name="Shape 118"/>
            <p:cNvSpPr/>
            <p:nvPr/>
          </p:nvSpPr>
          <p:spPr>
            <a:xfrm>
              <a:off x="123190" y="-1"/>
              <a:ext cx="9144001" cy="319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7131" y="21600"/>
                  </a:lnTo>
                  <a:lnTo>
                    <a:pt x="0" y="1806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rcRect/>
              <a:stretch>
                <a:fillRect/>
              </a:stretch>
            </a:blipFill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19"/>
            <p:cNvSpPr/>
            <p:nvPr/>
          </p:nvSpPr>
          <p:spPr>
            <a:xfrm rot="5400000">
              <a:off x="466723" y="2191566"/>
              <a:ext cx="2155374" cy="3088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67"/>
                  </a:moveTo>
                  <a:lnTo>
                    <a:pt x="5582" y="0"/>
                  </a:lnTo>
                  <a:lnTo>
                    <a:pt x="21600" y="21600"/>
                  </a:lnTo>
                  <a:lnTo>
                    <a:pt x="0" y="21467"/>
                  </a:lnTo>
                  <a:close/>
                </a:path>
              </a:pathLst>
            </a:custGeom>
            <a:solidFill>
              <a:srgbClr val="E3CFAF"/>
            </a:solidFill>
            <a:ln w="508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120"/>
            <p:cNvSpPr/>
            <p:nvPr/>
          </p:nvSpPr>
          <p:spPr>
            <a:xfrm>
              <a:off x="156754" y="2319563"/>
              <a:ext cx="4883151" cy="457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60"/>
                  </a:moveTo>
                  <a:lnTo>
                    <a:pt x="21600" y="0"/>
                  </a:lnTo>
                  <a:lnTo>
                    <a:pt x="14072" y="21600"/>
                  </a:lnTo>
                  <a:lnTo>
                    <a:pt x="0" y="21600"/>
                  </a:lnTo>
                  <a:lnTo>
                    <a:pt x="0" y="12060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D9D9D9"/>
                </a:gs>
                <a:gs pos="100000">
                  <a:srgbClr val="F7FAF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00165" y="1872051"/>
            <a:ext cx="6066247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肖晓珂</a:t>
            </a:r>
            <a:endParaRPr lang="zh-CN" altLang="en-US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Shape 122"/>
          <p:cNvSpPr/>
          <p:nvPr/>
        </p:nvSpPr>
        <p:spPr>
          <a:xfrm>
            <a:off x="7046410" y="1548914"/>
            <a:ext cx="4320001" cy="36001"/>
          </a:xfrm>
          <a:prstGeom prst="rect">
            <a:avLst/>
          </a:prstGeom>
          <a:solidFill>
            <a:srgbClr val="DEC6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123"/>
          <p:cNvSpPr/>
          <p:nvPr/>
        </p:nvSpPr>
        <p:spPr>
          <a:xfrm>
            <a:off x="7598739" y="819505"/>
            <a:ext cx="1733806" cy="58477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EB2429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200" b="1" dirty="0">
                <a:solidFill>
                  <a:srgbClr val="DEC6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</a:t>
            </a:r>
            <a:r>
              <a:rPr lang="zh-CN" altLang="en-US" sz="3200" b="1" dirty="0" smtClean="0">
                <a:solidFill>
                  <a:srgbClr val="DEC6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endParaRPr lang="zh-CN" altLang="en-US" sz="3200" b="1" dirty="0">
              <a:solidFill>
                <a:srgbClr val="DEC67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功能模块一览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>
            <a:spLocks noChangeAspect="1"/>
          </p:cNvSpPr>
          <p:nvPr/>
        </p:nvSpPr>
        <p:spPr>
          <a:xfrm rot="5736619">
            <a:off x="4418665" y="3591305"/>
            <a:ext cx="464551" cy="314764"/>
          </a:xfrm>
          <a:prstGeom prst="triangle">
            <a:avLst/>
          </a:prstGeom>
          <a:solidFill>
            <a:srgbClr val="D7B9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1311121">
            <a:off x="6778016" y="3579456"/>
            <a:ext cx="593594" cy="37088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10800000">
            <a:off x="5622657" y="2404034"/>
            <a:ext cx="470837" cy="433076"/>
          </a:xfrm>
          <a:prstGeom prst="triangle">
            <a:avLst/>
          </a:pr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AutoShape 4" descr="http://www.goldenstand.cn/images/view-1.png"/>
          <p:cNvSpPr>
            <a:spLocks noChangeAspect="1" noChangeArrowheads="1"/>
          </p:cNvSpPr>
          <p:nvPr/>
        </p:nvSpPr>
        <p:spPr bwMode="auto">
          <a:xfrm>
            <a:off x="2533095" y="-1608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 noChangeAspect="1"/>
          </p:cNvSpPr>
          <p:nvPr/>
        </p:nvSpPr>
        <p:spPr bwMode="auto">
          <a:xfrm rot="13426420">
            <a:off x="2953066" y="2550738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rgbClr val="D7B9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Freeform 7"/>
          <p:cNvSpPr>
            <a:spLocks noChangeAspect="1"/>
          </p:cNvSpPr>
          <p:nvPr/>
        </p:nvSpPr>
        <p:spPr bwMode="auto">
          <a:xfrm rot="8025901">
            <a:off x="4673568" y="4340855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Freeform 7"/>
          <p:cNvSpPr>
            <a:spLocks noChangeAspect="1"/>
          </p:cNvSpPr>
          <p:nvPr/>
        </p:nvSpPr>
        <p:spPr bwMode="auto">
          <a:xfrm rot="18827143">
            <a:off x="4741601" y="849497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Freeform 7"/>
          <p:cNvSpPr>
            <a:spLocks noChangeAspect="1"/>
          </p:cNvSpPr>
          <p:nvPr/>
        </p:nvSpPr>
        <p:spPr bwMode="auto">
          <a:xfrm rot="2602380">
            <a:off x="6456675" y="2588436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文本框 88"/>
          <p:cNvSpPr txBox="1"/>
          <p:nvPr/>
        </p:nvSpPr>
        <p:spPr>
          <a:xfrm>
            <a:off x="4675720" y="1751248"/>
            <a:ext cx="2399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存续期管理模块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91"/>
          <p:cNvSpPr txBox="1"/>
          <p:nvPr/>
        </p:nvSpPr>
        <p:spPr>
          <a:xfrm>
            <a:off x="3372839" y="3564021"/>
            <a:ext cx="136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财务模块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92"/>
          <p:cNvSpPr txBox="1"/>
          <p:nvPr/>
        </p:nvSpPr>
        <p:spPr>
          <a:xfrm>
            <a:off x="7140857" y="3449764"/>
            <a:ext cx="112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交易管理模块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93"/>
          <p:cNvSpPr txBox="1"/>
          <p:nvPr/>
        </p:nvSpPr>
        <p:spPr>
          <a:xfrm>
            <a:off x="4953221" y="5368162"/>
            <a:ext cx="182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4"/>
          <p:cNvSpPr txBox="1"/>
          <p:nvPr/>
        </p:nvSpPr>
        <p:spPr>
          <a:xfrm>
            <a:off x="4943138" y="3456173"/>
            <a:ext cx="182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Tensentype LingHeiJ"/>
              </a:rPr>
              <a:t>资产证券化系统</a:t>
            </a:r>
            <a:endParaRPr lang="zh-CN" altLang="en-US" b="1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Tensentype LingHeiJ"/>
            </a:endParaRPr>
          </a:p>
        </p:txBody>
      </p:sp>
    </p:spTree>
    <p:extLst>
      <p:ext uri="{BB962C8B-B14F-4D97-AF65-F5344CB8AC3E}">
        <p14:creationId xmlns:p14="http://schemas.microsoft.com/office/powerpoint/2010/main" val="16624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282"/>
          <p:cNvSpPr/>
          <p:nvPr/>
        </p:nvSpPr>
        <p:spPr>
          <a:xfrm>
            <a:off x="4706463" y="606036"/>
            <a:ext cx="330379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666666"/>
                </a:solidFill>
                <a:latin typeface="Tensentype LingHeiJ"/>
                <a:ea typeface="Tensentype LingHeiJ"/>
                <a:cs typeface="Tensentype LingHeiJ"/>
                <a:sym typeface="Tensentype LingHeiJ"/>
              </a:defRPr>
            </a:lvl1pPr>
          </a:lstStyle>
          <a:p>
            <a:pPr algn="ctr" defTabSz="410766" hangingPunct="0"/>
            <a:r>
              <a:rPr lang="zh-CN" altLang="en-US" sz="2800" b="1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资产证券化</a:t>
            </a:r>
            <a:r>
              <a:rPr lang="zh-CN" altLang="en-US" sz="2800" b="1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业务流程</a:t>
            </a:r>
            <a:endParaRPr sz="2800" b="1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820808" y="4539199"/>
            <a:ext cx="2383150" cy="725027"/>
            <a:chOff x="9524550" y="5057390"/>
            <a:chExt cx="2153483" cy="685800"/>
          </a:xfrm>
        </p:grpSpPr>
        <p:sp>
          <p:nvSpPr>
            <p:cNvPr id="99" name="左箭头 98"/>
            <p:cNvSpPr/>
            <p:nvPr/>
          </p:nvSpPr>
          <p:spPr>
            <a:xfrm>
              <a:off x="9524550" y="5294515"/>
              <a:ext cx="515530" cy="248223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9945080" y="5057390"/>
              <a:ext cx="1732953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通用模块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71910" y="1243235"/>
            <a:ext cx="10329490" cy="5233765"/>
            <a:chOff x="2297639" y="1323203"/>
            <a:chExt cx="8956953" cy="4564432"/>
          </a:xfrm>
        </p:grpSpPr>
        <p:grpSp>
          <p:nvGrpSpPr>
            <p:cNvPr id="63" name="组合 62"/>
            <p:cNvGrpSpPr/>
            <p:nvPr/>
          </p:nvGrpSpPr>
          <p:grpSpPr>
            <a:xfrm>
              <a:off x="3089302" y="1323203"/>
              <a:ext cx="5898470" cy="2933700"/>
              <a:chOff x="1929444" y="879639"/>
              <a:chExt cx="8266947" cy="5418666"/>
            </a:xfrm>
          </p:grpSpPr>
          <p:graphicFrame>
            <p:nvGraphicFramePr>
              <p:cNvPr id="15" name="图示 14"/>
              <p:cNvGraphicFramePr/>
              <p:nvPr>
                <p:extLst>
                  <p:ext uri="{D42A27DB-BD31-4B8C-83A1-F6EECF244321}">
                    <p14:modId xmlns:p14="http://schemas.microsoft.com/office/powerpoint/2010/main" val="2106834094"/>
                  </p:ext>
                </p:extLst>
              </p:nvPr>
            </p:nvGraphicFramePr>
            <p:xfrm>
              <a:off x="1929444" y="879639"/>
              <a:ext cx="8128000" cy="54186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60" name="Shape 273"/>
              <p:cNvSpPr/>
              <p:nvPr/>
            </p:nvSpPr>
            <p:spPr>
              <a:xfrm flipH="1" flipV="1">
                <a:off x="3090046" y="3987798"/>
                <a:ext cx="0" cy="583707"/>
              </a:xfrm>
              <a:prstGeom prst="line">
                <a:avLst/>
              </a:prstGeom>
              <a:noFill/>
              <a:ln w="25400" cap="flat">
                <a:solidFill>
                  <a:srgbClr val="D7B9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66" hangingPunct="0">
                  <a:defRPr sz="3600"/>
                </a:pPr>
                <a:endParaRPr sz="3600" ker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endParaRPr>
              </a:p>
            </p:txBody>
          </p:sp>
          <p:sp>
            <p:nvSpPr>
              <p:cNvPr id="61" name="Shape 273"/>
              <p:cNvSpPr/>
              <p:nvPr/>
            </p:nvSpPr>
            <p:spPr>
              <a:xfrm flipH="1" flipV="1">
                <a:off x="6087246" y="3987798"/>
                <a:ext cx="0" cy="583707"/>
              </a:xfrm>
              <a:prstGeom prst="line">
                <a:avLst/>
              </a:prstGeom>
              <a:noFill/>
              <a:ln w="25400" cap="flat">
                <a:solidFill>
                  <a:srgbClr val="D7B98D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 defTabSz="410766" hangingPunct="0">
                  <a:defRPr sz="3600"/>
                </a:pPr>
                <a:endParaRPr sz="3600" ker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 Ligh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82801" y="4533900"/>
                <a:ext cx="2006600" cy="1364343"/>
              </a:xfrm>
              <a:prstGeom prst="rect">
                <a:avLst/>
              </a:prstGeom>
              <a:noFill/>
              <a:ln>
                <a:solidFill>
                  <a:srgbClr val="A4793A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基础资产管理</a:t>
                </a:r>
                <a:endPara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 Light" pitchFamily="34" charset="-122"/>
                  <a:ea typeface="微软雅黑 Light" pitchFamily="34" charset="-122"/>
                </a:endParaRPr>
              </a:p>
              <a:p>
                <a:r>
                  <a:rPr lang="zh-CN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（资产筛选，封包解包，置换）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80000" y="4565830"/>
                <a:ext cx="2070101" cy="1364343"/>
              </a:xfrm>
              <a:prstGeom prst="rect">
                <a:avLst/>
              </a:prstGeom>
              <a:noFill/>
              <a:ln>
                <a:solidFill>
                  <a:srgbClr val="A4793A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产品设计和发行（资产分层，评级，收益分析）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189791" y="4521558"/>
                <a:ext cx="2006600" cy="568477"/>
              </a:xfrm>
              <a:prstGeom prst="rect">
                <a:avLst/>
              </a:prstGeom>
              <a:noFill/>
              <a:ln>
                <a:solidFill>
                  <a:srgbClr val="A4793A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 Light" pitchFamily="34" charset="-122"/>
                    <a:ea typeface="微软雅黑 Light" pitchFamily="34" charset="-122"/>
                  </a:rPr>
                  <a:t>购买债券产品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sp>
          <p:nvSpPr>
            <p:cNvPr id="95" name="左箭头 94"/>
            <p:cNvSpPr/>
            <p:nvPr/>
          </p:nvSpPr>
          <p:spPr>
            <a:xfrm>
              <a:off x="9136327" y="3384794"/>
              <a:ext cx="494704" cy="228861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左箭头 92"/>
            <p:cNvSpPr/>
            <p:nvPr/>
          </p:nvSpPr>
          <p:spPr>
            <a:xfrm>
              <a:off x="9161843" y="2364169"/>
              <a:ext cx="494704" cy="228861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684342" y="1973876"/>
              <a:ext cx="4219616" cy="2456971"/>
            </a:xfrm>
            <a:prstGeom prst="rect">
              <a:avLst/>
            </a:prstGeom>
            <a:noFill/>
            <a:ln>
              <a:solidFill>
                <a:srgbClr val="A4793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297639" y="5126626"/>
              <a:ext cx="2012117" cy="761009"/>
            </a:xfrm>
            <a:prstGeom prst="ellipse">
              <a:avLst/>
            </a:prstGeom>
            <a:solidFill>
              <a:srgbClr val="E3C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交易模块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095557" y="5126626"/>
              <a:ext cx="1934001" cy="679044"/>
            </a:xfrm>
            <a:prstGeom prst="ellipse">
              <a:avLst/>
            </a:prstGeom>
            <a:solidFill>
              <a:srgbClr val="E3C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存续期模块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下箭头 76"/>
            <p:cNvSpPr/>
            <p:nvPr/>
          </p:nvSpPr>
          <p:spPr>
            <a:xfrm>
              <a:off x="3303697" y="4441719"/>
              <a:ext cx="329835" cy="68490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下箭头 77"/>
            <p:cNvSpPr/>
            <p:nvPr/>
          </p:nvSpPr>
          <p:spPr>
            <a:xfrm>
              <a:off x="6038537" y="4430847"/>
              <a:ext cx="329835" cy="695779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右箭头 78"/>
            <p:cNvSpPr/>
            <p:nvPr/>
          </p:nvSpPr>
          <p:spPr>
            <a:xfrm>
              <a:off x="4281321" y="5213599"/>
              <a:ext cx="785801" cy="369633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297639" y="1473785"/>
              <a:ext cx="6892419" cy="3337566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9537174" y="3233150"/>
              <a:ext cx="1717418" cy="56532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财务模块</a:t>
              </a:r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9537174" y="2197516"/>
              <a:ext cx="1717418" cy="5803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</a:t>
              </a:r>
              <a:r>
                <a:rPr lang="zh-CN" altLang="en-US" dirty="0" smtClean="0"/>
                <a:t>模块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3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右箭头 21"/>
          <p:cNvSpPr/>
          <p:nvPr/>
        </p:nvSpPr>
        <p:spPr>
          <a:xfrm>
            <a:off x="3566812" y="3584585"/>
            <a:ext cx="4461022" cy="683330"/>
          </a:xfrm>
          <a:prstGeom prst="rightArrow">
            <a:avLst/>
          </a:prstGeom>
          <a:solidFill>
            <a:srgbClr val="E3C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存续期模块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资产信息接入</a:t>
            </a:r>
            <a:endParaRPr lang="en-US" altLang="zh-CN" b="1" dirty="0" smtClean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37029" y="2033797"/>
            <a:ext cx="4364839" cy="3786431"/>
            <a:chOff x="2595907" y="1631706"/>
            <a:chExt cx="6137433" cy="4716074"/>
          </a:xfrm>
        </p:grpSpPr>
        <p:sp>
          <p:nvSpPr>
            <p:cNvPr id="19" name="椭圆 18"/>
            <p:cNvSpPr/>
            <p:nvPr/>
          </p:nvSpPr>
          <p:spPr>
            <a:xfrm>
              <a:off x="3276250" y="1631706"/>
              <a:ext cx="4758592" cy="4419600"/>
            </a:xfrm>
            <a:prstGeom prst="ellipse">
              <a:avLst/>
            </a:prstGeom>
            <a:noFill/>
            <a:ln>
              <a:solidFill>
                <a:srgbClr val="A4793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4316487" y="2634131"/>
              <a:ext cx="2678119" cy="24179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专项计划录入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742483" y="1733100"/>
              <a:ext cx="995429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产品信息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737911" y="3675087"/>
              <a:ext cx="995429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分层信息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200901" y="5447397"/>
              <a:ext cx="995429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日期设置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591336" y="1733101"/>
              <a:ext cx="995429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交易文档</a:t>
              </a:r>
              <a:endPara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595907" y="3675087"/>
              <a:ext cx="995429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相关参与方</a:t>
              </a:r>
              <a:endPara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35347" y="1972710"/>
            <a:ext cx="4816424" cy="3847518"/>
            <a:chOff x="2595907" y="1631706"/>
            <a:chExt cx="6360270" cy="4419600"/>
          </a:xfrm>
        </p:grpSpPr>
        <p:sp>
          <p:nvSpPr>
            <p:cNvPr id="24" name="椭圆 23"/>
            <p:cNvSpPr/>
            <p:nvPr/>
          </p:nvSpPr>
          <p:spPr>
            <a:xfrm>
              <a:off x="3276250" y="1631706"/>
              <a:ext cx="4758592" cy="4419600"/>
            </a:xfrm>
            <a:prstGeom prst="ellipse">
              <a:avLst/>
            </a:prstGeom>
            <a:noFill/>
            <a:ln>
              <a:solidFill>
                <a:srgbClr val="A4793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363488" y="2749189"/>
              <a:ext cx="2584116" cy="2302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资产</a:t>
              </a:r>
              <a:r>
                <a:rPr lang="zh-CN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池导入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737911" y="3675087"/>
              <a:ext cx="1218266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回收款数据</a:t>
              </a:r>
              <a:endPara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595907" y="3675087"/>
              <a:ext cx="995429" cy="90038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资产池数据</a:t>
              </a:r>
              <a:endPara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0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9334"/>
            <a:ext cx="11962191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D7B9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存续</a:t>
            </a:r>
            <a:r>
              <a:rPr lang="zh-CN" altLang="en-US" b="1" dirty="0" smtClean="0">
                <a:solidFill>
                  <a:srgbClr val="D7B9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期管理</a:t>
            </a:r>
            <a:endParaRPr lang="en-US" altLang="zh-CN" b="1" dirty="0">
              <a:solidFill>
                <a:srgbClr val="D7B9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4051312008"/>
              </p:ext>
            </p:extLst>
          </p:nvPr>
        </p:nvGraphicFramePr>
        <p:xfrm>
          <a:off x="2206172" y="1572619"/>
          <a:ext cx="7056362" cy="450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2010909" y="4937933"/>
            <a:ext cx="7466920" cy="4238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维护专项计划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偿付顺序</a:t>
            </a:r>
          </a:p>
        </p:txBody>
      </p:sp>
      <p:sp>
        <p:nvSpPr>
          <p:cNvPr id="29" name="矩形 28"/>
          <p:cNvSpPr/>
          <p:nvPr/>
        </p:nvSpPr>
        <p:spPr>
          <a:xfrm>
            <a:off x="2010908" y="1460503"/>
            <a:ext cx="7466921" cy="4238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跟踪监控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资产变动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资产池变动</a:t>
            </a:r>
          </a:p>
        </p:txBody>
      </p:sp>
    </p:spTree>
    <p:extLst>
      <p:ext uri="{BB962C8B-B14F-4D97-AF65-F5344CB8AC3E}">
        <p14:creationId xmlns:p14="http://schemas.microsoft.com/office/powerpoint/2010/main" val="32216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交易管理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4683" y="1679019"/>
            <a:ext cx="204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管理交易信息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753011" y="1683460"/>
            <a:ext cx="2680909" cy="36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引擎调用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5" name="AutoShape 2" descr="请登录并验证邮箱后查看原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AutoShape 4" descr="请登录并验证邮箱后查看原图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387773" y="1676499"/>
            <a:ext cx="190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生成图表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030077" y="2496120"/>
            <a:ext cx="353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新增（导入），修改，查看，删除，检索，导出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322876" y="2496118"/>
            <a:ext cx="349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交易事件发生时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，调用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后台核算引擎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资产数据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进行判断和处理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692786" y="2478583"/>
            <a:ext cx="329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当交易完成后，可自动根据交易情况生成图表，查看统计信息。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543624" y="1508898"/>
            <a:ext cx="540327" cy="540327"/>
          </a:xfrm>
          <a:prstGeom prst="ellipse">
            <a:avLst/>
          </a:prstGeom>
          <a:solidFill>
            <a:srgbClr val="E3C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>
            <a:spLocks noChangeAspect="1"/>
          </p:cNvSpPr>
          <p:nvPr/>
        </p:nvSpPr>
        <p:spPr>
          <a:xfrm>
            <a:off x="1709404" y="1653107"/>
            <a:ext cx="208765" cy="252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543624" y="2201626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938882" y="1508898"/>
            <a:ext cx="540327" cy="540327"/>
          </a:xfrm>
          <a:prstGeom prst="ellipse">
            <a:avLst/>
          </a:prstGeom>
          <a:solidFill>
            <a:srgbClr val="E3C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938882" y="2201626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215588" y="1508898"/>
            <a:ext cx="540327" cy="540327"/>
          </a:xfrm>
          <a:prstGeom prst="ellipse">
            <a:avLst/>
          </a:prstGeom>
          <a:solidFill>
            <a:srgbClr val="E3C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215588" y="2201626"/>
            <a:ext cx="19950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>
            <a:spLocks noChangeAspect="1"/>
          </p:cNvSpPr>
          <p:nvPr/>
        </p:nvSpPr>
        <p:spPr>
          <a:xfrm>
            <a:off x="5083045" y="1653107"/>
            <a:ext cx="252000" cy="252000"/>
          </a:xfrm>
          <a:custGeom>
            <a:avLst/>
            <a:gdLst>
              <a:gd name="connsiteX0" fmla="*/ 3817270 w 6400799"/>
              <a:gd name="connsiteY0" fmla="*/ 3323047 h 6400800"/>
              <a:gd name="connsiteX1" fmla="*/ 5066529 w 6400799"/>
              <a:gd name="connsiteY1" fmla="*/ 4572306 h 6400800"/>
              <a:gd name="connsiteX2" fmla="*/ 5272152 w 6400799"/>
              <a:gd name="connsiteY2" fmla="*/ 4366683 h 6400800"/>
              <a:gd name="connsiteX3" fmla="*/ 5272152 w 6400799"/>
              <a:gd name="connsiteY3" fmla="*/ 5189175 h 6400800"/>
              <a:gd name="connsiteX4" fmla="*/ 4449659 w 6400799"/>
              <a:gd name="connsiteY4" fmla="*/ 5189176 h 6400800"/>
              <a:gd name="connsiteX5" fmla="*/ 4655282 w 6400799"/>
              <a:gd name="connsiteY5" fmla="*/ 4983553 h 6400800"/>
              <a:gd name="connsiteX6" fmla="*/ 3406023 w 6400799"/>
              <a:gd name="connsiteY6" fmla="*/ 3734293 h 6400800"/>
              <a:gd name="connsiteX7" fmla="*/ 2583528 w 6400799"/>
              <a:gd name="connsiteY7" fmla="*/ 3323047 h 6400800"/>
              <a:gd name="connsiteX8" fmla="*/ 2994775 w 6400799"/>
              <a:gd name="connsiteY8" fmla="*/ 3734293 h 6400800"/>
              <a:gd name="connsiteX9" fmla="*/ 1745516 w 6400799"/>
              <a:gd name="connsiteY9" fmla="*/ 4983553 h 6400800"/>
              <a:gd name="connsiteX10" fmla="*/ 1951139 w 6400799"/>
              <a:gd name="connsiteY10" fmla="*/ 5189176 h 6400800"/>
              <a:gd name="connsiteX11" fmla="*/ 1128646 w 6400799"/>
              <a:gd name="connsiteY11" fmla="*/ 5189175 h 6400800"/>
              <a:gd name="connsiteX12" fmla="*/ 1128646 w 6400799"/>
              <a:gd name="connsiteY12" fmla="*/ 4366683 h 6400800"/>
              <a:gd name="connsiteX13" fmla="*/ 1334269 w 6400799"/>
              <a:gd name="connsiteY13" fmla="*/ 4572306 h 6400800"/>
              <a:gd name="connsiteX14" fmla="*/ 4449660 w 6400799"/>
              <a:gd name="connsiteY14" fmla="*/ 1211625 h 6400800"/>
              <a:gd name="connsiteX15" fmla="*/ 5272153 w 6400799"/>
              <a:gd name="connsiteY15" fmla="*/ 1211626 h 6400800"/>
              <a:gd name="connsiteX16" fmla="*/ 5272153 w 6400799"/>
              <a:gd name="connsiteY16" fmla="*/ 2034118 h 6400800"/>
              <a:gd name="connsiteX17" fmla="*/ 5066530 w 6400799"/>
              <a:gd name="connsiteY17" fmla="*/ 1828495 h 6400800"/>
              <a:gd name="connsiteX18" fmla="*/ 3817271 w 6400799"/>
              <a:gd name="connsiteY18" fmla="*/ 3077754 h 6400800"/>
              <a:gd name="connsiteX19" fmla="*/ 3406024 w 6400799"/>
              <a:gd name="connsiteY19" fmla="*/ 2666508 h 6400800"/>
              <a:gd name="connsiteX20" fmla="*/ 4655283 w 6400799"/>
              <a:gd name="connsiteY20" fmla="*/ 1417248 h 6400800"/>
              <a:gd name="connsiteX21" fmla="*/ 1951140 w 6400799"/>
              <a:gd name="connsiteY21" fmla="*/ 1211625 h 6400800"/>
              <a:gd name="connsiteX22" fmla="*/ 1745517 w 6400799"/>
              <a:gd name="connsiteY22" fmla="*/ 1417248 h 6400800"/>
              <a:gd name="connsiteX23" fmla="*/ 2994776 w 6400799"/>
              <a:gd name="connsiteY23" fmla="*/ 2666507 h 6400800"/>
              <a:gd name="connsiteX24" fmla="*/ 2583529 w 6400799"/>
              <a:gd name="connsiteY24" fmla="*/ 3077754 h 6400800"/>
              <a:gd name="connsiteX25" fmla="*/ 1334270 w 6400799"/>
              <a:gd name="connsiteY25" fmla="*/ 1828495 h 6400800"/>
              <a:gd name="connsiteX26" fmla="*/ 1128647 w 6400799"/>
              <a:gd name="connsiteY26" fmla="*/ 2034118 h 6400800"/>
              <a:gd name="connsiteX27" fmla="*/ 1128647 w 6400799"/>
              <a:gd name="connsiteY27" fmla="*/ 1211626 h 6400800"/>
              <a:gd name="connsiteX28" fmla="*/ 1079141 w 6400799"/>
              <a:gd name="connsiteY28" fmla="*/ 428327 h 6400800"/>
              <a:gd name="connsiteX29" fmla="*/ 426570 w 6400799"/>
              <a:gd name="connsiteY29" fmla="*/ 1080899 h 6400800"/>
              <a:gd name="connsiteX30" fmla="*/ 426570 w 6400799"/>
              <a:gd name="connsiteY30" fmla="*/ 5323416 h 6400800"/>
              <a:gd name="connsiteX31" fmla="*/ 1079141 w 6400799"/>
              <a:gd name="connsiteY31" fmla="*/ 5975988 h 6400800"/>
              <a:gd name="connsiteX32" fmla="*/ 5321659 w 6400799"/>
              <a:gd name="connsiteY32" fmla="*/ 5975988 h 6400800"/>
              <a:gd name="connsiteX33" fmla="*/ 5974230 w 6400799"/>
              <a:gd name="connsiteY33" fmla="*/ 5323416 h 6400800"/>
              <a:gd name="connsiteX34" fmla="*/ 5974230 w 6400799"/>
              <a:gd name="connsiteY34" fmla="*/ 1080899 h 6400800"/>
              <a:gd name="connsiteX35" fmla="*/ 5321659 w 6400799"/>
              <a:gd name="connsiteY35" fmla="*/ 428327 h 6400800"/>
              <a:gd name="connsiteX36" fmla="*/ 752926 w 6400799"/>
              <a:gd name="connsiteY36" fmla="*/ 0 h 6400800"/>
              <a:gd name="connsiteX37" fmla="*/ 5647873 w 6400799"/>
              <a:gd name="connsiteY37" fmla="*/ 0 h 6400800"/>
              <a:gd name="connsiteX38" fmla="*/ 6400799 w 6400799"/>
              <a:gd name="connsiteY38" fmla="*/ 752926 h 6400800"/>
              <a:gd name="connsiteX39" fmla="*/ 6400799 w 6400799"/>
              <a:gd name="connsiteY39" fmla="*/ 5647874 h 6400800"/>
              <a:gd name="connsiteX40" fmla="*/ 5647873 w 6400799"/>
              <a:gd name="connsiteY40" fmla="*/ 6400800 h 6400800"/>
              <a:gd name="connsiteX41" fmla="*/ 752926 w 6400799"/>
              <a:gd name="connsiteY41" fmla="*/ 6400800 h 6400800"/>
              <a:gd name="connsiteX42" fmla="*/ 0 w 6400799"/>
              <a:gd name="connsiteY42" fmla="*/ 5647874 h 6400800"/>
              <a:gd name="connsiteX43" fmla="*/ 0 w 6400799"/>
              <a:gd name="connsiteY43" fmla="*/ 752926 h 6400800"/>
              <a:gd name="connsiteX44" fmla="*/ 752926 w 6400799"/>
              <a:gd name="connsiteY4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00799" h="6400800">
                <a:moveTo>
                  <a:pt x="3817270" y="3323047"/>
                </a:moveTo>
                <a:lnTo>
                  <a:pt x="5066529" y="4572306"/>
                </a:lnTo>
                <a:lnTo>
                  <a:pt x="5272152" y="4366683"/>
                </a:lnTo>
                <a:lnTo>
                  <a:pt x="5272152" y="5189175"/>
                </a:lnTo>
                <a:lnTo>
                  <a:pt x="4449659" y="5189176"/>
                </a:lnTo>
                <a:lnTo>
                  <a:pt x="4655282" y="4983553"/>
                </a:lnTo>
                <a:lnTo>
                  <a:pt x="3406023" y="3734293"/>
                </a:lnTo>
                <a:close/>
                <a:moveTo>
                  <a:pt x="2583528" y="3323047"/>
                </a:moveTo>
                <a:lnTo>
                  <a:pt x="2994775" y="3734293"/>
                </a:lnTo>
                <a:lnTo>
                  <a:pt x="1745516" y="4983553"/>
                </a:lnTo>
                <a:lnTo>
                  <a:pt x="1951139" y="5189176"/>
                </a:lnTo>
                <a:lnTo>
                  <a:pt x="1128646" y="5189175"/>
                </a:lnTo>
                <a:lnTo>
                  <a:pt x="1128646" y="4366683"/>
                </a:lnTo>
                <a:lnTo>
                  <a:pt x="1334269" y="4572306"/>
                </a:lnTo>
                <a:close/>
                <a:moveTo>
                  <a:pt x="4449660" y="1211625"/>
                </a:moveTo>
                <a:lnTo>
                  <a:pt x="5272153" y="1211626"/>
                </a:lnTo>
                <a:lnTo>
                  <a:pt x="5272153" y="2034118"/>
                </a:lnTo>
                <a:lnTo>
                  <a:pt x="5066530" y="1828495"/>
                </a:lnTo>
                <a:lnTo>
                  <a:pt x="3817271" y="3077754"/>
                </a:lnTo>
                <a:lnTo>
                  <a:pt x="3406024" y="2666508"/>
                </a:lnTo>
                <a:lnTo>
                  <a:pt x="4655283" y="1417248"/>
                </a:lnTo>
                <a:close/>
                <a:moveTo>
                  <a:pt x="1951140" y="1211625"/>
                </a:moveTo>
                <a:lnTo>
                  <a:pt x="1745517" y="1417248"/>
                </a:lnTo>
                <a:lnTo>
                  <a:pt x="2994776" y="2666507"/>
                </a:lnTo>
                <a:lnTo>
                  <a:pt x="2583529" y="3077754"/>
                </a:lnTo>
                <a:lnTo>
                  <a:pt x="1334270" y="1828495"/>
                </a:lnTo>
                <a:lnTo>
                  <a:pt x="1128647" y="2034118"/>
                </a:lnTo>
                <a:lnTo>
                  <a:pt x="1128647" y="1211626"/>
                </a:lnTo>
                <a:close/>
                <a:moveTo>
                  <a:pt x="1079141" y="428327"/>
                </a:moveTo>
                <a:cubicBezTo>
                  <a:pt x="718736" y="428327"/>
                  <a:pt x="426570" y="720493"/>
                  <a:pt x="426570" y="1080899"/>
                </a:cubicBezTo>
                <a:lnTo>
                  <a:pt x="426570" y="5323416"/>
                </a:lnTo>
                <a:cubicBezTo>
                  <a:pt x="426570" y="5683822"/>
                  <a:pt x="718736" y="5975988"/>
                  <a:pt x="1079141" y="5975988"/>
                </a:cubicBezTo>
                <a:lnTo>
                  <a:pt x="5321659" y="5975988"/>
                </a:lnTo>
                <a:cubicBezTo>
                  <a:pt x="5682065" y="5975988"/>
                  <a:pt x="5974230" y="5683822"/>
                  <a:pt x="5974230" y="5323416"/>
                </a:cubicBezTo>
                <a:lnTo>
                  <a:pt x="5974230" y="1080899"/>
                </a:lnTo>
                <a:cubicBezTo>
                  <a:pt x="5974230" y="720493"/>
                  <a:pt x="5682065" y="428327"/>
                  <a:pt x="5321659" y="428327"/>
                </a:cubicBezTo>
                <a:close/>
                <a:moveTo>
                  <a:pt x="752926" y="0"/>
                </a:moveTo>
                <a:lnTo>
                  <a:pt x="5647873" y="0"/>
                </a:lnTo>
                <a:cubicBezTo>
                  <a:pt x="6063703" y="0"/>
                  <a:pt x="6400799" y="337096"/>
                  <a:pt x="6400799" y="752926"/>
                </a:cubicBezTo>
                <a:lnTo>
                  <a:pt x="6400799" y="5647874"/>
                </a:lnTo>
                <a:cubicBezTo>
                  <a:pt x="6400799" y="6063704"/>
                  <a:pt x="6063703" y="6400800"/>
                  <a:pt x="5647873" y="6400800"/>
                </a:cubicBezTo>
                <a:lnTo>
                  <a:pt x="752926" y="6400800"/>
                </a:lnTo>
                <a:cubicBezTo>
                  <a:pt x="337096" y="6400800"/>
                  <a:pt x="0" y="6063704"/>
                  <a:pt x="0" y="5647874"/>
                </a:cubicBezTo>
                <a:lnTo>
                  <a:pt x="0" y="752926"/>
                </a:lnTo>
                <a:cubicBezTo>
                  <a:pt x="0" y="337096"/>
                  <a:pt x="337096" y="0"/>
                  <a:pt x="7529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任意多边形 30"/>
          <p:cNvSpPr>
            <a:spLocks noChangeAspect="1"/>
          </p:cNvSpPr>
          <p:nvPr/>
        </p:nvSpPr>
        <p:spPr>
          <a:xfrm>
            <a:off x="8359750" y="1653107"/>
            <a:ext cx="252000" cy="252000"/>
          </a:xfrm>
          <a:custGeom>
            <a:avLst/>
            <a:gdLst>
              <a:gd name="connsiteX0" fmla="*/ 747215 w 6100549"/>
              <a:gd name="connsiteY0" fmla="*/ 2549634 h 6100550"/>
              <a:gd name="connsiteX1" fmla="*/ 2016456 w 6100549"/>
              <a:gd name="connsiteY1" fmla="*/ 2549634 h 6100550"/>
              <a:gd name="connsiteX2" fmla="*/ 1591104 w 6100549"/>
              <a:gd name="connsiteY2" fmla="*/ 2957013 h 6100550"/>
              <a:gd name="connsiteX3" fmla="*/ 1592571 w 6100549"/>
              <a:gd name="connsiteY3" fmla="*/ 2965656 h 6100550"/>
              <a:gd name="connsiteX4" fmla="*/ 3125335 w 6100549"/>
              <a:gd name="connsiteY4" fmla="*/ 4183202 h 6100550"/>
              <a:gd name="connsiteX5" fmla="*/ 4598598 w 6100549"/>
              <a:gd name="connsiteY5" fmla="*/ 3087297 h 6100550"/>
              <a:gd name="connsiteX6" fmla="*/ 4632640 w 6100549"/>
              <a:gd name="connsiteY6" fmla="*/ 2954095 h 6100550"/>
              <a:gd name="connsiteX7" fmla="*/ 4210334 w 6100549"/>
              <a:gd name="connsiteY7" fmla="*/ 2549634 h 6100550"/>
              <a:gd name="connsiteX8" fmla="*/ 5479575 w 6100549"/>
              <a:gd name="connsiteY8" fmla="*/ 2549634 h 6100550"/>
              <a:gd name="connsiteX9" fmla="*/ 5046008 w 6100549"/>
              <a:gd name="connsiteY9" fmla="*/ 2964881 h 6100550"/>
              <a:gd name="connsiteX10" fmla="*/ 5037502 w 6100549"/>
              <a:gd name="connsiteY10" fmla="*/ 3020944 h 6100550"/>
              <a:gd name="connsiteX11" fmla="*/ 3128924 w 6100549"/>
              <a:gd name="connsiteY11" fmla="*/ 4592396 h 6100550"/>
              <a:gd name="connsiteX12" fmla="*/ 1193077 w 6100549"/>
              <a:gd name="connsiteY12" fmla="*/ 3054662 h 6100550"/>
              <a:gd name="connsiteX13" fmla="*/ 1177269 w 6100549"/>
              <a:gd name="connsiteY13" fmla="*/ 2961515 h 6100550"/>
              <a:gd name="connsiteX14" fmla="*/ 382136 w 6100549"/>
              <a:gd name="connsiteY14" fmla="*/ 2038675 h 6100550"/>
              <a:gd name="connsiteX15" fmla="*/ 382136 w 6100549"/>
              <a:gd name="connsiteY15" fmla="*/ 5270699 h 6100550"/>
              <a:gd name="connsiteX16" fmla="*/ 829849 w 6100549"/>
              <a:gd name="connsiteY16" fmla="*/ 5718412 h 6100550"/>
              <a:gd name="connsiteX17" fmla="*/ 5270698 w 6100549"/>
              <a:gd name="connsiteY17" fmla="*/ 5718412 h 6100550"/>
              <a:gd name="connsiteX18" fmla="*/ 5718411 w 6100549"/>
              <a:gd name="connsiteY18" fmla="*/ 5270699 h 6100550"/>
              <a:gd name="connsiteX19" fmla="*/ 5718411 w 6100549"/>
              <a:gd name="connsiteY19" fmla="*/ 2038675 h 6100550"/>
              <a:gd name="connsiteX20" fmla="*/ 829849 w 6100549"/>
              <a:gd name="connsiteY20" fmla="*/ 382137 h 6100550"/>
              <a:gd name="connsiteX21" fmla="*/ 382136 w 6100549"/>
              <a:gd name="connsiteY21" fmla="*/ 829851 h 6100550"/>
              <a:gd name="connsiteX22" fmla="*/ 382136 w 6100549"/>
              <a:gd name="connsiteY22" fmla="*/ 1678675 h 6100550"/>
              <a:gd name="connsiteX23" fmla="*/ 5718411 w 6100549"/>
              <a:gd name="connsiteY23" fmla="*/ 1678675 h 6100550"/>
              <a:gd name="connsiteX24" fmla="*/ 5718411 w 6100549"/>
              <a:gd name="connsiteY24" fmla="*/ 829851 h 6100550"/>
              <a:gd name="connsiteX25" fmla="*/ 5270698 w 6100549"/>
              <a:gd name="connsiteY25" fmla="*/ 382137 h 6100550"/>
              <a:gd name="connsiteX26" fmla="*/ 511835 w 6100549"/>
              <a:gd name="connsiteY26" fmla="*/ 0 h 6100550"/>
              <a:gd name="connsiteX27" fmla="*/ 5588713 w 6100549"/>
              <a:gd name="connsiteY27" fmla="*/ 0 h 6100550"/>
              <a:gd name="connsiteX28" fmla="*/ 6100549 w 6100549"/>
              <a:gd name="connsiteY28" fmla="*/ 511836 h 6100550"/>
              <a:gd name="connsiteX29" fmla="*/ 6100549 w 6100549"/>
              <a:gd name="connsiteY29" fmla="*/ 5588714 h 6100550"/>
              <a:gd name="connsiteX30" fmla="*/ 5588713 w 6100549"/>
              <a:gd name="connsiteY30" fmla="*/ 6100550 h 6100550"/>
              <a:gd name="connsiteX31" fmla="*/ 511835 w 6100549"/>
              <a:gd name="connsiteY31" fmla="*/ 6100550 h 6100550"/>
              <a:gd name="connsiteX32" fmla="*/ 0 w 6100549"/>
              <a:gd name="connsiteY32" fmla="*/ 5588714 h 6100550"/>
              <a:gd name="connsiteX33" fmla="*/ 0 w 6100549"/>
              <a:gd name="connsiteY33" fmla="*/ 511836 h 6100550"/>
              <a:gd name="connsiteX34" fmla="*/ 511835 w 6100549"/>
              <a:gd name="connsiteY34" fmla="*/ 0 h 61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00549" h="6100550">
                <a:moveTo>
                  <a:pt x="747215" y="2549634"/>
                </a:moveTo>
                <a:lnTo>
                  <a:pt x="2016456" y="2549634"/>
                </a:lnTo>
                <a:lnTo>
                  <a:pt x="1591104" y="2957013"/>
                </a:lnTo>
                <a:lnTo>
                  <a:pt x="1592571" y="2965656"/>
                </a:lnTo>
                <a:cubicBezTo>
                  <a:pt x="1748356" y="3668215"/>
                  <a:pt x="2378055" y="4189757"/>
                  <a:pt x="3125335" y="4183202"/>
                </a:cubicBezTo>
                <a:cubicBezTo>
                  <a:pt x="3819238" y="4177116"/>
                  <a:pt x="4403787" y="3717530"/>
                  <a:pt x="4598598" y="3087297"/>
                </a:cubicBezTo>
                <a:lnTo>
                  <a:pt x="4632640" y="2954095"/>
                </a:lnTo>
                <a:lnTo>
                  <a:pt x="4210334" y="2549634"/>
                </a:lnTo>
                <a:lnTo>
                  <a:pt x="5479575" y="2549634"/>
                </a:lnTo>
                <a:lnTo>
                  <a:pt x="5046008" y="2964881"/>
                </a:lnTo>
                <a:lnTo>
                  <a:pt x="5037502" y="3020944"/>
                </a:lnTo>
                <a:cubicBezTo>
                  <a:pt x="4856344" y="3911574"/>
                  <a:pt x="4072723" y="4584119"/>
                  <a:pt x="3128924" y="4592396"/>
                </a:cubicBezTo>
                <a:cubicBezTo>
                  <a:pt x="2185126" y="4600674"/>
                  <a:pt x="1389829" y="3941978"/>
                  <a:pt x="1193077" y="3054662"/>
                </a:cubicBezTo>
                <a:lnTo>
                  <a:pt x="1177269" y="2961515"/>
                </a:lnTo>
                <a:close/>
                <a:moveTo>
                  <a:pt x="382136" y="2038675"/>
                </a:moveTo>
                <a:lnTo>
                  <a:pt x="382136" y="5270699"/>
                </a:lnTo>
                <a:cubicBezTo>
                  <a:pt x="382136" y="5517964"/>
                  <a:pt x="582584" y="5718412"/>
                  <a:pt x="829849" y="5718412"/>
                </a:cubicBezTo>
                <a:lnTo>
                  <a:pt x="5270698" y="5718412"/>
                </a:lnTo>
                <a:cubicBezTo>
                  <a:pt x="5517963" y="5718412"/>
                  <a:pt x="5718411" y="5517964"/>
                  <a:pt x="5718411" y="5270699"/>
                </a:cubicBezTo>
                <a:lnTo>
                  <a:pt x="5718411" y="2038675"/>
                </a:lnTo>
                <a:close/>
                <a:moveTo>
                  <a:pt x="829849" y="382137"/>
                </a:moveTo>
                <a:cubicBezTo>
                  <a:pt x="582584" y="382137"/>
                  <a:pt x="382136" y="582585"/>
                  <a:pt x="382136" y="829851"/>
                </a:cubicBezTo>
                <a:lnTo>
                  <a:pt x="382136" y="1678675"/>
                </a:lnTo>
                <a:lnTo>
                  <a:pt x="5718411" y="1678675"/>
                </a:lnTo>
                <a:lnTo>
                  <a:pt x="5718411" y="829851"/>
                </a:lnTo>
                <a:cubicBezTo>
                  <a:pt x="5718411" y="582585"/>
                  <a:pt x="5517963" y="382137"/>
                  <a:pt x="5270698" y="382137"/>
                </a:cubicBezTo>
                <a:close/>
                <a:moveTo>
                  <a:pt x="511835" y="0"/>
                </a:moveTo>
                <a:lnTo>
                  <a:pt x="5588713" y="0"/>
                </a:lnTo>
                <a:cubicBezTo>
                  <a:pt x="5871392" y="0"/>
                  <a:pt x="6100549" y="229157"/>
                  <a:pt x="6100549" y="511836"/>
                </a:cubicBezTo>
                <a:lnTo>
                  <a:pt x="6100549" y="5588714"/>
                </a:lnTo>
                <a:cubicBezTo>
                  <a:pt x="6100549" y="5871393"/>
                  <a:pt x="5871392" y="6100550"/>
                  <a:pt x="5588713" y="6100550"/>
                </a:cubicBezTo>
                <a:lnTo>
                  <a:pt x="511835" y="6100550"/>
                </a:lnTo>
                <a:cubicBezTo>
                  <a:pt x="229157" y="6100550"/>
                  <a:pt x="0" y="5871393"/>
                  <a:pt x="0" y="5588714"/>
                </a:cubicBezTo>
                <a:lnTo>
                  <a:pt x="0" y="511836"/>
                </a:lnTo>
                <a:cubicBezTo>
                  <a:pt x="0" y="229157"/>
                  <a:pt x="229157" y="0"/>
                  <a:pt x="511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14052" y="3676948"/>
            <a:ext cx="6981026" cy="2889368"/>
            <a:chOff x="696057" y="2999957"/>
            <a:chExt cx="7538237" cy="3555742"/>
          </a:xfrm>
        </p:grpSpPr>
        <p:sp>
          <p:nvSpPr>
            <p:cNvPr id="36" name="矩形 35"/>
            <p:cNvSpPr/>
            <p:nvPr/>
          </p:nvSpPr>
          <p:spPr bwMode="auto">
            <a:xfrm>
              <a:off x="696059" y="3768248"/>
              <a:ext cx="1114423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资产转让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709365" y="4535375"/>
              <a:ext cx="1114423" cy="401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资产赎回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8" name="左箭头 41"/>
            <p:cNvSpPr/>
            <p:nvPr/>
          </p:nvSpPr>
          <p:spPr bwMode="auto">
            <a:xfrm rot="10800000">
              <a:off x="1969356" y="3666331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39" name="矩形 42"/>
            <p:cNvSpPr/>
            <p:nvPr/>
          </p:nvSpPr>
          <p:spPr bwMode="auto">
            <a:xfrm>
              <a:off x="2720794" y="6036153"/>
              <a:ext cx="1091564" cy="373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资产回收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0" name="矩形 43"/>
            <p:cNvSpPr/>
            <p:nvPr/>
          </p:nvSpPr>
          <p:spPr bwMode="auto">
            <a:xfrm>
              <a:off x="4885692" y="6053680"/>
              <a:ext cx="1091564" cy="3752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回收上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划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1" name="矩形 47"/>
            <p:cNvSpPr/>
            <p:nvPr/>
          </p:nvSpPr>
          <p:spPr bwMode="auto">
            <a:xfrm>
              <a:off x="2709365" y="3768248"/>
              <a:ext cx="1114423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信托对价分配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2" name="矩形 35"/>
            <p:cNvSpPr/>
            <p:nvPr/>
          </p:nvSpPr>
          <p:spPr bwMode="auto">
            <a:xfrm>
              <a:off x="696058" y="4535375"/>
              <a:ext cx="1114423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资产转让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3" name="矩形 36"/>
            <p:cNvSpPr/>
            <p:nvPr/>
          </p:nvSpPr>
          <p:spPr bwMode="auto">
            <a:xfrm>
              <a:off x="2709365" y="5279252"/>
              <a:ext cx="1114423" cy="401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清仓回购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4" name="左箭头 41"/>
            <p:cNvSpPr/>
            <p:nvPr/>
          </p:nvSpPr>
          <p:spPr bwMode="auto">
            <a:xfrm rot="10800000">
              <a:off x="1969356" y="4410208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45" name="矩形 35"/>
            <p:cNvSpPr/>
            <p:nvPr/>
          </p:nvSpPr>
          <p:spPr bwMode="auto">
            <a:xfrm>
              <a:off x="696059" y="5315110"/>
              <a:ext cx="1114423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资产转让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6" name="矩形 36"/>
            <p:cNvSpPr/>
            <p:nvPr/>
          </p:nvSpPr>
          <p:spPr bwMode="auto">
            <a:xfrm>
              <a:off x="4885692" y="5279252"/>
              <a:ext cx="1114423" cy="401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回购资金上划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7" name="左箭头 41"/>
            <p:cNvSpPr/>
            <p:nvPr/>
          </p:nvSpPr>
          <p:spPr bwMode="auto">
            <a:xfrm rot="10800000">
              <a:off x="1955689" y="5213193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48" name="左箭头 41"/>
            <p:cNvSpPr/>
            <p:nvPr/>
          </p:nvSpPr>
          <p:spPr bwMode="auto">
            <a:xfrm rot="10800000">
              <a:off x="3936462" y="5172572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49" name="矩形 35"/>
            <p:cNvSpPr/>
            <p:nvPr/>
          </p:nvSpPr>
          <p:spPr bwMode="auto">
            <a:xfrm>
              <a:off x="696059" y="5998053"/>
              <a:ext cx="1114423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资产转让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50" name="左箭头 41"/>
            <p:cNvSpPr/>
            <p:nvPr/>
          </p:nvSpPr>
          <p:spPr bwMode="auto">
            <a:xfrm rot="10800000">
              <a:off x="1955689" y="5896136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51" name="左箭头 41"/>
            <p:cNvSpPr/>
            <p:nvPr/>
          </p:nvSpPr>
          <p:spPr bwMode="auto">
            <a:xfrm rot="10800000">
              <a:off x="3936462" y="5922897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52" name="矩形 35"/>
            <p:cNvSpPr/>
            <p:nvPr/>
          </p:nvSpPr>
          <p:spPr bwMode="auto">
            <a:xfrm>
              <a:off x="696057" y="2999957"/>
              <a:ext cx="1114423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资产转让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53" name="左箭头 41"/>
            <p:cNvSpPr/>
            <p:nvPr/>
          </p:nvSpPr>
          <p:spPr bwMode="auto">
            <a:xfrm rot="10800000">
              <a:off x="6179012" y="5940385"/>
              <a:ext cx="693420" cy="615314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wrap="none" lIns="109723" tIns="54862" rIns="109723" bIns="54862" anchor="ctr"/>
            <a:lstStyle/>
            <a:p>
              <a:pPr algn="ctr" defTabSz="822764"/>
              <a:endPara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54" name="矩形 36"/>
            <p:cNvSpPr/>
            <p:nvPr/>
          </p:nvSpPr>
          <p:spPr bwMode="auto">
            <a:xfrm>
              <a:off x="7119871" y="6053680"/>
              <a:ext cx="1114423" cy="4019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8A063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资产转付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pic>
        <p:nvPicPr>
          <p:cNvPr id="55" name="Picture 1" descr="D:\qq\2097162479\Image\Group\2PCG1D~BFZO22K[64A_2Z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996" y="3377144"/>
            <a:ext cx="2858590" cy="28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qq\2097162479\Image\Group\YDK8J87%_KP$SCZ25I[`P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9" y="3590917"/>
            <a:ext cx="3811133" cy="246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qq\2097162479\Image\Group\4}II4T)($J`HP44]HMR@AQ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06" y="4529930"/>
            <a:ext cx="4048109" cy="14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101"/>
          <p:cNvSpPr/>
          <p:nvPr/>
        </p:nvSpPr>
        <p:spPr>
          <a:xfrm>
            <a:off x="4138322" y="220326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Placeholder 5"/>
          <p:cNvSpPr txBox="1">
            <a:spLocks/>
          </p:cNvSpPr>
          <p:nvPr/>
        </p:nvSpPr>
        <p:spPr>
          <a:xfrm>
            <a:off x="3352800" y="1460950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129"/>
          <p:cNvGrpSpPr>
            <a:grpSpLocks noChangeAspect="1"/>
          </p:cNvGrpSpPr>
          <p:nvPr/>
        </p:nvGrpSpPr>
        <p:grpSpPr>
          <a:xfrm>
            <a:off x="3638102" y="3598442"/>
            <a:ext cx="1124065" cy="1125007"/>
            <a:chOff x="2779491" y="2517212"/>
            <a:chExt cx="648499" cy="649042"/>
          </a:xfrm>
          <a:solidFill>
            <a:srgbClr val="E3CFAF"/>
          </a:solidFill>
        </p:grpSpPr>
        <p:sp>
          <p:nvSpPr>
            <p:cNvPr id="61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130"/>
          <p:cNvGrpSpPr>
            <a:grpSpLocks noChangeAspect="1"/>
          </p:cNvGrpSpPr>
          <p:nvPr/>
        </p:nvGrpSpPr>
        <p:grpSpPr>
          <a:xfrm>
            <a:off x="4357461" y="5212417"/>
            <a:ext cx="1124065" cy="1125007"/>
            <a:chOff x="3287425" y="3613920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64" name="Oval 12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6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133"/>
          <p:cNvGrpSpPr>
            <a:grpSpLocks noChangeAspect="1"/>
          </p:cNvGrpSpPr>
          <p:nvPr/>
        </p:nvGrpSpPr>
        <p:grpSpPr>
          <a:xfrm>
            <a:off x="6787285" y="2189719"/>
            <a:ext cx="1124065" cy="1125007"/>
            <a:chOff x="5249342" y="1406453"/>
            <a:chExt cx="648499" cy="649042"/>
          </a:xfrm>
          <a:solidFill>
            <a:srgbClr val="E3CFAF"/>
          </a:solidFill>
        </p:grpSpPr>
        <p:sp>
          <p:nvSpPr>
            <p:cNvPr id="67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132"/>
          <p:cNvGrpSpPr>
            <a:grpSpLocks noChangeAspect="1"/>
          </p:cNvGrpSpPr>
          <p:nvPr/>
        </p:nvGrpSpPr>
        <p:grpSpPr>
          <a:xfrm>
            <a:off x="7401760" y="3598442"/>
            <a:ext cx="1124065" cy="1125007"/>
            <a:chOff x="5716010" y="2517212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70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131"/>
          <p:cNvGrpSpPr>
            <a:grpSpLocks noChangeAspect="1"/>
          </p:cNvGrpSpPr>
          <p:nvPr/>
        </p:nvGrpSpPr>
        <p:grpSpPr>
          <a:xfrm>
            <a:off x="6787285" y="5212417"/>
            <a:ext cx="1124065" cy="1125007"/>
            <a:chOff x="5244691" y="3613920"/>
            <a:chExt cx="648499" cy="649042"/>
          </a:xfrm>
          <a:solidFill>
            <a:srgbClr val="E3CFAF"/>
          </a:solidFill>
        </p:grpSpPr>
        <p:sp>
          <p:nvSpPr>
            <p:cNvPr id="73" name="Oval 128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Oval 121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134"/>
          <p:cNvGrpSpPr>
            <a:grpSpLocks noChangeAspect="1"/>
          </p:cNvGrpSpPr>
          <p:nvPr/>
        </p:nvGrpSpPr>
        <p:grpSpPr>
          <a:xfrm>
            <a:off x="4280652" y="2204959"/>
            <a:ext cx="1124065" cy="1125007"/>
            <a:chOff x="3287425" y="1417883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76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Rectangle 181"/>
          <p:cNvSpPr/>
          <p:nvPr/>
        </p:nvSpPr>
        <p:spPr>
          <a:xfrm>
            <a:off x="7873398" y="5240428"/>
            <a:ext cx="1846659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会计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（自动获取数据，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编写逻辑脚本）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3" name="Rectangle 184"/>
          <p:cNvSpPr/>
          <p:nvPr/>
        </p:nvSpPr>
        <p:spPr>
          <a:xfrm>
            <a:off x="1067221" y="3637781"/>
            <a:ext cx="2539157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报表（科目汇总表）生成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（表内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外；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总行）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Rectangle 187"/>
          <p:cNvSpPr/>
          <p:nvPr/>
        </p:nvSpPr>
        <p:spPr>
          <a:xfrm>
            <a:off x="7781650" y="2066332"/>
            <a:ext cx="1384995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会计账套管理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（增删改查）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Rectangle 190"/>
          <p:cNvSpPr/>
          <p:nvPr/>
        </p:nvSpPr>
        <p:spPr>
          <a:xfrm>
            <a:off x="2498223" y="2064766"/>
            <a:ext cx="2539157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明细账查询，账户余额表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2" name="Rectangle 193"/>
          <p:cNvSpPr/>
          <p:nvPr/>
        </p:nvSpPr>
        <p:spPr>
          <a:xfrm>
            <a:off x="1891810" y="5504662"/>
            <a:ext cx="2308324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会计凭证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生成，复核及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冲销，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权限管理）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Rectangle 196"/>
          <p:cNvSpPr/>
          <p:nvPr/>
        </p:nvSpPr>
        <p:spPr>
          <a:xfrm>
            <a:off x="8127898" y="3355219"/>
            <a:ext cx="1384995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科目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（增删改）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Freeform 41"/>
          <p:cNvSpPr>
            <a:spLocks noEditPoints="1"/>
          </p:cNvSpPr>
          <p:nvPr/>
        </p:nvSpPr>
        <p:spPr bwMode="auto">
          <a:xfrm>
            <a:off x="4645167" y="2478232"/>
            <a:ext cx="395520" cy="577832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83"/>
          <p:cNvSpPr>
            <a:spLocks noEditPoints="1"/>
          </p:cNvSpPr>
          <p:nvPr/>
        </p:nvSpPr>
        <p:spPr bwMode="auto">
          <a:xfrm>
            <a:off x="4787147" y="5576402"/>
            <a:ext cx="264691" cy="39703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53"/>
          <p:cNvSpPr>
            <a:spLocks/>
          </p:cNvSpPr>
          <p:nvPr/>
        </p:nvSpPr>
        <p:spPr bwMode="auto">
          <a:xfrm>
            <a:off x="7115558" y="2555041"/>
            <a:ext cx="467519" cy="346664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4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5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65"/>
          <p:cNvSpPr>
            <a:spLocks noEditPoints="1"/>
          </p:cNvSpPr>
          <p:nvPr/>
        </p:nvSpPr>
        <p:spPr bwMode="auto">
          <a:xfrm>
            <a:off x="3956426" y="3938867"/>
            <a:ext cx="487417" cy="444155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Freeform 105"/>
          <p:cNvSpPr>
            <a:spLocks noEditPoints="1"/>
          </p:cNvSpPr>
          <p:nvPr/>
        </p:nvSpPr>
        <p:spPr bwMode="auto">
          <a:xfrm>
            <a:off x="7092254" y="5514008"/>
            <a:ext cx="538288" cy="544997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reeform 178"/>
          <p:cNvSpPr>
            <a:spLocks noEditPoints="1"/>
          </p:cNvSpPr>
          <p:nvPr/>
        </p:nvSpPr>
        <p:spPr bwMode="auto">
          <a:xfrm>
            <a:off x="7720031" y="3948650"/>
            <a:ext cx="543216" cy="442127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4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b="1" dirty="0" smtClean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5"/>
          <p:cNvSpPr/>
          <p:nvPr/>
        </p:nvSpPr>
        <p:spPr>
          <a:xfrm>
            <a:off x="1194842" y="1666243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313" y="2252143"/>
            <a:ext cx="365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资产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违约率曲线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资产早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偿率曲线等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Rounded Rectangle 9"/>
          <p:cNvSpPr/>
          <p:nvPr/>
        </p:nvSpPr>
        <p:spPr>
          <a:xfrm>
            <a:off x="8820556" y="1666243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测算结果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20555" y="2252143"/>
            <a:ext cx="31416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加权平均回收期限（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WAL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净现值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NPV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内部收益率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IRR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6" descr="C:\Users\Charles\Desktop\JD\二期项目验收\验收报告\screenshots\现金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" y="3398957"/>
            <a:ext cx="5861120" cy="306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乘号 1"/>
          <p:cNvSpPr/>
          <p:nvPr/>
        </p:nvSpPr>
        <p:spPr>
          <a:xfrm>
            <a:off x="3165916" y="1594105"/>
            <a:ext cx="478971" cy="551543"/>
          </a:xfrm>
          <a:prstGeom prst="mathMultiply">
            <a:avLst/>
          </a:prstGeom>
          <a:solidFill>
            <a:srgbClr val="C8A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5"/>
          <p:cNvSpPr/>
          <p:nvPr/>
        </p:nvSpPr>
        <p:spPr>
          <a:xfrm>
            <a:off x="4238782" y="1666243"/>
            <a:ext cx="1911003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21601" y="2249430"/>
            <a:ext cx="3656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天数，偿还方式（已配置）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等于号 2"/>
          <p:cNvSpPr/>
          <p:nvPr/>
        </p:nvSpPr>
        <p:spPr>
          <a:xfrm>
            <a:off x="7329713" y="1630174"/>
            <a:ext cx="648260" cy="479405"/>
          </a:xfrm>
          <a:prstGeom prst="mathEqual">
            <a:avLst/>
          </a:prstGeom>
          <a:solidFill>
            <a:srgbClr val="C8A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45361795"/>
              </p:ext>
            </p:extLst>
          </p:nvPr>
        </p:nvGraphicFramePr>
        <p:xfrm>
          <a:off x="2481943" y="1814285"/>
          <a:ext cx="7068457" cy="425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6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升级版及可附加功能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5"/>
          <p:cNvGrpSpPr/>
          <p:nvPr/>
        </p:nvGrpSpPr>
        <p:grpSpPr>
          <a:xfrm>
            <a:off x="-2320612" y="1278909"/>
            <a:ext cx="12875590" cy="5689600"/>
            <a:chOff x="-2334590" y="1498600"/>
            <a:chExt cx="12875590" cy="5689600"/>
          </a:xfrm>
        </p:grpSpPr>
        <p:sp>
          <p:nvSpPr>
            <p:cNvPr id="17" name="弧形 1"/>
            <p:cNvSpPr/>
            <p:nvPr/>
          </p:nvSpPr>
          <p:spPr>
            <a:xfrm rot="2261725">
              <a:off x="-2334590" y="1498600"/>
              <a:ext cx="4430090" cy="5689600"/>
            </a:xfrm>
            <a:prstGeom prst="arc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4"/>
            <p:cNvGrpSpPr/>
            <p:nvPr/>
          </p:nvGrpSpPr>
          <p:grpSpPr>
            <a:xfrm>
              <a:off x="1632712" y="2090166"/>
              <a:ext cx="8908288" cy="3440684"/>
              <a:chOff x="1632712" y="2090166"/>
              <a:chExt cx="8908288" cy="3440684"/>
            </a:xfrm>
          </p:grpSpPr>
          <p:sp>
            <p:nvSpPr>
              <p:cNvPr id="19" name="圆角矩形 10"/>
              <p:cNvSpPr/>
              <p:nvPr/>
            </p:nvSpPr>
            <p:spPr>
              <a:xfrm>
                <a:off x="2251011" y="2090166"/>
                <a:ext cx="7528691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</a:t>
                </a: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清算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维护清算路径，只能删除未被使用过的清算路径。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椭圆 2"/>
              <p:cNvSpPr>
                <a:spLocks noChangeAspect="1"/>
              </p:cNvSpPr>
              <p:nvPr/>
            </p:nvSpPr>
            <p:spPr>
              <a:xfrm>
                <a:off x="1632712" y="209016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椭圆 7"/>
              <p:cNvSpPr>
                <a:spLocks noChangeAspect="1"/>
              </p:cNvSpPr>
              <p:nvPr/>
            </p:nvSpPr>
            <p:spPr>
              <a:xfrm>
                <a:off x="2042700" y="3085824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5" name="圆角矩形 11"/>
              <p:cNvSpPr/>
              <p:nvPr/>
            </p:nvSpPr>
            <p:spPr>
              <a:xfrm>
                <a:off x="2650300" y="3085824"/>
                <a:ext cx="78907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风险量化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进行信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风险定价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，设置次级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收益风险指标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，对风险进行管理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圆角矩形 12"/>
              <p:cNvSpPr/>
              <p:nvPr/>
            </p:nvSpPr>
            <p:spPr>
              <a:xfrm>
                <a:off x="2673700" y="4056337"/>
                <a:ext cx="78673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安全升级：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多种形式的身份验证，增加</a:t>
                </a:r>
                <a:r>
                  <a:rPr lang="zh-CN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客户端嫌疑人</a:t>
                </a:r>
                <a:r>
                  <a:rPr lang="zh-CN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协议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，密码使用加密传输，存储</a:t>
                </a:r>
                <a:endPara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椭圆 13"/>
              <p:cNvSpPr>
                <a:spLocks noChangeAspect="1"/>
              </p:cNvSpPr>
              <p:nvPr/>
            </p:nvSpPr>
            <p:spPr>
              <a:xfrm>
                <a:off x="2042700" y="4056337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8" name="圆角矩形 14"/>
              <p:cNvSpPr/>
              <p:nvPr/>
            </p:nvSpPr>
            <p:spPr>
              <a:xfrm>
                <a:off x="2243900" y="5026850"/>
                <a:ext cx="8005238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评级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自主研发的评级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模型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及和中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债合作的评级模型，可供选择</a:t>
                </a:r>
              </a:p>
            </p:txBody>
          </p:sp>
          <p:sp>
            <p:nvSpPr>
              <p:cNvPr id="29" name="椭圆 15"/>
              <p:cNvSpPr>
                <a:spLocks noChangeAspect="1"/>
              </p:cNvSpPr>
              <p:nvPr/>
            </p:nvSpPr>
            <p:spPr>
              <a:xfrm>
                <a:off x="1638300" y="5026850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84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58545"/>
              </p:ext>
            </p:extLst>
          </p:nvPr>
        </p:nvGraphicFramePr>
        <p:xfrm>
          <a:off x="457732" y="1034142"/>
          <a:ext cx="11277600" cy="49250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0900"/>
                <a:gridCol w="5397500"/>
                <a:gridCol w="3759200"/>
              </a:tblGrid>
              <a:tr h="724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比较项</a:t>
                      </a: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发行场所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产品全市场覆盖，包括四大发行场所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不完全，只支持部分场所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9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基础资产类型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基础资产类型全覆盖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类型较为单一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筛选规则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支持灵活配置筛选规则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筛选规则固定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9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兑付规则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兑付规则设定灵活程度高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不灵活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报表统计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支持个性报表定制开发，包含多种类型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表格规则单一，不满足业务需要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系统性能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资产导入、筛选速度快，用时短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速度慢、用时长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安全稳定性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操作留痕，多重验证，流畅稳定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健壮性和容错性较差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82" y="1240213"/>
            <a:ext cx="1619250" cy="4953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935" y="1240213"/>
            <a:ext cx="1592779" cy="573401"/>
          </a:xfrm>
          <a:prstGeom prst="rect">
            <a:avLst/>
          </a:prstGeom>
        </p:spPr>
      </p:pic>
      <p:sp>
        <p:nvSpPr>
          <p:cNvPr id="47" name="Rectangle 3"/>
          <p:cNvSpPr/>
          <p:nvPr/>
        </p:nvSpPr>
        <p:spPr>
          <a:xfrm>
            <a:off x="0" y="176480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36" y="1257971"/>
            <a:ext cx="513742" cy="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8106"/>
              </p:ext>
            </p:extLst>
          </p:nvPr>
        </p:nvGraphicFramePr>
        <p:xfrm>
          <a:off x="520700" y="1104901"/>
          <a:ext cx="11277600" cy="51642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/>
                <a:gridCol w="5232400"/>
                <a:gridCol w="3759200"/>
              </a:tblGrid>
              <a:tr h="1028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比较项</a:t>
                      </a: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</a:tr>
              <a:tr h="1033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项目管理团队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对项目质量管控和进度把握经验丰富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人员专业不足，项目经验不足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33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产品团队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专业研究知识丰富，对业务需求分析更为专业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团队人员数量少，专业能力不佳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33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实施团队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配置完整，架构清晰，分工明确，责任到人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团队专业不足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33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运维团队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根据客户需要及时响应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运维人员不足，响应速度慢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0" y="1395099"/>
            <a:ext cx="16192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58" y="1395099"/>
            <a:ext cx="1524132" cy="548688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12700" y="348874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59" y="1395100"/>
            <a:ext cx="513742" cy="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1"/>
          <p:cNvCxnSpPr>
            <a:cxnSpLocks noChangeShapeType="1"/>
          </p:cNvCxnSpPr>
          <p:nvPr/>
        </p:nvCxnSpPr>
        <p:spPr bwMode="auto">
          <a:xfrm>
            <a:off x="0" y="470648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</p:spPr>
      </p:cxnSp>
      <p:sp>
        <p:nvSpPr>
          <p:cNvPr id="7" name="Rectangle 3"/>
          <p:cNvSpPr/>
          <p:nvPr/>
        </p:nvSpPr>
        <p:spPr>
          <a:xfrm>
            <a:off x="4867" y="13232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服务原则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2689852"/>
            <a:ext cx="1219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沟通成本最小化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2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64763" y="61924"/>
            <a:ext cx="272382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项目培训与知识转移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3793728"/>
              </p:ext>
            </p:extLst>
          </p:nvPr>
        </p:nvGraphicFramePr>
        <p:xfrm>
          <a:off x="3744685" y="2052821"/>
          <a:ext cx="4775201" cy="410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32797" y="4673601"/>
            <a:ext cx="3425371" cy="923330"/>
          </a:xfrm>
          <a:prstGeom prst="rect">
            <a:avLst/>
          </a:prstGeom>
          <a:noFill/>
          <a:ln>
            <a:solidFill>
              <a:srgbClr val="D7B98D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业务核心支持和业务方向</a:t>
            </a:r>
            <a:endParaRPr lang="zh-CN" alt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系统与业务如何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主要流程与功能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312" y="1046257"/>
            <a:ext cx="3425371" cy="923330"/>
          </a:xfrm>
          <a:prstGeom prst="rect">
            <a:avLst/>
          </a:prstGeom>
          <a:noFill/>
          <a:ln>
            <a:solidFill>
              <a:srgbClr val="D7B98D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lvl="0" indent="-285750" algn="ctr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系统维护</a:t>
            </a:r>
            <a:endParaRPr lang="zh-CN" altLang="en-US" dirty="0"/>
          </a:p>
          <a:p>
            <a:pPr marL="285750" lvl="0" indent="-285750" algn="ctr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dirty="0"/>
          </a:p>
          <a:p>
            <a:pPr marL="285750" lvl="0" indent="-285750" algn="ctr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29" y="4673601"/>
            <a:ext cx="3425371" cy="1200329"/>
          </a:xfrm>
          <a:prstGeom prst="rect">
            <a:avLst/>
          </a:prstGeom>
          <a:noFill/>
          <a:ln>
            <a:solidFill>
              <a:srgbClr val="D7B98D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各功能模块的作用和相互间关联原理</a:t>
            </a:r>
            <a:endParaRPr lang="zh-CN" alt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掌握本部门业务相关模块的使用方法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1"/>
          <p:cNvCxnSpPr>
            <a:cxnSpLocks noChangeShapeType="1"/>
          </p:cNvCxnSpPr>
          <p:nvPr/>
        </p:nvCxnSpPr>
        <p:spPr bwMode="auto">
          <a:xfrm>
            <a:off x="0" y="470648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</p:spPr>
      </p:cxnSp>
      <p:pic>
        <p:nvPicPr>
          <p:cNvPr id="6" name="Picture 43" descr="8924bfb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1259" y="2131858"/>
            <a:ext cx="4040741" cy="281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/>
          <p:nvPr/>
        </p:nvSpPr>
        <p:spPr>
          <a:xfrm>
            <a:off x="4867" y="13232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售后服务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4"/>
          <p:cNvSpPr/>
          <p:nvPr/>
        </p:nvSpPr>
        <p:spPr>
          <a:xfrm>
            <a:off x="474842" y="2575755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维护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7742" y="2575755"/>
            <a:ext cx="6103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系统维护期内，我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司保证系统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运行</a:t>
            </a:r>
            <a:r>
              <a:rPr lang="zh-CN" altLang="en-US" b="1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日常</a:t>
            </a:r>
            <a:r>
              <a:rPr lang="zh-CN" altLang="en-US" b="1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问题解决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、异常数据</a:t>
            </a:r>
            <a:r>
              <a:rPr lang="zh-CN" altLang="en-US" b="1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noProof="1" smtClean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根据系统的实际负载，协助客户进行系统的扩容、扩展或</a:t>
            </a:r>
            <a:r>
              <a:rPr lang="zh-CN" altLang="en-US" b="1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优化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noProof="1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承诺</a:t>
            </a:r>
            <a:r>
              <a:rPr lang="zh-CN" altLang="zh-CN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每年不少于</a:t>
            </a:r>
            <a:r>
              <a:rPr lang="en-US" altLang="zh-CN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次</a:t>
            </a:r>
            <a:r>
              <a:rPr lang="zh-CN" altLang="zh-CN" b="1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巡检</a:t>
            </a:r>
            <a:r>
              <a:rPr lang="zh-CN" altLang="zh-CN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；</a:t>
            </a:r>
            <a:endParaRPr lang="en-US" altLang="zh-CN" kern="100" noProof="1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  <a:p>
            <a:pPr indent="-285750"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-285750"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100" noProof="1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  <a:p>
            <a:pPr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100" noProof="1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zh-CN" altLang="en-US" kern="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6"/>
          <p:cNvSpPr/>
          <p:nvPr/>
        </p:nvSpPr>
        <p:spPr>
          <a:xfrm>
            <a:off x="474842" y="4663561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紧急方案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7743" y="4554719"/>
            <a:ext cx="592785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若是是由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我司开发的软件自身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缺陷，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公司承诺</a:t>
            </a:r>
            <a:r>
              <a:rPr lang="zh-CN" altLang="en-US" b="1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终身保证修复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noProof="1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提供技术服务的时限内，若系统发生故障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，我司提供</a:t>
            </a:r>
            <a:r>
              <a:rPr lang="en-US" altLang="zh-CN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7×24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小时的</a:t>
            </a:r>
            <a:r>
              <a:rPr lang="zh-CN" altLang="en-US" b="1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免费技术支持服务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100" noProof="1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1218565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kern="1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ounded Rectangle 4"/>
          <p:cNvSpPr/>
          <p:nvPr/>
        </p:nvSpPr>
        <p:spPr>
          <a:xfrm>
            <a:off x="474842" y="1335443"/>
            <a:ext cx="1440000" cy="4072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配置文档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7743" y="1312773"/>
            <a:ext cx="61035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 我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司将提供系统安装</a:t>
            </a: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调试所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需的</a:t>
            </a:r>
            <a:r>
              <a:rPr lang="zh-CN" altLang="en-US" b="1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工程设计</a:t>
            </a:r>
            <a:r>
              <a:rPr lang="zh-CN" altLang="en-US" b="1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资料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noProof="1" smtClean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  <a:p>
            <a:pPr marL="285750" indent="-285750" defTabSz="1218565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 我</a:t>
            </a:r>
            <a:r>
              <a:rPr lang="zh-CN" altLang="en-US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司</a:t>
            </a:r>
            <a:r>
              <a:rPr lang="zh-CN" altLang="zh-CN" kern="100" noProof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提供详细</a:t>
            </a:r>
            <a:r>
              <a:rPr lang="zh-CN" altLang="zh-CN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b="1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b="1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指南</a:t>
            </a:r>
            <a:r>
              <a:rPr lang="zh-CN" altLang="zh-CN" kern="100" noProof="1" smtClean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noProof="1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1"/>
          <p:cNvCxnSpPr>
            <a:cxnSpLocks noChangeShapeType="1"/>
          </p:cNvCxnSpPr>
          <p:nvPr/>
        </p:nvCxnSpPr>
        <p:spPr bwMode="auto">
          <a:xfrm>
            <a:off x="0" y="470648"/>
            <a:ext cx="12192000" cy="0"/>
          </a:xfrm>
          <a:prstGeom prst="line">
            <a:avLst/>
          </a:prstGeom>
          <a:noFill/>
          <a:ln w="6350">
            <a:solidFill>
              <a:srgbClr val="BFBFBF">
                <a:alpha val="50195"/>
              </a:srgbClr>
            </a:solidFill>
            <a:round/>
            <a:headEnd/>
            <a:tailEnd/>
          </a:ln>
        </p:spPr>
      </p:cxnSp>
      <p:sp>
        <p:nvSpPr>
          <p:cNvPr id="7" name="Rectangle 3"/>
          <p:cNvSpPr/>
          <p:nvPr/>
        </p:nvSpPr>
        <p:spPr>
          <a:xfrm>
            <a:off x="4867" y="13232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服务响应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32092"/>
              </p:ext>
            </p:extLst>
          </p:nvPr>
        </p:nvGraphicFramePr>
        <p:xfrm>
          <a:off x="1084615" y="1375978"/>
          <a:ext cx="9743042" cy="4752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68"/>
                <a:gridCol w="3174968"/>
                <a:gridCol w="1385398"/>
                <a:gridCol w="3021408"/>
              </a:tblGrid>
              <a:tr h="53092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故障等级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故障描述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电话或邮件响应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现场支持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</a:tr>
              <a:tr h="582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一级故障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系统瘫痪，无法运行</a:t>
                      </a:r>
                      <a:r>
                        <a:rPr lang="zh-CN" altLang="en-US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紧急</a:t>
                      </a: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分钟内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小时内到达现场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679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二级故障</a:t>
                      </a:r>
                      <a:endParaRPr lang="zh-CN" sz="1600" b="1" kern="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因故障造成影响系统运行</a:t>
                      </a: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高级</a:t>
                      </a: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lang="zh-CN" sz="160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分钟内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小时内到达现场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0273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三级故障</a:t>
                      </a:r>
                      <a:endParaRPr lang="zh-CN" sz="1600" b="1" kern="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因故障影响系统效率，但系统仍可运行</a:t>
                      </a: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中低级）</a:t>
                      </a:r>
                      <a:endParaRPr lang="zh-CN" sz="160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小时内到达现场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76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四级故障</a:t>
                      </a:r>
                      <a:endParaRPr lang="zh-CN" sz="1600" b="1" kern="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在某种特定条件下发生，对业务功能影响很小。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48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小时内达到现场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25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五级故障</a:t>
                      </a:r>
                      <a:endParaRPr lang="zh-CN" sz="1600" b="1" kern="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对最终用户的业务运作几乎无影响</a:t>
                      </a:r>
                      <a:r>
                        <a:rPr lang="zh-CN" altLang="en-US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。</a:t>
                      </a:r>
                      <a:endParaRPr lang="zh-CN" sz="1600" kern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小时内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334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600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5"/>
          <p:cNvGrpSpPr/>
          <p:nvPr/>
        </p:nvGrpSpPr>
        <p:grpSpPr>
          <a:xfrm>
            <a:off x="-2320612" y="1278909"/>
            <a:ext cx="12875590" cy="5689600"/>
            <a:chOff x="-2334590" y="1498600"/>
            <a:chExt cx="12875590" cy="5689600"/>
          </a:xfrm>
        </p:grpSpPr>
        <p:sp>
          <p:nvSpPr>
            <p:cNvPr id="17" name="弧形 1"/>
            <p:cNvSpPr/>
            <p:nvPr/>
          </p:nvSpPr>
          <p:spPr>
            <a:xfrm rot="2261725">
              <a:off x="-2334590" y="1498600"/>
              <a:ext cx="4430090" cy="5689600"/>
            </a:xfrm>
            <a:prstGeom prst="arc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4"/>
            <p:cNvGrpSpPr/>
            <p:nvPr/>
          </p:nvGrpSpPr>
          <p:grpSpPr>
            <a:xfrm>
              <a:off x="1632712" y="2090166"/>
              <a:ext cx="8908288" cy="3440684"/>
              <a:chOff x="1632712" y="2090166"/>
              <a:chExt cx="8908288" cy="3440684"/>
            </a:xfrm>
          </p:grpSpPr>
          <p:sp>
            <p:nvSpPr>
              <p:cNvPr id="19" name="圆角矩形 10"/>
              <p:cNvSpPr/>
              <p:nvPr/>
            </p:nvSpPr>
            <p:spPr>
              <a:xfrm>
                <a:off x="2251011" y="2090166"/>
                <a:ext cx="7528691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数据分析：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数据格式有多种。如何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实现异构数据统一化。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椭圆 2"/>
              <p:cNvSpPr>
                <a:spLocks noChangeAspect="1"/>
              </p:cNvSpPr>
              <p:nvPr/>
            </p:nvSpPr>
            <p:spPr>
              <a:xfrm>
                <a:off x="1632712" y="209016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椭圆 7"/>
              <p:cNvSpPr>
                <a:spLocks noChangeAspect="1"/>
              </p:cNvSpPr>
              <p:nvPr/>
            </p:nvSpPr>
            <p:spPr>
              <a:xfrm>
                <a:off x="2042700" y="3085824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5" name="圆角矩形 11"/>
              <p:cNvSpPr/>
              <p:nvPr/>
            </p:nvSpPr>
            <p:spPr>
              <a:xfrm>
                <a:off x="2650300" y="3085824"/>
                <a:ext cx="78907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复杂对象的存储：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当数据对象有多个维度时，如何对其建模。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圆角矩形 12"/>
              <p:cNvSpPr/>
              <p:nvPr/>
            </p:nvSpPr>
            <p:spPr>
              <a:xfrm>
                <a:off x="2673700" y="4056337"/>
                <a:ext cx="78673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数据的存储：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涉及聚类数据的管理，应考虑存储数据的结构选择。</a:t>
                </a:r>
                <a:endPara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椭圆 13"/>
              <p:cNvSpPr>
                <a:spLocks noChangeAspect="1"/>
              </p:cNvSpPr>
              <p:nvPr/>
            </p:nvSpPr>
            <p:spPr>
              <a:xfrm>
                <a:off x="2042700" y="4056337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8" name="圆角矩形 14"/>
              <p:cNvSpPr/>
              <p:nvPr/>
            </p:nvSpPr>
            <p:spPr>
              <a:xfrm>
                <a:off x="2243900" y="5026850"/>
                <a:ext cx="8005238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用户反馈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涉及后续推荐系统的建立。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椭圆 15"/>
              <p:cNvSpPr>
                <a:spLocks noChangeAspect="1"/>
              </p:cNvSpPr>
              <p:nvPr/>
            </p:nvSpPr>
            <p:spPr>
              <a:xfrm>
                <a:off x="1638300" y="5026850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/>
          <a:stretch/>
        </p:blipFill>
        <p:spPr bwMode="auto">
          <a:xfrm>
            <a:off x="9925050" y="917150"/>
            <a:ext cx="350718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28" y="4340646"/>
            <a:ext cx="61150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存储建模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PRODUCT&amp;SERVICES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101"/>
          <p:cNvSpPr/>
          <p:nvPr/>
        </p:nvSpPr>
        <p:spPr>
          <a:xfrm>
            <a:off x="4192108" y="1842304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Placeholder 5"/>
          <p:cNvSpPr txBox="1">
            <a:spLocks/>
          </p:cNvSpPr>
          <p:nvPr/>
        </p:nvSpPr>
        <p:spPr>
          <a:xfrm>
            <a:off x="3145636" y="1327119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129"/>
          <p:cNvGrpSpPr>
            <a:grpSpLocks noChangeAspect="1"/>
          </p:cNvGrpSpPr>
          <p:nvPr/>
        </p:nvGrpSpPr>
        <p:grpSpPr>
          <a:xfrm>
            <a:off x="3902105" y="4393490"/>
            <a:ext cx="1124065" cy="1125007"/>
            <a:chOff x="2779491" y="2517212"/>
            <a:chExt cx="648499" cy="649042"/>
          </a:xfrm>
          <a:solidFill>
            <a:srgbClr val="E3CFAF"/>
          </a:solidFill>
        </p:grpSpPr>
        <p:sp>
          <p:nvSpPr>
            <p:cNvPr id="61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133"/>
          <p:cNvGrpSpPr>
            <a:grpSpLocks noChangeAspect="1"/>
          </p:cNvGrpSpPr>
          <p:nvPr/>
        </p:nvGrpSpPr>
        <p:grpSpPr>
          <a:xfrm>
            <a:off x="7169344" y="2317466"/>
            <a:ext cx="1124065" cy="1125007"/>
            <a:chOff x="5249342" y="1406453"/>
            <a:chExt cx="648499" cy="649042"/>
          </a:xfrm>
          <a:solidFill>
            <a:srgbClr val="E3CFAF"/>
          </a:solidFill>
        </p:grpSpPr>
        <p:sp>
          <p:nvSpPr>
            <p:cNvPr id="67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132"/>
          <p:cNvGrpSpPr>
            <a:grpSpLocks noChangeAspect="1"/>
          </p:cNvGrpSpPr>
          <p:nvPr/>
        </p:nvGrpSpPr>
        <p:grpSpPr>
          <a:xfrm>
            <a:off x="7160975" y="4393490"/>
            <a:ext cx="1124065" cy="1125007"/>
            <a:chOff x="5716010" y="2517212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70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134"/>
          <p:cNvGrpSpPr>
            <a:grpSpLocks noChangeAspect="1"/>
          </p:cNvGrpSpPr>
          <p:nvPr/>
        </p:nvGrpSpPr>
        <p:grpSpPr>
          <a:xfrm>
            <a:off x="3902104" y="2293616"/>
            <a:ext cx="1124065" cy="1125007"/>
            <a:chOff x="3287425" y="1417883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76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Rectangle 184"/>
          <p:cNvSpPr/>
          <p:nvPr/>
        </p:nvSpPr>
        <p:spPr>
          <a:xfrm>
            <a:off x="2327970" y="4934869"/>
            <a:ext cx="142699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Txt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，通用格式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Rectangle 187"/>
          <p:cNvSpPr/>
          <p:nvPr/>
        </p:nvSpPr>
        <p:spPr>
          <a:xfrm>
            <a:off x="8293409" y="2206933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数据转换标准语言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Rectangle 190"/>
          <p:cNvSpPr/>
          <p:nvPr/>
        </p:nvSpPr>
        <p:spPr>
          <a:xfrm>
            <a:off x="2600802" y="2405789"/>
            <a:ext cx="1154162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表格式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Rectangle 196"/>
          <p:cNvSpPr/>
          <p:nvPr/>
        </p:nvSpPr>
        <p:spPr>
          <a:xfrm>
            <a:off x="8285040" y="4610009"/>
            <a:ext cx="3002425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</a:p>
          <a:p>
            <a:pPr algn="just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更简洁的数据转换格式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Freeform 41"/>
          <p:cNvSpPr>
            <a:spLocks noEditPoints="1"/>
          </p:cNvSpPr>
          <p:nvPr/>
        </p:nvSpPr>
        <p:spPr bwMode="auto">
          <a:xfrm>
            <a:off x="4266619" y="2566889"/>
            <a:ext cx="395520" cy="577832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53"/>
          <p:cNvSpPr>
            <a:spLocks/>
          </p:cNvSpPr>
          <p:nvPr/>
        </p:nvSpPr>
        <p:spPr bwMode="auto">
          <a:xfrm>
            <a:off x="7497617" y="2682788"/>
            <a:ext cx="467519" cy="346664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4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5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65"/>
          <p:cNvSpPr>
            <a:spLocks noEditPoints="1"/>
          </p:cNvSpPr>
          <p:nvPr/>
        </p:nvSpPr>
        <p:spPr bwMode="auto">
          <a:xfrm>
            <a:off x="4220429" y="4719852"/>
            <a:ext cx="487417" cy="444155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reeform 178"/>
          <p:cNvSpPr>
            <a:spLocks noEditPoints="1"/>
          </p:cNvSpPr>
          <p:nvPr/>
        </p:nvSpPr>
        <p:spPr bwMode="auto">
          <a:xfrm>
            <a:off x="7479246" y="4743698"/>
            <a:ext cx="543216" cy="442127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16" y="851800"/>
            <a:ext cx="24669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3" y="5629275"/>
            <a:ext cx="5229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" y="3041160"/>
            <a:ext cx="3753713" cy="139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b="1175"/>
          <a:stretch/>
        </p:blipFill>
        <p:spPr bwMode="auto">
          <a:xfrm>
            <a:off x="485775" y="5256953"/>
            <a:ext cx="2914650" cy="1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>
            <a:stCxn id="57" idx="4"/>
            <a:endCxn id="57" idx="0"/>
          </p:cNvCxnSpPr>
          <p:nvPr/>
        </p:nvCxnSpPr>
        <p:spPr>
          <a:xfrm flipV="1">
            <a:off x="6149788" y="1842304"/>
            <a:ext cx="0" cy="3915359"/>
          </a:xfrm>
          <a:prstGeom prst="line">
            <a:avLst/>
          </a:prstGeom>
          <a:ln w="12700" cmpd="dbl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箭头 1"/>
          <p:cNvSpPr/>
          <p:nvPr/>
        </p:nvSpPr>
        <p:spPr>
          <a:xfrm>
            <a:off x="5559238" y="3571875"/>
            <a:ext cx="1181100" cy="571500"/>
          </a:xfrm>
          <a:prstGeom prst="rightArrow">
            <a:avLst/>
          </a:prstGeom>
          <a:solidFill>
            <a:srgbClr val="D7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转换举例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3" y="1400175"/>
            <a:ext cx="5629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37" y="2381250"/>
            <a:ext cx="56483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99" y="5581650"/>
            <a:ext cx="57245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b="1175"/>
          <a:stretch/>
        </p:blipFill>
        <p:spPr bwMode="auto">
          <a:xfrm>
            <a:off x="6543675" y="599651"/>
            <a:ext cx="2914650" cy="1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24" y="1760724"/>
            <a:ext cx="2390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特例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585913"/>
            <a:ext cx="56578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数据结构：二维表。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数据间的联系：键。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关系代数：选择，投影，笛卡尔积等。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设计过程：规范化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反规范化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规范化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过程：草图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-ER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å¨éæ©æ°æ®åºçè·¯ä¸ï¼æä»¬éå°è¿åªäºåï¼ï¼ä¸ï¼-å¾ç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29570"/>
          <a:stretch/>
        </p:blipFill>
        <p:spPr bwMode="auto">
          <a:xfrm>
            <a:off x="489012" y="2170275"/>
            <a:ext cx="5377938" cy="30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9409" b="13459"/>
          <a:stretch/>
        </p:blipFill>
        <p:spPr bwMode="auto">
          <a:xfrm>
            <a:off x="6934200" y="1021727"/>
            <a:ext cx="4410075" cy="44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6" y="2917202"/>
            <a:ext cx="4224989" cy="368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5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1639</Words>
  <Application>Microsoft Office PowerPoint</Application>
  <PresentationFormat>自定义</PresentationFormat>
  <Paragraphs>370</Paragraphs>
  <Slides>36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yaowa</dc:creator>
  <cp:lastModifiedBy>ASUS</cp:lastModifiedBy>
  <cp:revision>408</cp:revision>
  <dcterms:created xsi:type="dcterms:W3CDTF">2016-09-25T09:33:04Z</dcterms:created>
  <dcterms:modified xsi:type="dcterms:W3CDTF">2018-06-04T08:05:25Z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