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80A"/>
    <a:srgbClr val="A17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590" y="477932"/>
            <a:ext cx="9139105" cy="5911337"/>
            <a:chOff x="71286" y="332656"/>
            <a:chExt cx="9834908" cy="6055353"/>
          </a:xfrm>
        </p:grpSpPr>
        <p:sp>
          <p:nvSpPr>
            <p:cNvPr id="4" name="椭圆 3"/>
            <p:cNvSpPr/>
            <p:nvPr/>
          </p:nvSpPr>
          <p:spPr>
            <a:xfrm>
              <a:off x="21957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9959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012160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07704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麻</a:t>
              </a:r>
              <a:r>
                <a:rPr lang="zh-CN" altLang="en-US" dirty="0" smtClean="0"/>
                <a:t>度等级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07702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强度等级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75232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斯科维尔指数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02466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定性描述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71286" y="2322415"/>
              <a:ext cx="9834908" cy="1855369"/>
              <a:chOff x="107504" y="2285304"/>
              <a:chExt cx="10915028" cy="191894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37408" y="2836097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07504" y="2723791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025440" y="2303552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03987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5536" y="391621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76368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>
                <a:stCxn id="18" idx="3"/>
                <a:endCxn id="9" idx="1"/>
              </p:cNvCxnSpPr>
              <p:nvPr/>
            </p:nvCxnSpPr>
            <p:spPr>
              <a:xfrm>
                <a:off x="683568" y="2867807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9" idx="2"/>
                <a:endCxn id="9" idx="0"/>
              </p:cNvCxnSpPr>
              <p:nvPr/>
            </p:nvCxnSpPr>
            <p:spPr>
              <a:xfrm>
                <a:off x="1313472" y="2591584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0" idx="1"/>
                <a:endCxn id="9" idx="7"/>
              </p:cNvCxnSpPr>
              <p:nvPr/>
            </p:nvCxnSpPr>
            <p:spPr>
              <a:xfrm flipH="1">
                <a:off x="1720810" y="2858683"/>
                <a:ext cx="319066" cy="135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1" idx="0"/>
                <a:endCxn id="9" idx="3"/>
              </p:cNvCxnSpPr>
              <p:nvPr/>
            </p:nvCxnSpPr>
            <p:spPr>
              <a:xfrm flipV="1">
                <a:off x="683568" y="3758037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2" idx="0"/>
                <a:endCxn id="9" idx="5"/>
              </p:cNvCxnSpPr>
              <p:nvPr/>
            </p:nvCxnSpPr>
            <p:spPr>
              <a:xfrm flipH="1" flipV="1">
                <a:off x="1720811" y="3758037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3549521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919617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837553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4851989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207649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575801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34" idx="3"/>
                <a:endCxn id="33" idx="1"/>
              </p:cNvCxnSpPr>
              <p:nvPr/>
            </p:nvCxnSpPr>
            <p:spPr>
              <a:xfrm>
                <a:off x="3495681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5" idx="2"/>
                <a:endCxn id="33" idx="0"/>
              </p:cNvCxnSpPr>
              <p:nvPr/>
            </p:nvCxnSpPr>
            <p:spPr>
              <a:xfrm>
                <a:off x="4125585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6" idx="1"/>
                <a:endCxn id="33" idx="7"/>
              </p:cNvCxnSpPr>
              <p:nvPr/>
            </p:nvCxnSpPr>
            <p:spPr>
              <a:xfrm flipH="1">
                <a:off x="4532924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7" idx="0"/>
                <a:endCxn id="33" idx="3"/>
              </p:cNvCxnSpPr>
              <p:nvPr/>
            </p:nvCxnSpPr>
            <p:spPr>
              <a:xfrm flipV="1">
                <a:off x="3495681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8" idx="0"/>
                <a:endCxn id="33" idx="5"/>
              </p:cNvCxnSpPr>
              <p:nvPr/>
            </p:nvCxnSpPr>
            <p:spPr>
              <a:xfrm flipH="1" flipV="1">
                <a:off x="4532924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58450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562854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546482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560918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91657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284730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5" idx="3"/>
                <a:endCxn id="44" idx="1"/>
              </p:cNvCxnSpPr>
              <p:nvPr/>
            </p:nvCxnSpPr>
            <p:spPr>
              <a:xfrm>
                <a:off x="6204610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  <a:endCxn id="44" idx="0"/>
              </p:cNvCxnSpPr>
              <p:nvPr/>
            </p:nvCxnSpPr>
            <p:spPr>
              <a:xfrm>
                <a:off x="6834514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1"/>
                <a:endCxn id="44" idx="7"/>
              </p:cNvCxnSpPr>
              <p:nvPr/>
            </p:nvCxnSpPr>
            <p:spPr>
              <a:xfrm flipH="1">
                <a:off x="7241853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8" idx="0"/>
                <a:endCxn id="44" idx="3"/>
              </p:cNvCxnSpPr>
              <p:nvPr/>
            </p:nvCxnSpPr>
            <p:spPr>
              <a:xfrm flipV="1">
                <a:off x="6204610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9" idx="0"/>
                <a:endCxn id="44" idx="5"/>
              </p:cNvCxnSpPr>
              <p:nvPr/>
            </p:nvCxnSpPr>
            <p:spPr>
              <a:xfrm flipH="1" flipV="1">
                <a:off x="7241853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9144000" y="2817849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514096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9432032" y="2285304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446468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8802128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0170280" y="3888845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/>
              <p:cNvCxnSpPr>
                <a:stCxn id="56" idx="3"/>
                <a:endCxn id="55" idx="1"/>
              </p:cNvCxnSpPr>
              <p:nvPr/>
            </p:nvCxnSpPr>
            <p:spPr>
              <a:xfrm>
                <a:off x="9090160" y="2849559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7" idx="2"/>
                <a:endCxn id="55" idx="0"/>
              </p:cNvCxnSpPr>
              <p:nvPr/>
            </p:nvCxnSpPr>
            <p:spPr>
              <a:xfrm>
                <a:off x="9720064" y="2573336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8" idx="1"/>
                <a:endCxn id="55" idx="7"/>
              </p:cNvCxnSpPr>
              <p:nvPr/>
            </p:nvCxnSpPr>
            <p:spPr>
              <a:xfrm flipH="1">
                <a:off x="10127403" y="2849559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9" idx="0"/>
                <a:endCxn id="55" idx="3"/>
              </p:cNvCxnSpPr>
              <p:nvPr/>
            </p:nvCxnSpPr>
            <p:spPr>
              <a:xfrm flipV="1">
                <a:off x="9090160" y="3739789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10127403" y="3739789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箭头连接符 68"/>
            <p:cNvCxnSpPr>
              <a:stCxn id="4" idx="4"/>
              <a:endCxn id="9" idx="0"/>
            </p:cNvCxnSpPr>
            <p:nvPr/>
          </p:nvCxnSpPr>
          <p:spPr>
            <a:xfrm flipH="1">
              <a:off x="1157915" y="1412776"/>
              <a:ext cx="1613885" cy="1442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" idx="4"/>
              <a:endCxn id="33" idx="0"/>
            </p:cNvCxnSpPr>
            <p:nvPr/>
          </p:nvCxnSpPr>
          <p:spPr>
            <a:xfrm>
              <a:off x="2771800" y="1412776"/>
              <a:ext cx="919950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" idx="4"/>
              <a:endCxn id="44" idx="0"/>
            </p:cNvCxnSpPr>
            <p:nvPr/>
          </p:nvCxnSpPr>
          <p:spPr>
            <a:xfrm>
              <a:off x="4572000" y="1412776"/>
              <a:ext cx="1560611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" idx="4"/>
              <a:endCxn id="55" idx="0"/>
            </p:cNvCxnSpPr>
            <p:nvPr/>
          </p:nvCxnSpPr>
          <p:spPr>
            <a:xfrm>
              <a:off x="6588224" y="1412776"/>
              <a:ext cx="2144391" cy="1424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4"/>
              <a:endCxn id="14" idx="1"/>
            </p:cNvCxnSpPr>
            <p:nvPr/>
          </p:nvCxnSpPr>
          <p:spPr>
            <a:xfrm>
              <a:off x="1157915" y="3899295"/>
              <a:ext cx="897424" cy="1621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9" idx="4"/>
              <a:endCxn id="15" idx="0"/>
            </p:cNvCxnSpPr>
            <p:nvPr/>
          </p:nvCxnSpPr>
          <p:spPr>
            <a:xfrm>
              <a:off x="1157915" y="3899295"/>
              <a:ext cx="2653843" cy="1473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" idx="4"/>
              <a:endCxn id="16" idx="0"/>
            </p:cNvCxnSpPr>
            <p:nvPr/>
          </p:nvCxnSpPr>
          <p:spPr>
            <a:xfrm>
              <a:off x="1157915" y="3899295"/>
              <a:ext cx="4221373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" idx="4"/>
              <a:endCxn id="17" idx="0"/>
            </p:cNvCxnSpPr>
            <p:nvPr/>
          </p:nvCxnSpPr>
          <p:spPr>
            <a:xfrm>
              <a:off x="1157915" y="3899295"/>
              <a:ext cx="5748607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33" idx="4"/>
            </p:cNvCxnSpPr>
            <p:nvPr/>
          </p:nvCxnSpPr>
          <p:spPr>
            <a:xfrm flipH="1">
              <a:off x="2055339" y="3890473"/>
              <a:ext cx="1636411" cy="1630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33" idx="4"/>
              <a:endCxn id="15" idx="0"/>
            </p:cNvCxnSpPr>
            <p:nvPr/>
          </p:nvCxnSpPr>
          <p:spPr>
            <a:xfrm>
              <a:off x="3691750" y="3890473"/>
              <a:ext cx="120008" cy="1482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33" idx="4"/>
              <a:endCxn id="16" idx="0"/>
            </p:cNvCxnSpPr>
            <p:nvPr/>
          </p:nvCxnSpPr>
          <p:spPr>
            <a:xfrm>
              <a:off x="3691750" y="3890473"/>
              <a:ext cx="1687538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44" idx="4"/>
              <a:endCxn id="17" idx="0"/>
            </p:cNvCxnSpPr>
            <p:nvPr/>
          </p:nvCxnSpPr>
          <p:spPr>
            <a:xfrm>
              <a:off x="6132611" y="3890473"/>
              <a:ext cx="773911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5" idx="4"/>
              <a:endCxn id="17" idx="0"/>
            </p:cNvCxnSpPr>
            <p:nvPr/>
          </p:nvCxnSpPr>
          <p:spPr>
            <a:xfrm flipH="1">
              <a:off x="6906522" y="3881651"/>
              <a:ext cx="1826093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5" idx="4"/>
              <a:endCxn id="16" idx="0"/>
            </p:cNvCxnSpPr>
            <p:nvPr/>
          </p:nvCxnSpPr>
          <p:spPr>
            <a:xfrm flipH="1">
              <a:off x="5379288" y="3881651"/>
              <a:ext cx="3353327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55" idx="4"/>
              <a:endCxn id="15" idx="0"/>
            </p:cNvCxnSpPr>
            <p:nvPr/>
          </p:nvCxnSpPr>
          <p:spPr>
            <a:xfrm flipH="1">
              <a:off x="3811758" y="3881651"/>
              <a:ext cx="4920857" cy="1491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79814" y="4639596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五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39706" y="4805581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十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12035" y="4822189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44845" y="4989960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50000"/>
                    </a:schemeClr>
                  </a:solidFill>
                </a:rPr>
                <a:t>15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07860" y="5085184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45981" y="5080378"/>
              <a:ext cx="827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880000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37167" y="5191521"/>
              <a:ext cx="7539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600000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7950" y="5198021"/>
              <a:ext cx="600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400000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06189" y="4974858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较轻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9566" y="4911101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较重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0212" y="5207336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一般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70074" y="1916832"/>
              <a:ext cx="835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属于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91680" y="1501329"/>
            <a:ext cx="936104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麻辣牛肉面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2665240" y="1075853"/>
            <a:ext cx="936104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麻辣羊肉面</a:t>
            </a:r>
            <a:endParaRPr lang="zh-CN" altLang="en-US" sz="1200" dirty="0"/>
          </a:p>
        </p:txBody>
      </p:sp>
      <p:sp>
        <p:nvSpPr>
          <p:cNvPr id="4" name="椭圆 3"/>
          <p:cNvSpPr/>
          <p:nvPr/>
        </p:nvSpPr>
        <p:spPr>
          <a:xfrm>
            <a:off x="3672102" y="1196752"/>
            <a:ext cx="936104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麻辣虾肉面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4608206" y="1593565"/>
            <a:ext cx="936104" cy="936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西红柿牛腩面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1547664" y="2797865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2332232" y="3086164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3168249" y="3138531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4026165" y="3138531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10" name="椭圆 9"/>
          <p:cNvSpPr/>
          <p:nvPr/>
        </p:nvSpPr>
        <p:spPr>
          <a:xfrm>
            <a:off x="4746245" y="2926483"/>
            <a:ext cx="720080" cy="684076"/>
          </a:xfrm>
          <a:prstGeom prst="ellipse">
            <a:avLst/>
          </a:prstGeom>
          <a:solidFill>
            <a:srgbClr val="E0A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cxnSp>
        <p:nvCxnSpPr>
          <p:cNvPr id="20" name="直接箭头连接符 19"/>
          <p:cNvCxnSpPr>
            <a:stCxn id="2" idx="4"/>
            <a:endCxn id="6" idx="0"/>
          </p:cNvCxnSpPr>
          <p:nvPr/>
        </p:nvCxnSpPr>
        <p:spPr>
          <a:xfrm flipH="1">
            <a:off x="1907704" y="2437433"/>
            <a:ext cx="252028" cy="36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4"/>
            <a:endCxn id="7" idx="0"/>
          </p:cNvCxnSpPr>
          <p:nvPr/>
        </p:nvCxnSpPr>
        <p:spPr>
          <a:xfrm>
            <a:off x="2159732" y="2437433"/>
            <a:ext cx="532540" cy="648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4"/>
            <a:endCxn id="8" idx="0"/>
          </p:cNvCxnSpPr>
          <p:nvPr/>
        </p:nvCxnSpPr>
        <p:spPr>
          <a:xfrm>
            <a:off x="2159732" y="2437433"/>
            <a:ext cx="1368557" cy="70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4"/>
            <a:endCxn id="10" idx="0"/>
          </p:cNvCxnSpPr>
          <p:nvPr/>
        </p:nvCxnSpPr>
        <p:spPr>
          <a:xfrm>
            <a:off x="2159732" y="2437433"/>
            <a:ext cx="2946553" cy="4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4"/>
            <a:endCxn id="7" idx="0"/>
          </p:cNvCxnSpPr>
          <p:nvPr/>
        </p:nvCxnSpPr>
        <p:spPr>
          <a:xfrm flipH="1">
            <a:off x="2692272" y="2011957"/>
            <a:ext cx="441020" cy="1074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4"/>
            <a:endCxn id="8" idx="0"/>
          </p:cNvCxnSpPr>
          <p:nvPr/>
        </p:nvCxnSpPr>
        <p:spPr>
          <a:xfrm>
            <a:off x="3133292" y="2011957"/>
            <a:ext cx="394997" cy="112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4"/>
            <a:endCxn id="10" idx="0"/>
          </p:cNvCxnSpPr>
          <p:nvPr/>
        </p:nvCxnSpPr>
        <p:spPr>
          <a:xfrm>
            <a:off x="4140154" y="2132856"/>
            <a:ext cx="966131" cy="79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4"/>
            <a:endCxn id="9" idx="0"/>
          </p:cNvCxnSpPr>
          <p:nvPr/>
        </p:nvCxnSpPr>
        <p:spPr>
          <a:xfrm flipH="1">
            <a:off x="4386205" y="2529669"/>
            <a:ext cx="690053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4"/>
            <a:endCxn id="10" idx="0"/>
          </p:cNvCxnSpPr>
          <p:nvPr/>
        </p:nvCxnSpPr>
        <p:spPr>
          <a:xfrm>
            <a:off x="5076258" y="2529669"/>
            <a:ext cx="30027" cy="39681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4"/>
            <a:endCxn id="8" idx="0"/>
          </p:cNvCxnSpPr>
          <p:nvPr/>
        </p:nvCxnSpPr>
        <p:spPr>
          <a:xfrm flipH="1">
            <a:off x="3528289" y="2529669"/>
            <a:ext cx="1547969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484784"/>
            <a:ext cx="3888432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844824"/>
            <a:ext cx="3312368" cy="23762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InstantNoodle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75656" y="4481736"/>
            <a:ext cx="3312368" cy="60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OtherDataset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907704" y="2276872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0030" y="2736121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bsonFileTwo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0030" y="3212976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bsonFileThree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0030" y="3645024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5" idx="3"/>
            <a:endCxn id="1026" idx="1"/>
          </p:cNvCxnSpPr>
          <p:nvPr/>
        </p:nvCxnSpPr>
        <p:spPr>
          <a:xfrm>
            <a:off x="4427984" y="2420888"/>
            <a:ext cx="1368152" cy="315233"/>
          </a:xfrm>
          <a:prstGeom prst="line">
            <a:avLst/>
          </a:prstGeom>
          <a:ln w="15875" cmpd="thickThin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9426"/>
            <a:ext cx="2799460" cy="197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36" y="3933056"/>
            <a:ext cx="2793115" cy="137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>
            <a:stCxn id="6" idx="3"/>
            <a:endCxn id="1027" idx="1"/>
          </p:cNvCxnSpPr>
          <p:nvPr/>
        </p:nvCxnSpPr>
        <p:spPr>
          <a:xfrm>
            <a:off x="4410310" y="2880137"/>
            <a:ext cx="1428426" cy="1740035"/>
          </a:xfrm>
          <a:prstGeom prst="line">
            <a:avLst/>
          </a:prstGeom>
          <a:ln w="15875" cmpd="thickThin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673" y="836712"/>
            <a:ext cx="1612218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634" y="126876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9714" y="1772816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7634" y="2276872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pkgPlanId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15816" y="836712"/>
            <a:ext cx="1612218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pkgPlan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7777" y="1268760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pkgPlanId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09857" y="1772816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descr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97777" y="2276872"/>
            <a:ext cx="122413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9" idx="1"/>
          </p:cNvCxnSpPr>
          <p:nvPr/>
        </p:nvCxnSpPr>
        <p:spPr>
          <a:xfrm flipV="1">
            <a:off x="2151770" y="1448780"/>
            <a:ext cx="946007" cy="1008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03333" y="3276959"/>
            <a:ext cx="2309115" cy="3140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56467" y="3709007"/>
            <a:ext cx="201196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68546" y="4213063"/>
            <a:ext cx="199988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56466" y="4717119"/>
            <a:ext cx="2011967" cy="1174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pkgPlanSet</a:t>
            </a:r>
            <a:r>
              <a:rPr lang="en-US" altLang="zh-CN" dirty="0" smtClean="0"/>
              <a:t>:{</a:t>
            </a:r>
          </a:p>
          <a:p>
            <a:r>
              <a:rPr lang="en-US" altLang="zh-CN" dirty="0" smtClean="0"/>
              <a:t>[Id:1,</a:t>
            </a:r>
            <a:r>
              <a:rPr lang="en-US" altLang="zh-CN" dirty="0"/>
              <a:t> </a:t>
            </a:r>
            <a:r>
              <a:rPr lang="en-US" altLang="zh-CN" dirty="0" smtClean="0"/>
              <a:t>descr:descr1],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Id:2, descr:descr2]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19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28478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Person {</a:t>
            </a:r>
            <a:endParaRPr lang="zh-CN" altLang="zh-CN" dirty="0"/>
          </a:p>
          <a:p>
            <a:r>
              <a:rPr lang="en-US" altLang="zh-CN" dirty="0"/>
              <a:t>    public Person()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class User extends Person {</a:t>
            </a:r>
            <a:endParaRPr lang="zh-CN" altLang="zh-CN" dirty="0"/>
          </a:p>
          <a:p>
            <a:r>
              <a:rPr lang="en-US" altLang="zh-CN" dirty="0"/>
              <a:t>    public User 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class Tester extends Person {</a:t>
            </a:r>
            <a:endParaRPr lang="zh-CN" altLang="zh-CN" dirty="0"/>
          </a:p>
          <a:p>
            <a:r>
              <a:rPr lang="en-US" altLang="zh-CN" dirty="0"/>
              <a:t>    public Tester () {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2080" y="1054472"/>
            <a:ext cx="2304256" cy="1008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Person {</a:t>
            </a:r>
            <a:endParaRPr lang="zh-CN" altLang="zh-CN" sz="1600" dirty="0"/>
          </a:p>
          <a:p>
            <a:r>
              <a:rPr lang="en-US" altLang="zh-CN" sz="1600" dirty="0"/>
              <a:t>    public Person() </a:t>
            </a:r>
            <a:r>
              <a:rPr lang="en-US" altLang="zh-CN" sz="1600" dirty="0" smtClean="0"/>
              <a:t>{}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6912260" y="2814022"/>
            <a:ext cx="1800200" cy="86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Tester</a:t>
            </a:r>
            <a:r>
              <a:rPr lang="en-US" altLang="zh-CN" sz="1600" dirty="0" smtClean="0"/>
              <a:t>{</a:t>
            </a:r>
            <a:endParaRPr lang="zh-CN" altLang="zh-CN" sz="1600" dirty="0"/>
          </a:p>
          <a:p>
            <a:r>
              <a:rPr lang="en-US" altLang="zh-CN" sz="1600" dirty="0"/>
              <a:t>    public Tester </a:t>
            </a:r>
            <a:r>
              <a:rPr lang="en-US" altLang="zh-CN" sz="1600" dirty="0" smtClean="0"/>
              <a:t>() {}</a:t>
            </a:r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4283968" y="2814022"/>
            <a:ext cx="1800200" cy="86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public User () </a:t>
            </a:r>
            <a:r>
              <a:rPr lang="en-US" altLang="zh-CN" sz="1600" dirty="0" smtClean="0"/>
              <a:t>{}</a:t>
            </a:r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cxnSp>
        <p:nvCxnSpPr>
          <p:cNvPr id="8" name="直接连接符 7"/>
          <p:cNvCxnSpPr>
            <a:stCxn id="3" idx="2"/>
            <a:endCxn id="6" idx="0"/>
          </p:cNvCxnSpPr>
          <p:nvPr/>
        </p:nvCxnSpPr>
        <p:spPr>
          <a:xfrm flipH="1">
            <a:off x="5184068" y="2062584"/>
            <a:ext cx="1260140" cy="75143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" idx="2"/>
            <a:endCxn id="4" idx="0"/>
          </p:cNvCxnSpPr>
          <p:nvPr/>
        </p:nvCxnSpPr>
        <p:spPr>
          <a:xfrm>
            <a:off x="6444208" y="2062584"/>
            <a:ext cx="1368152" cy="75143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45871" y="2272199"/>
            <a:ext cx="97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extends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12260" y="2253637"/>
            <a:ext cx="97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extends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7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4868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InstantNoodles</a:t>
            </a:r>
            <a:r>
              <a:rPr lang="en-US" altLang="zh-CN" dirty="0"/>
              <a:t>{…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public class manufacturer{</a:t>
            </a:r>
            <a:endParaRPr lang="zh-CN" altLang="zh-CN" dirty="0"/>
          </a:p>
          <a:p>
            <a:r>
              <a:rPr lang="en-US" altLang="zh-CN" dirty="0"/>
              <a:t>       private List&lt; </a:t>
            </a:r>
            <a:r>
              <a:rPr lang="en-US" altLang="zh-CN" dirty="0" err="1"/>
              <a:t>InstantNoodles</a:t>
            </a:r>
            <a:r>
              <a:rPr lang="en-US" altLang="zh-CN" dirty="0"/>
              <a:t> &gt; </a:t>
            </a:r>
            <a:r>
              <a:rPr lang="en-US" altLang="zh-CN" dirty="0" err="1"/>
              <a:t>InstantNoodle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2080" y="980728"/>
            <a:ext cx="2808312" cy="2232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class </a:t>
            </a:r>
            <a:r>
              <a:rPr lang="en-US" altLang="zh-CN" sz="1600" dirty="0" smtClean="0"/>
              <a:t>manufacturer{</a:t>
            </a:r>
          </a:p>
          <a:p>
            <a:r>
              <a:rPr lang="en-US" altLang="zh-CN" sz="1600" dirty="0"/>
              <a:t>private List&lt; </a:t>
            </a:r>
            <a:r>
              <a:rPr lang="en-US" altLang="zh-CN" sz="1600" dirty="0" err="1"/>
              <a:t>InstantNoodles</a:t>
            </a:r>
            <a:r>
              <a:rPr lang="en-US" altLang="zh-CN" sz="1600" dirty="0"/>
              <a:t> &gt; </a:t>
            </a:r>
            <a:r>
              <a:rPr lang="en-US" altLang="zh-CN" sz="1600" dirty="0" err="1"/>
              <a:t>InstantNoodle</a:t>
            </a:r>
            <a:r>
              <a:rPr lang="en-US" altLang="zh-CN" sz="1600" dirty="0"/>
              <a:t>;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5436096" y="1869517"/>
            <a:ext cx="2520280" cy="866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InstantNoodles</a:t>
            </a:r>
            <a:r>
              <a:rPr lang="en-US" altLang="zh-CN" sz="1600" dirty="0"/>
              <a:t>{…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827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9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214</Words>
  <Application>Microsoft Office PowerPoint</Application>
  <PresentationFormat>全屏显示(4:3)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Barbara Shawn</dc:creator>
  <cp:lastModifiedBy>ASUS</cp:lastModifiedBy>
  <cp:revision>12</cp:revision>
  <dcterms:created xsi:type="dcterms:W3CDTF">2018-05-05T17:53:07Z</dcterms:created>
  <dcterms:modified xsi:type="dcterms:W3CDTF">2018-06-04T06:54:55Z</dcterms:modified>
</cp:coreProperties>
</file>