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/>
          <p:cNvGrpSpPr/>
          <p:nvPr/>
        </p:nvGrpSpPr>
        <p:grpSpPr>
          <a:xfrm>
            <a:off x="22590" y="477932"/>
            <a:ext cx="9139105" cy="5911337"/>
            <a:chOff x="71286" y="332656"/>
            <a:chExt cx="9834908" cy="6055353"/>
          </a:xfrm>
        </p:grpSpPr>
        <p:sp>
          <p:nvSpPr>
            <p:cNvPr id="4" name="椭圆 3"/>
            <p:cNvSpPr/>
            <p:nvPr/>
          </p:nvSpPr>
          <p:spPr>
            <a:xfrm>
              <a:off x="2195736" y="332656"/>
              <a:ext cx="1152128" cy="1080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厂商</a:t>
              </a:r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3995936" y="332656"/>
              <a:ext cx="1152128" cy="1080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厂商</a:t>
              </a:r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6012160" y="332656"/>
              <a:ext cx="1152128" cy="1080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厂商</a:t>
              </a:r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1907704" y="5373216"/>
              <a:ext cx="1008112" cy="100811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麻</a:t>
              </a:r>
              <a:r>
                <a:rPr lang="zh-CN" altLang="en-US" dirty="0" smtClean="0"/>
                <a:t>度等级</a:t>
              </a:r>
              <a:endParaRPr lang="zh-CN" altLang="en-US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3307702" y="5373216"/>
              <a:ext cx="1008112" cy="100811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强度等级</a:t>
              </a:r>
              <a:endParaRPr lang="zh-CN" altLang="en-US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4875232" y="5379897"/>
              <a:ext cx="1008112" cy="100811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斯科维尔指数</a:t>
              </a:r>
              <a:endParaRPr lang="zh-CN" altLang="en-US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6402466" y="5379897"/>
              <a:ext cx="1008112" cy="100811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定性描述</a:t>
              </a:r>
              <a:endParaRPr lang="zh-CN" altLang="en-US" dirty="0"/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71286" y="2322415"/>
              <a:ext cx="9834908" cy="1855369"/>
              <a:chOff x="107504" y="2285304"/>
              <a:chExt cx="10915028" cy="1918945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737408" y="2836097"/>
                <a:ext cx="1152128" cy="108012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方便面</a:t>
                </a:r>
                <a:r>
                  <a:rPr lang="en-US" altLang="zh-CN" dirty="0" smtClean="0"/>
                  <a:t>a</a:t>
                </a:r>
                <a:endParaRPr lang="zh-CN" altLang="en-US" dirty="0"/>
              </a:p>
            </p:txBody>
          </p:sp>
          <p:sp>
            <p:nvSpPr>
              <p:cNvPr id="18" name="圆角矩形 17"/>
              <p:cNvSpPr/>
              <p:nvPr/>
            </p:nvSpPr>
            <p:spPr>
              <a:xfrm>
                <a:off x="107504" y="2723791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solidFill>
                      <a:schemeClr val="tx1"/>
                    </a:solidFill>
                  </a:rPr>
                  <a:t>规格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1025440" y="2303552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solidFill>
                      <a:schemeClr val="tx1"/>
                    </a:solidFill>
                  </a:rPr>
                  <a:t>名称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圆角矩形 19"/>
              <p:cNvSpPr/>
              <p:nvPr/>
            </p:nvSpPr>
            <p:spPr>
              <a:xfrm>
                <a:off x="2039876" y="2714667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solidFill>
                      <a:schemeClr val="tx1"/>
                    </a:solidFill>
                  </a:rPr>
                  <a:t>编号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395536" y="3916217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tx1"/>
                    </a:solidFill>
                  </a:rPr>
                  <a:t>面饼</a:t>
                </a:r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1763688" y="3907093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solidFill>
                      <a:schemeClr val="tx1"/>
                    </a:solidFill>
                  </a:rPr>
                  <a:t>口味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直接连接符 23"/>
              <p:cNvCxnSpPr>
                <a:stCxn id="18" idx="3"/>
                <a:endCxn id="9" idx="1"/>
              </p:cNvCxnSpPr>
              <p:nvPr/>
            </p:nvCxnSpPr>
            <p:spPr>
              <a:xfrm>
                <a:off x="683568" y="2867807"/>
                <a:ext cx="222565" cy="1264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>
                <a:stCxn id="19" idx="2"/>
                <a:endCxn id="9" idx="0"/>
              </p:cNvCxnSpPr>
              <p:nvPr/>
            </p:nvCxnSpPr>
            <p:spPr>
              <a:xfrm>
                <a:off x="1313472" y="2591584"/>
                <a:ext cx="0" cy="2445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>
                <a:stCxn id="20" idx="1"/>
                <a:endCxn id="9" idx="7"/>
              </p:cNvCxnSpPr>
              <p:nvPr/>
            </p:nvCxnSpPr>
            <p:spPr>
              <a:xfrm flipH="1">
                <a:off x="1720810" y="2858683"/>
                <a:ext cx="319066" cy="1355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21" idx="0"/>
                <a:endCxn id="9" idx="3"/>
              </p:cNvCxnSpPr>
              <p:nvPr/>
            </p:nvCxnSpPr>
            <p:spPr>
              <a:xfrm flipV="1">
                <a:off x="683568" y="3758037"/>
                <a:ext cx="222565" cy="1581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22" idx="0"/>
                <a:endCxn id="9" idx="5"/>
              </p:cNvCxnSpPr>
              <p:nvPr/>
            </p:nvCxnSpPr>
            <p:spPr>
              <a:xfrm flipH="1" flipV="1">
                <a:off x="1720811" y="3758037"/>
                <a:ext cx="330909" cy="149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椭圆 32"/>
              <p:cNvSpPr/>
              <p:nvPr/>
            </p:nvSpPr>
            <p:spPr>
              <a:xfrm>
                <a:off x="3549521" y="2826973"/>
                <a:ext cx="1152128" cy="108012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方便面</a:t>
                </a:r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34" name="圆角矩形 33"/>
              <p:cNvSpPr/>
              <p:nvPr/>
            </p:nvSpPr>
            <p:spPr>
              <a:xfrm>
                <a:off x="2919617" y="2714667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规格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3837553" y="2294428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名称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4851989" y="2714667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编号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圆角矩形 36"/>
              <p:cNvSpPr/>
              <p:nvPr/>
            </p:nvSpPr>
            <p:spPr>
              <a:xfrm>
                <a:off x="3207649" y="3907093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面饼</a:t>
                </a:r>
              </a:p>
            </p:txBody>
          </p:sp>
          <p:sp>
            <p:nvSpPr>
              <p:cNvPr id="38" name="圆角矩形 37"/>
              <p:cNvSpPr/>
              <p:nvPr/>
            </p:nvSpPr>
            <p:spPr>
              <a:xfrm>
                <a:off x="4575801" y="3897969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口味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9" name="直接连接符 38"/>
              <p:cNvCxnSpPr>
                <a:stCxn id="34" idx="3"/>
                <a:endCxn id="33" idx="1"/>
              </p:cNvCxnSpPr>
              <p:nvPr/>
            </p:nvCxnSpPr>
            <p:spPr>
              <a:xfrm>
                <a:off x="3495681" y="2858683"/>
                <a:ext cx="222565" cy="1264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>
                <a:stCxn id="35" idx="2"/>
                <a:endCxn id="33" idx="0"/>
              </p:cNvCxnSpPr>
              <p:nvPr/>
            </p:nvCxnSpPr>
            <p:spPr>
              <a:xfrm>
                <a:off x="4125585" y="2582460"/>
                <a:ext cx="0" cy="2445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>
                <a:stCxn id="36" idx="1"/>
                <a:endCxn id="33" idx="7"/>
              </p:cNvCxnSpPr>
              <p:nvPr/>
            </p:nvCxnSpPr>
            <p:spPr>
              <a:xfrm flipH="1">
                <a:off x="4532924" y="2858683"/>
                <a:ext cx="319065" cy="1264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>
                <a:stCxn id="37" idx="0"/>
                <a:endCxn id="33" idx="3"/>
              </p:cNvCxnSpPr>
              <p:nvPr/>
            </p:nvCxnSpPr>
            <p:spPr>
              <a:xfrm flipV="1">
                <a:off x="3495681" y="3748913"/>
                <a:ext cx="222565" cy="1581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>
                <a:stCxn id="38" idx="0"/>
                <a:endCxn id="33" idx="5"/>
              </p:cNvCxnSpPr>
              <p:nvPr/>
            </p:nvCxnSpPr>
            <p:spPr>
              <a:xfrm flipH="1" flipV="1">
                <a:off x="4532924" y="3748913"/>
                <a:ext cx="330909" cy="149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椭圆 43"/>
              <p:cNvSpPr/>
              <p:nvPr/>
            </p:nvSpPr>
            <p:spPr>
              <a:xfrm>
                <a:off x="6258450" y="2826973"/>
                <a:ext cx="1152128" cy="108012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方便面</a:t>
                </a:r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>
                <a:off x="5628546" y="2714667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规格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圆角矩形 45"/>
              <p:cNvSpPr/>
              <p:nvPr/>
            </p:nvSpPr>
            <p:spPr>
              <a:xfrm>
                <a:off x="6546482" y="2294428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名称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圆角矩形 46"/>
              <p:cNvSpPr/>
              <p:nvPr/>
            </p:nvSpPr>
            <p:spPr>
              <a:xfrm>
                <a:off x="7560918" y="2714667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编号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圆角矩形 47"/>
              <p:cNvSpPr/>
              <p:nvPr/>
            </p:nvSpPr>
            <p:spPr>
              <a:xfrm>
                <a:off x="5916578" y="3907093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面饼</a:t>
                </a:r>
              </a:p>
            </p:txBody>
          </p:sp>
          <p:sp>
            <p:nvSpPr>
              <p:cNvPr id="49" name="圆角矩形 48"/>
              <p:cNvSpPr/>
              <p:nvPr/>
            </p:nvSpPr>
            <p:spPr>
              <a:xfrm>
                <a:off x="7284730" y="3897969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口味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0" name="直接连接符 49"/>
              <p:cNvCxnSpPr>
                <a:stCxn id="45" idx="3"/>
                <a:endCxn id="44" idx="1"/>
              </p:cNvCxnSpPr>
              <p:nvPr/>
            </p:nvCxnSpPr>
            <p:spPr>
              <a:xfrm>
                <a:off x="6204610" y="2858683"/>
                <a:ext cx="222565" cy="1264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>
                <a:stCxn id="46" idx="2"/>
                <a:endCxn id="44" idx="0"/>
              </p:cNvCxnSpPr>
              <p:nvPr/>
            </p:nvCxnSpPr>
            <p:spPr>
              <a:xfrm>
                <a:off x="6834514" y="2582460"/>
                <a:ext cx="0" cy="2445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>
                <a:stCxn id="47" idx="1"/>
                <a:endCxn id="44" idx="7"/>
              </p:cNvCxnSpPr>
              <p:nvPr/>
            </p:nvCxnSpPr>
            <p:spPr>
              <a:xfrm flipH="1">
                <a:off x="7241853" y="2858683"/>
                <a:ext cx="319065" cy="1264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>
                <a:stCxn id="48" idx="0"/>
                <a:endCxn id="44" idx="3"/>
              </p:cNvCxnSpPr>
              <p:nvPr/>
            </p:nvCxnSpPr>
            <p:spPr>
              <a:xfrm flipV="1">
                <a:off x="6204610" y="3748913"/>
                <a:ext cx="222565" cy="1581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>
                <a:stCxn id="49" idx="0"/>
                <a:endCxn id="44" idx="5"/>
              </p:cNvCxnSpPr>
              <p:nvPr/>
            </p:nvCxnSpPr>
            <p:spPr>
              <a:xfrm flipH="1" flipV="1">
                <a:off x="7241853" y="3748913"/>
                <a:ext cx="330909" cy="149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椭圆 54"/>
              <p:cNvSpPr/>
              <p:nvPr/>
            </p:nvSpPr>
            <p:spPr>
              <a:xfrm>
                <a:off x="9144000" y="2817849"/>
                <a:ext cx="1152128" cy="108012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方便面</a:t>
                </a:r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56" name="圆角矩形 55"/>
              <p:cNvSpPr/>
              <p:nvPr/>
            </p:nvSpPr>
            <p:spPr>
              <a:xfrm>
                <a:off x="8514096" y="2705543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规格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圆角矩形 56"/>
              <p:cNvSpPr/>
              <p:nvPr/>
            </p:nvSpPr>
            <p:spPr>
              <a:xfrm>
                <a:off x="9432032" y="2285304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名称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>
                <a:off x="10446468" y="2705543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编号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8802128" y="3897969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面饼</a:t>
                </a:r>
              </a:p>
            </p:txBody>
          </p:sp>
          <p:sp>
            <p:nvSpPr>
              <p:cNvPr id="60" name="圆角矩形 59"/>
              <p:cNvSpPr/>
              <p:nvPr/>
            </p:nvSpPr>
            <p:spPr>
              <a:xfrm>
                <a:off x="10170280" y="3888845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口味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1" name="直接连接符 60"/>
              <p:cNvCxnSpPr>
                <a:stCxn id="56" idx="3"/>
                <a:endCxn id="55" idx="1"/>
              </p:cNvCxnSpPr>
              <p:nvPr/>
            </p:nvCxnSpPr>
            <p:spPr>
              <a:xfrm>
                <a:off x="9090160" y="2849559"/>
                <a:ext cx="222565" cy="1264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>
                <a:stCxn id="57" idx="2"/>
                <a:endCxn id="55" idx="0"/>
              </p:cNvCxnSpPr>
              <p:nvPr/>
            </p:nvCxnSpPr>
            <p:spPr>
              <a:xfrm>
                <a:off x="9720064" y="2573336"/>
                <a:ext cx="0" cy="2445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>
                <a:stCxn id="58" idx="1"/>
                <a:endCxn id="55" idx="7"/>
              </p:cNvCxnSpPr>
              <p:nvPr/>
            </p:nvCxnSpPr>
            <p:spPr>
              <a:xfrm flipH="1">
                <a:off x="10127403" y="2849559"/>
                <a:ext cx="319065" cy="1264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>
                <a:stCxn id="59" idx="0"/>
                <a:endCxn id="55" idx="3"/>
              </p:cNvCxnSpPr>
              <p:nvPr/>
            </p:nvCxnSpPr>
            <p:spPr>
              <a:xfrm flipV="1">
                <a:off x="9090160" y="3739789"/>
                <a:ext cx="222565" cy="1581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>
                <a:stCxn id="60" idx="0"/>
                <a:endCxn id="55" idx="5"/>
              </p:cNvCxnSpPr>
              <p:nvPr/>
            </p:nvCxnSpPr>
            <p:spPr>
              <a:xfrm flipH="1" flipV="1">
                <a:off x="10127403" y="3739789"/>
                <a:ext cx="330909" cy="149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直接箭头连接符 68"/>
            <p:cNvCxnSpPr>
              <a:stCxn id="4" idx="4"/>
              <a:endCxn id="9" idx="0"/>
            </p:cNvCxnSpPr>
            <p:nvPr/>
          </p:nvCxnSpPr>
          <p:spPr>
            <a:xfrm flipH="1">
              <a:off x="1157915" y="1412776"/>
              <a:ext cx="1613885" cy="14421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4" idx="4"/>
              <a:endCxn id="33" idx="0"/>
            </p:cNvCxnSpPr>
            <p:nvPr/>
          </p:nvCxnSpPr>
          <p:spPr>
            <a:xfrm>
              <a:off x="2771800" y="1412776"/>
              <a:ext cx="919950" cy="14333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5" idx="4"/>
              <a:endCxn id="44" idx="0"/>
            </p:cNvCxnSpPr>
            <p:nvPr/>
          </p:nvCxnSpPr>
          <p:spPr>
            <a:xfrm>
              <a:off x="4572000" y="1412776"/>
              <a:ext cx="1560611" cy="14333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stCxn id="6" idx="4"/>
              <a:endCxn id="55" idx="0"/>
            </p:cNvCxnSpPr>
            <p:nvPr/>
          </p:nvCxnSpPr>
          <p:spPr>
            <a:xfrm>
              <a:off x="6588224" y="1412776"/>
              <a:ext cx="2144391" cy="14245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9" idx="4"/>
              <a:endCxn id="14" idx="1"/>
            </p:cNvCxnSpPr>
            <p:nvPr/>
          </p:nvCxnSpPr>
          <p:spPr>
            <a:xfrm>
              <a:off x="1157915" y="3899295"/>
              <a:ext cx="897424" cy="16215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9" idx="4"/>
              <a:endCxn id="15" idx="0"/>
            </p:cNvCxnSpPr>
            <p:nvPr/>
          </p:nvCxnSpPr>
          <p:spPr>
            <a:xfrm>
              <a:off x="1157915" y="3899295"/>
              <a:ext cx="2653843" cy="14739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stCxn id="9" idx="4"/>
              <a:endCxn id="16" idx="0"/>
            </p:cNvCxnSpPr>
            <p:nvPr/>
          </p:nvCxnSpPr>
          <p:spPr>
            <a:xfrm>
              <a:off x="1157915" y="3899295"/>
              <a:ext cx="4221373" cy="14806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9" idx="4"/>
              <a:endCxn id="17" idx="0"/>
            </p:cNvCxnSpPr>
            <p:nvPr/>
          </p:nvCxnSpPr>
          <p:spPr>
            <a:xfrm>
              <a:off x="1157915" y="3899295"/>
              <a:ext cx="5748607" cy="14806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33" idx="4"/>
            </p:cNvCxnSpPr>
            <p:nvPr/>
          </p:nvCxnSpPr>
          <p:spPr>
            <a:xfrm flipH="1">
              <a:off x="2055339" y="3890473"/>
              <a:ext cx="1636411" cy="16303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>
              <a:stCxn id="33" idx="4"/>
              <a:endCxn id="15" idx="0"/>
            </p:cNvCxnSpPr>
            <p:nvPr/>
          </p:nvCxnSpPr>
          <p:spPr>
            <a:xfrm>
              <a:off x="3691750" y="3890473"/>
              <a:ext cx="120008" cy="14827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stCxn id="33" idx="4"/>
              <a:endCxn id="16" idx="0"/>
            </p:cNvCxnSpPr>
            <p:nvPr/>
          </p:nvCxnSpPr>
          <p:spPr>
            <a:xfrm>
              <a:off x="3691750" y="3890473"/>
              <a:ext cx="1687538" cy="14894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>
              <a:stCxn id="44" idx="4"/>
              <a:endCxn id="17" idx="0"/>
            </p:cNvCxnSpPr>
            <p:nvPr/>
          </p:nvCxnSpPr>
          <p:spPr>
            <a:xfrm>
              <a:off x="6132611" y="3890473"/>
              <a:ext cx="773911" cy="14894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55" idx="4"/>
              <a:endCxn id="17" idx="0"/>
            </p:cNvCxnSpPr>
            <p:nvPr/>
          </p:nvCxnSpPr>
          <p:spPr>
            <a:xfrm flipH="1">
              <a:off x="6906522" y="3881651"/>
              <a:ext cx="1826093" cy="14982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>
              <a:stCxn id="55" idx="4"/>
              <a:endCxn id="16" idx="0"/>
            </p:cNvCxnSpPr>
            <p:nvPr/>
          </p:nvCxnSpPr>
          <p:spPr>
            <a:xfrm flipH="1">
              <a:off x="5379288" y="3881651"/>
              <a:ext cx="3353327" cy="14982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>
              <a:stCxn id="55" idx="4"/>
              <a:endCxn id="15" idx="0"/>
            </p:cNvCxnSpPr>
            <p:nvPr/>
          </p:nvCxnSpPr>
          <p:spPr>
            <a:xfrm flipH="1">
              <a:off x="3811758" y="3881651"/>
              <a:ext cx="4920857" cy="14915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1279814" y="4639596"/>
              <a:ext cx="4902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accent2">
                      <a:lumMod val="50000"/>
                    </a:schemeClr>
                  </a:solidFill>
                </a:rPr>
                <a:t>五</a:t>
              </a:r>
              <a:endParaRPr lang="zh-CN" altLang="en-US" sz="1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239706" y="4805581"/>
              <a:ext cx="4902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accent2">
                      <a:lumMod val="50000"/>
                    </a:schemeClr>
                  </a:solidFill>
                </a:rPr>
                <a:t>十</a:t>
              </a:r>
              <a:endParaRPr lang="zh-CN" altLang="en-US" sz="1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912035" y="4822189"/>
              <a:ext cx="490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5</a:t>
              </a:r>
              <a:endParaRPr lang="zh-CN" alt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544845" y="4989960"/>
              <a:ext cx="490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accent2">
                      <a:lumMod val="50000"/>
                    </a:schemeClr>
                  </a:solidFill>
                </a:rPr>
                <a:t>15</a:t>
              </a:r>
              <a:endParaRPr lang="zh-CN" alt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207860" y="5085184"/>
              <a:ext cx="490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4</a:t>
              </a:r>
              <a:endParaRPr lang="zh-CN" alt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045981" y="5080378"/>
              <a:ext cx="8271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chemeClr val="accent2">
                      <a:lumMod val="50000"/>
                    </a:schemeClr>
                  </a:solidFill>
                </a:rPr>
                <a:t>880000</a:t>
              </a:r>
              <a:endParaRPr lang="zh-CN" altLang="en-US" sz="105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537167" y="5191521"/>
              <a:ext cx="75394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chemeClr val="accent2">
                      <a:lumMod val="50000"/>
                    </a:schemeClr>
                  </a:solidFill>
                </a:rPr>
                <a:t>600000</a:t>
              </a:r>
              <a:endParaRPr lang="zh-CN" altLang="en-US" sz="105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627950" y="5198021"/>
              <a:ext cx="60023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chemeClr val="accent2">
                      <a:lumMod val="50000"/>
                    </a:schemeClr>
                  </a:solidFill>
                </a:rPr>
                <a:t>400000</a:t>
              </a:r>
              <a:endParaRPr lang="zh-CN" altLang="en-US" sz="105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306189" y="4974858"/>
              <a:ext cx="8588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accent2">
                      <a:lumMod val="50000"/>
                    </a:schemeClr>
                  </a:solidFill>
                </a:rPr>
                <a:t>较轻</a:t>
              </a:r>
              <a:endParaRPr lang="zh-CN" altLang="en-US" sz="1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519566" y="4911101"/>
              <a:ext cx="8588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accent2">
                      <a:lumMod val="50000"/>
                    </a:schemeClr>
                  </a:solidFill>
                </a:rPr>
                <a:t>较重</a:t>
              </a:r>
              <a:endParaRPr lang="zh-CN" altLang="en-US" sz="1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070212" y="5207336"/>
              <a:ext cx="8588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accent2">
                      <a:lumMod val="50000"/>
                    </a:schemeClr>
                  </a:solidFill>
                </a:rPr>
                <a:t>一般</a:t>
              </a:r>
              <a:endParaRPr lang="zh-CN" altLang="en-US" sz="1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770074" y="1916832"/>
              <a:ext cx="835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accent2">
                      <a:lumMod val="50000"/>
                    </a:schemeClr>
                  </a:solidFill>
                </a:rPr>
                <a:t>属于</a:t>
              </a:r>
              <a:endParaRPr lang="zh-CN" alt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9534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691680" y="1501329"/>
            <a:ext cx="936104" cy="9361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麻辣牛肉面</a:t>
            </a:r>
            <a:endParaRPr lang="zh-CN" altLang="en-US" sz="1200" dirty="0"/>
          </a:p>
        </p:txBody>
      </p:sp>
      <p:sp>
        <p:nvSpPr>
          <p:cNvPr id="3" name="椭圆 2"/>
          <p:cNvSpPr/>
          <p:nvPr/>
        </p:nvSpPr>
        <p:spPr>
          <a:xfrm>
            <a:off x="2665240" y="1075853"/>
            <a:ext cx="936104" cy="9361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麻辣羊肉面</a:t>
            </a:r>
            <a:endParaRPr lang="zh-CN" altLang="en-US" sz="1200" dirty="0"/>
          </a:p>
        </p:txBody>
      </p:sp>
      <p:sp>
        <p:nvSpPr>
          <p:cNvPr id="4" name="椭圆 3"/>
          <p:cNvSpPr/>
          <p:nvPr/>
        </p:nvSpPr>
        <p:spPr>
          <a:xfrm>
            <a:off x="3672102" y="1196752"/>
            <a:ext cx="936104" cy="9361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麻辣虾肉面</a:t>
            </a:r>
            <a:endParaRPr lang="zh-CN" altLang="en-US" sz="1200" dirty="0"/>
          </a:p>
        </p:txBody>
      </p:sp>
      <p:sp>
        <p:nvSpPr>
          <p:cNvPr id="5" name="椭圆 4"/>
          <p:cNvSpPr/>
          <p:nvPr/>
        </p:nvSpPr>
        <p:spPr>
          <a:xfrm>
            <a:off x="4608206" y="1593565"/>
            <a:ext cx="936104" cy="9361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西红柿牛腩面</a:t>
            </a:r>
            <a:endParaRPr lang="zh-CN" altLang="en-US" sz="1200" dirty="0"/>
          </a:p>
        </p:txBody>
      </p:sp>
      <p:sp>
        <p:nvSpPr>
          <p:cNvPr id="6" name="椭圆 5"/>
          <p:cNvSpPr/>
          <p:nvPr/>
        </p:nvSpPr>
        <p:spPr>
          <a:xfrm>
            <a:off x="1547664" y="2797865"/>
            <a:ext cx="720080" cy="68407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用户</a:t>
            </a:r>
            <a:r>
              <a:rPr lang="en-US" altLang="zh-CN" sz="1100" dirty="0"/>
              <a:t>1</a:t>
            </a:r>
            <a:endParaRPr lang="zh-CN" altLang="en-US" sz="1100" dirty="0"/>
          </a:p>
        </p:txBody>
      </p:sp>
      <p:sp>
        <p:nvSpPr>
          <p:cNvPr id="7" name="椭圆 6"/>
          <p:cNvSpPr/>
          <p:nvPr/>
        </p:nvSpPr>
        <p:spPr>
          <a:xfrm>
            <a:off x="2332232" y="3086164"/>
            <a:ext cx="720080" cy="68407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用户</a:t>
            </a:r>
            <a:r>
              <a:rPr lang="en-US" altLang="zh-CN" sz="1100" dirty="0" smtClean="0"/>
              <a:t>2</a:t>
            </a:r>
            <a:endParaRPr lang="zh-CN" altLang="en-US" sz="1100" dirty="0"/>
          </a:p>
        </p:txBody>
      </p:sp>
      <p:sp>
        <p:nvSpPr>
          <p:cNvPr id="8" name="椭圆 7"/>
          <p:cNvSpPr/>
          <p:nvPr/>
        </p:nvSpPr>
        <p:spPr>
          <a:xfrm>
            <a:off x="3168249" y="3138531"/>
            <a:ext cx="720080" cy="68407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用户</a:t>
            </a:r>
            <a:r>
              <a:rPr lang="en-US" altLang="zh-CN" sz="1100" dirty="0" smtClean="0"/>
              <a:t>3</a:t>
            </a:r>
            <a:endParaRPr lang="zh-CN" altLang="en-US" sz="1100" dirty="0"/>
          </a:p>
        </p:txBody>
      </p:sp>
      <p:sp>
        <p:nvSpPr>
          <p:cNvPr id="9" name="椭圆 8"/>
          <p:cNvSpPr/>
          <p:nvPr/>
        </p:nvSpPr>
        <p:spPr>
          <a:xfrm>
            <a:off x="4026165" y="3138531"/>
            <a:ext cx="720080" cy="68407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用户</a:t>
            </a:r>
            <a:r>
              <a:rPr lang="en-US" altLang="zh-CN" sz="1100" dirty="0" smtClean="0"/>
              <a:t>4</a:t>
            </a:r>
            <a:endParaRPr lang="zh-CN" altLang="en-US" sz="1100" dirty="0"/>
          </a:p>
        </p:txBody>
      </p:sp>
      <p:sp>
        <p:nvSpPr>
          <p:cNvPr id="10" name="椭圆 9"/>
          <p:cNvSpPr/>
          <p:nvPr/>
        </p:nvSpPr>
        <p:spPr>
          <a:xfrm>
            <a:off x="4746245" y="2926483"/>
            <a:ext cx="720080" cy="68407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用户</a:t>
            </a:r>
            <a:r>
              <a:rPr lang="en-US" altLang="zh-CN" sz="1100" dirty="0" smtClean="0"/>
              <a:t>5</a:t>
            </a:r>
            <a:endParaRPr lang="zh-CN" altLang="en-US" sz="1100" dirty="0"/>
          </a:p>
        </p:txBody>
      </p:sp>
      <p:cxnSp>
        <p:nvCxnSpPr>
          <p:cNvPr id="20" name="直接箭头连接符 19"/>
          <p:cNvCxnSpPr>
            <a:stCxn id="2" idx="4"/>
            <a:endCxn id="6" idx="0"/>
          </p:cNvCxnSpPr>
          <p:nvPr/>
        </p:nvCxnSpPr>
        <p:spPr>
          <a:xfrm flipH="1">
            <a:off x="1907704" y="2437433"/>
            <a:ext cx="252028" cy="360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2" idx="4"/>
            <a:endCxn id="7" idx="0"/>
          </p:cNvCxnSpPr>
          <p:nvPr/>
        </p:nvCxnSpPr>
        <p:spPr>
          <a:xfrm>
            <a:off x="2159732" y="2437433"/>
            <a:ext cx="532540" cy="6487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" idx="4"/>
            <a:endCxn id="8" idx="0"/>
          </p:cNvCxnSpPr>
          <p:nvPr/>
        </p:nvCxnSpPr>
        <p:spPr>
          <a:xfrm>
            <a:off x="2159732" y="2437433"/>
            <a:ext cx="1368557" cy="701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" idx="4"/>
            <a:endCxn id="10" idx="0"/>
          </p:cNvCxnSpPr>
          <p:nvPr/>
        </p:nvCxnSpPr>
        <p:spPr>
          <a:xfrm>
            <a:off x="2159732" y="2437433"/>
            <a:ext cx="2946553" cy="48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3" idx="4"/>
            <a:endCxn id="7" idx="0"/>
          </p:cNvCxnSpPr>
          <p:nvPr/>
        </p:nvCxnSpPr>
        <p:spPr>
          <a:xfrm flipH="1">
            <a:off x="2692272" y="2011957"/>
            <a:ext cx="441020" cy="10742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3" idx="4"/>
            <a:endCxn id="8" idx="0"/>
          </p:cNvCxnSpPr>
          <p:nvPr/>
        </p:nvCxnSpPr>
        <p:spPr>
          <a:xfrm>
            <a:off x="3133292" y="2011957"/>
            <a:ext cx="394997" cy="1126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4" idx="4"/>
            <a:endCxn id="10" idx="0"/>
          </p:cNvCxnSpPr>
          <p:nvPr/>
        </p:nvCxnSpPr>
        <p:spPr>
          <a:xfrm>
            <a:off x="4140154" y="2132856"/>
            <a:ext cx="966131" cy="7936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5" idx="4"/>
            <a:endCxn id="9" idx="0"/>
          </p:cNvCxnSpPr>
          <p:nvPr/>
        </p:nvCxnSpPr>
        <p:spPr>
          <a:xfrm flipH="1">
            <a:off x="4386205" y="2529669"/>
            <a:ext cx="690053" cy="60886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5" idx="4"/>
            <a:endCxn id="10" idx="0"/>
          </p:cNvCxnSpPr>
          <p:nvPr/>
        </p:nvCxnSpPr>
        <p:spPr>
          <a:xfrm>
            <a:off x="5076258" y="2529669"/>
            <a:ext cx="30027" cy="396814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5" idx="4"/>
            <a:endCxn id="8" idx="0"/>
          </p:cNvCxnSpPr>
          <p:nvPr/>
        </p:nvCxnSpPr>
        <p:spPr>
          <a:xfrm flipH="1">
            <a:off x="3528289" y="2529669"/>
            <a:ext cx="1547969" cy="60886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7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7624" y="1484784"/>
            <a:ext cx="3888432" cy="41764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>
                <a:solidFill>
                  <a:schemeClr val="bg1"/>
                </a:solidFill>
              </a:rPr>
              <a:t>db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75656" y="1844824"/>
            <a:ext cx="3312368" cy="23762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数据</a:t>
            </a:r>
            <a:r>
              <a:rPr lang="zh-CN" altLang="en-US" dirty="0" smtClean="0"/>
              <a:t>集</a:t>
            </a:r>
            <a:r>
              <a:rPr lang="en-US" altLang="zh-CN" dirty="0" err="1" smtClean="0"/>
              <a:t>InstantNoodle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475656" y="4481736"/>
            <a:ext cx="3312368" cy="6034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  <a:r>
              <a:rPr lang="zh-CN" altLang="en-US" dirty="0" smtClean="0"/>
              <a:t>集</a:t>
            </a:r>
            <a:r>
              <a:rPr lang="en-US" altLang="zh-CN" dirty="0" err="1" smtClean="0"/>
              <a:t>OtherDataset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907704" y="2276872"/>
            <a:ext cx="252028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bsonFileOne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90030" y="2736121"/>
            <a:ext cx="252028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bsonFileTwo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90030" y="3212976"/>
            <a:ext cx="252028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bsonFileThree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90030" y="3645024"/>
            <a:ext cx="252028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endParaRPr lang="zh-CN" altLang="en-US" dirty="0"/>
          </a:p>
        </p:txBody>
      </p:sp>
      <p:cxnSp>
        <p:nvCxnSpPr>
          <p:cNvPr id="16" name="直接连接符 15"/>
          <p:cNvCxnSpPr>
            <a:stCxn id="5" idx="3"/>
            <a:endCxn id="1026" idx="1"/>
          </p:cNvCxnSpPr>
          <p:nvPr/>
        </p:nvCxnSpPr>
        <p:spPr>
          <a:xfrm>
            <a:off x="4427984" y="2420888"/>
            <a:ext cx="1368152" cy="315233"/>
          </a:xfrm>
          <a:prstGeom prst="line">
            <a:avLst/>
          </a:prstGeom>
          <a:ln w="15875" cmpd="thickThin"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749426"/>
            <a:ext cx="2799460" cy="1973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736" y="3933056"/>
            <a:ext cx="2793115" cy="1374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直接连接符 21"/>
          <p:cNvCxnSpPr>
            <a:stCxn id="6" idx="3"/>
            <a:endCxn id="1027" idx="1"/>
          </p:cNvCxnSpPr>
          <p:nvPr/>
        </p:nvCxnSpPr>
        <p:spPr>
          <a:xfrm>
            <a:off x="4410310" y="2880137"/>
            <a:ext cx="1428426" cy="1740035"/>
          </a:xfrm>
          <a:prstGeom prst="line">
            <a:avLst/>
          </a:prstGeom>
          <a:ln w="15875" cmpd="thickThin"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671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5673" y="836712"/>
            <a:ext cx="1612218" cy="20162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InstantNoodle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7634" y="1268760"/>
            <a:ext cx="122413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id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39714" y="1772816"/>
            <a:ext cx="122413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name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27634" y="2276872"/>
            <a:ext cx="122413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pkgPlanId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915816" y="836712"/>
            <a:ext cx="1612218" cy="20162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pkgPlan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97777" y="1268760"/>
            <a:ext cx="122413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pkgPlanId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109857" y="1772816"/>
            <a:ext cx="122413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descr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097777" y="2276872"/>
            <a:ext cx="122413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13" name="直接连接符 12"/>
          <p:cNvCxnSpPr>
            <a:endCxn id="9" idx="1"/>
          </p:cNvCxnSpPr>
          <p:nvPr/>
        </p:nvCxnSpPr>
        <p:spPr>
          <a:xfrm flipV="1">
            <a:off x="2151770" y="1448780"/>
            <a:ext cx="946007" cy="100811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766940" y="3262672"/>
            <a:ext cx="2309115" cy="31409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InstantNoodle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20074" y="3694720"/>
            <a:ext cx="201196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id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932153" y="4198776"/>
            <a:ext cx="1999887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name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920073" y="4702832"/>
            <a:ext cx="2011967" cy="11744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 smtClean="0"/>
              <a:t>pkgPlanSet</a:t>
            </a:r>
            <a:r>
              <a:rPr lang="en-US" altLang="zh-CN" dirty="0" smtClean="0"/>
              <a:t>:{</a:t>
            </a:r>
          </a:p>
          <a:p>
            <a:r>
              <a:rPr lang="en-US" altLang="zh-CN" dirty="0" smtClean="0"/>
              <a:t>[Id:1,</a:t>
            </a:r>
            <a:r>
              <a:rPr lang="en-US" altLang="zh-CN" dirty="0"/>
              <a:t> </a:t>
            </a:r>
            <a:r>
              <a:rPr lang="en-US" altLang="zh-CN" dirty="0" smtClean="0"/>
              <a:t>descr:descr1],</a:t>
            </a:r>
          </a:p>
          <a:p>
            <a:r>
              <a:rPr lang="en-US" altLang="zh-CN" dirty="0"/>
              <a:t>[</a:t>
            </a:r>
            <a:r>
              <a:rPr lang="en-US" altLang="zh-CN" dirty="0" smtClean="0"/>
              <a:t>Id:2, descr:descr2]</a:t>
            </a:r>
            <a:endParaRPr lang="en-US" altLang="zh-CN" dirty="0"/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2191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070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772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2457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693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3573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114</Words>
  <Application>Microsoft Office PowerPoint</Application>
  <PresentationFormat>全屏显示(4:3)</PresentationFormat>
  <Paragraphs>74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Barbara Shawn</dc:creator>
  <cp:lastModifiedBy>ASUS</cp:lastModifiedBy>
  <cp:revision>9</cp:revision>
  <dcterms:created xsi:type="dcterms:W3CDTF">2018-05-05T17:53:07Z</dcterms:created>
  <dcterms:modified xsi:type="dcterms:W3CDTF">2018-05-25T11:41:17Z</dcterms:modified>
</cp:coreProperties>
</file>