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9" r:id="rId3"/>
    <p:sldId id="281" r:id="rId4"/>
    <p:sldId id="287" r:id="rId5"/>
    <p:sldId id="291" r:id="rId6"/>
    <p:sldId id="292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2072" y="1538514"/>
            <a:ext cx="48078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Nirmala UI Semilight" panose="020B0402040204020203" pitchFamily="34" charset="0"/>
              </a:rPr>
              <a:t>2018</a:t>
            </a:r>
            <a:endParaRPr lang="zh-CN" altLang="en-US" sz="11500" b="1" dirty="0">
              <a:solidFill>
                <a:schemeClr val="tx1"/>
              </a:solidFill>
              <a:latin typeface="Arial Narrow" panose="020B0606020202030204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92071" y="3449856"/>
            <a:ext cx="5090885" cy="85357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83200" y="4545661"/>
            <a:ext cx="2855018" cy="90781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3" y="4545661"/>
            <a:ext cx="588341" cy="84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/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/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0892" y="0"/>
            <a:ext cx="4502332" cy="68580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9361" y="3107315"/>
            <a:ext cx="3087198" cy="897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03618" y="3002002"/>
            <a:ext cx="3112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PART 01</a:t>
            </a:r>
            <a:endParaRPr lang="zh-CN" altLang="en-US" sz="6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6072" y="1506991"/>
            <a:ext cx="6839857" cy="3844018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/>
              <a:t>openapi</a:t>
            </a:r>
            <a:endParaRPr lang="en-US" altLang="zh-CN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配置说明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使用语言：</a:t>
            </a:r>
            <a:r>
              <a:rPr lang="en-US" altLang="zh-CN"/>
              <a:t>Python 2.7.14</a:t>
            </a:r>
            <a:endParaRPr lang="en-US" altLang="zh-CN"/>
          </a:p>
          <a:p>
            <a:r>
              <a:rPr lang="zh-CN" altLang="en-US"/>
              <a:t>集成环境：Anaconda</a:t>
            </a:r>
            <a:endParaRPr lang="zh-CN" altLang="en-US"/>
          </a:p>
          <a:p>
            <a:r>
              <a:rPr lang="zh-CN" altLang="en-US"/>
              <a:t>涉及到的库：</a:t>
            </a:r>
            <a:r>
              <a:rPr lang="en-US" altLang="zh-CN"/>
              <a:t>time,json,requests,logging,pymssql,(threading)</a:t>
            </a:r>
            <a:endParaRPr lang="en-US" altLang="zh-CN"/>
          </a:p>
          <a:p>
            <a:r>
              <a:rPr lang="zh-CN" altLang="en-US">
                <a:sym typeface="+mn-ea"/>
              </a:rPr>
              <a:t>涉及到的非标准三方库：</a:t>
            </a:r>
            <a:r>
              <a:rPr lang="en-US" altLang="zh-CN">
                <a:sym typeface="+mn-ea"/>
              </a:rPr>
              <a:t>pymssql,requests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/>
        </p:nvSpPr>
        <p:spPr>
          <a:xfrm>
            <a:off x="838200" y="1946910"/>
            <a:ext cx="10509885" cy="4625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3989705" cy="428117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454015" y="1825625"/>
            <a:ext cx="5899785" cy="4351655"/>
          </a:xfrm>
        </p:spPr>
        <p:txBody>
          <a:bodyPr>
            <a:normAutofit fontScale="90000" lnSpcReduction="10000"/>
          </a:bodyPr>
          <a:p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</a:rPr>
              <a:t>log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</a:rPr>
              <a:t>下是日志文件。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命名规则为时间戳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任务类型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-Msg.log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每天生成任务类型数</a:t>
            </a:r>
            <a:r>
              <a:rPr lang="zh-CN" sz="1500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文件。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任务类型目前有两种：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query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，分别对应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机制（即遍历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DataInterfaceTask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，运行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task.py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）和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query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机制（即遍历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ABSTrustPaymentOrder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表，运行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queryPayResult.py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</a:rPr>
              <a:t>Script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</a:rPr>
              <a:t>下是代码。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config.py: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数据库信息，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openapi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涉及的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url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log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配置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tools.py: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连接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/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处理数据库函数，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log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函数，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sz="1500">
                <a:latin typeface="微软雅黑 Light" panose="020B0502040204020203" charset="-122"/>
                <a:ea typeface="微软雅黑 Light" panose="020B0502040204020203" charset="-122"/>
              </a:rPr>
              <a:t>更改状态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函数（针对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机制），数据格式化函数</a:t>
            </a:r>
            <a:endParaRPr lang="en-US" altLang="zh-CN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openapi.py: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对接普惠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openapi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，传参回参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main.py: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每个函数对应一个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接口。处理传参，调用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openapi.py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，处理回参。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taks.py: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维护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机制，查询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表，调用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main.py</a:t>
            </a:r>
            <a:endParaRPr lang="en-US" altLang="zh-CN" sz="15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queryPayResult.py: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维护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query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机制，查询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order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表，调用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main.py</a:t>
            </a:r>
            <a:endParaRPr lang="en-US" altLang="zh-CN" sz="15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/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autoRunAll.py: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多线程调用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</a:rPr>
              <a:t>task.py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queryPayResult.py</a:t>
            </a:r>
            <a:r>
              <a:rPr lang="zh-CN" altLang="en-US" sz="15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，设置跑批间隔时间。（此时普惠环境调用使用任务计划程序，所以此函数并没有实际运行。）</a:t>
            </a:r>
            <a:endParaRPr lang="zh-CN" altLang="en-US" sz="15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Log</a:t>
            </a:r>
            <a:r>
              <a:rPr lang="zh-CN" altLang="en-US">
                <a:sym typeface="+mn-ea"/>
              </a:rPr>
              <a:t>结构</a:t>
            </a:r>
            <a:r>
              <a:rPr lang="en-US" altLang="zh-CN">
                <a:sym typeface="+mn-ea"/>
              </a:rPr>
              <a:t>-query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4030" y="1633220"/>
            <a:ext cx="374459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query-Msg.log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格式：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[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时间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] [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]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信息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类型包括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info,warning,error,critical,debug.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常见的是前三种。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query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单次信息格式：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标记开始queryPayResult Start--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access_token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显示任务类型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查询出状态为已执行的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PaymentIds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调用的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url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返回的值（如果是错误则类型为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error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，否则为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info)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统计成功失败数量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标记结束queryPayResult End--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2762A7">
                  <a:alpha val="100000"/>
                </a:srgbClr>
              </a:clrFrom>
              <a:clrTo>
                <a:srgbClr val="2762A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" y="2577465"/>
            <a:ext cx="7598410" cy="21488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0810" y="3385820"/>
            <a:ext cx="2847340" cy="76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Log</a:t>
            </a:r>
            <a:r>
              <a:rPr lang="zh-CN" altLang="en-US">
                <a:sym typeface="+mn-ea"/>
              </a:rPr>
              <a:t>结构</a:t>
            </a:r>
            <a:r>
              <a:rPr lang="en-US" altLang="zh-CN">
                <a:sym typeface="+mn-ea"/>
              </a:rPr>
              <a:t>-task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4030" y="1633220"/>
            <a:ext cx="37445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task-Msg.log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格式：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[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时间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] [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]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信息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类型如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query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单次信息格式：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标记开始DataInterfaceTaskStart--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查询出状态不是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2(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成功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)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TaskIds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，对每个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TaskId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执行以下操作：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TaskId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TaskId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FunctionName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调用的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url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返回的值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统计成功失败数量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标记结束DataInterfaceTaskEnd--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1744980"/>
            <a:ext cx="7335520" cy="47898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9685" y="2573655"/>
            <a:ext cx="18383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9685" y="3390900"/>
            <a:ext cx="18383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8725" y="4205605"/>
            <a:ext cx="18383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98725" y="4992370"/>
            <a:ext cx="18383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9685" y="5804535"/>
            <a:ext cx="18383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Script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8220" y="5506085"/>
            <a:ext cx="5549900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config.py	tools.py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3085" y="4710430"/>
            <a:ext cx="3900170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openapi.py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9005" y="3795395"/>
            <a:ext cx="3062605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main.py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2985" y="3029585"/>
            <a:ext cx="1411605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task.py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30005" y="3029585"/>
            <a:ext cx="1411605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queryPayResult</a:t>
            </a:r>
            <a:r>
              <a:rPr lang="en-US" altLang="zh-CN">
                <a:solidFill>
                  <a:schemeClr val="tx1"/>
                </a:solidFill>
              </a:rPr>
              <a:t>.py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7050" y="2431415"/>
            <a:ext cx="1411605" cy="342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autoRunAll</a:t>
            </a:r>
            <a:r>
              <a:rPr lang="en-US" altLang="zh-CN">
                <a:solidFill>
                  <a:schemeClr val="tx1"/>
                </a:solidFill>
              </a:rPr>
              <a:t>.py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8853170" y="5052695"/>
            <a:ext cx="0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8809990" y="4137660"/>
            <a:ext cx="635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2"/>
          </p:cNvCxnSpPr>
          <p:nvPr/>
        </p:nvCxnSpPr>
        <p:spPr>
          <a:xfrm flipH="1" flipV="1">
            <a:off x="8079105" y="3371850"/>
            <a:ext cx="773430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0"/>
            <a:endCxn id="11" idx="2"/>
          </p:cNvCxnSpPr>
          <p:nvPr/>
        </p:nvCxnSpPr>
        <p:spPr>
          <a:xfrm flipH="1" flipV="1">
            <a:off x="8853170" y="2773680"/>
            <a:ext cx="782955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V="1">
            <a:off x="8079105" y="2773680"/>
            <a:ext cx="774065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2"/>
          </p:cNvCxnSpPr>
          <p:nvPr/>
        </p:nvCxnSpPr>
        <p:spPr>
          <a:xfrm flipV="1">
            <a:off x="8862060" y="3371850"/>
            <a:ext cx="77406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1"/>
            <a:endCxn id="7" idx="1"/>
          </p:cNvCxnSpPr>
          <p:nvPr/>
        </p:nvCxnSpPr>
        <p:spPr>
          <a:xfrm rot="10800000" flipH="1">
            <a:off x="6078220" y="3966845"/>
            <a:ext cx="1200785" cy="1710690"/>
          </a:xfrm>
          <a:prstGeom prst="bentConnector3">
            <a:avLst>
              <a:gd name="adj1" fmla="val -19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1"/>
            <a:endCxn id="8" idx="1"/>
          </p:cNvCxnSpPr>
          <p:nvPr/>
        </p:nvCxnSpPr>
        <p:spPr>
          <a:xfrm rot="10800000" flipH="1">
            <a:off x="6077585" y="3201035"/>
            <a:ext cx="1294765" cy="2476500"/>
          </a:xfrm>
          <a:prstGeom prst="bentConnector3">
            <a:avLst>
              <a:gd name="adj1" fmla="val -18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1"/>
            <a:endCxn id="11" idx="1"/>
          </p:cNvCxnSpPr>
          <p:nvPr/>
        </p:nvCxnSpPr>
        <p:spPr>
          <a:xfrm rot="10800000" flipH="1">
            <a:off x="6078220" y="2602865"/>
            <a:ext cx="2068830" cy="3074670"/>
          </a:xfrm>
          <a:prstGeom prst="bentConnector3">
            <a:avLst>
              <a:gd name="adj1" fmla="val -11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3"/>
            <a:endCxn id="7" idx="3"/>
          </p:cNvCxnSpPr>
          <p:nvPr/>
        </p:nvCxnSpPr>
        <p:spPr>
          <a:xfrm flipH="1" flipV="1">
            <a:off x="10341610" y="3966845"/>
            <a:ext cx="1286510" cy="1710690"/>
          </a:xfrm>
          <a:prstGeom prst="bentConnector3">
            <a:avLst>
              <a:gd name="adj1" fmla="val -12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9" idx="3"/>
          </p:cNvCxnSpPr>
          <p:nvPr/>
        </p:nvCxnSpPr>
        <p:spPr>
          <a:xfrm rot="16200000" flipV="1">
            <a:off x="9764395" y="3777615"/>
            <a:ext cx="2450465" cy="1296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11" idx="3"/>
          </p:cNvCxnSpPr>
          <p:nvPr/>
        </p:nvCxnSpPr>
        <p:spPr>
          <a:xfrm rot="16200000" flipV="1">
            <a:off x="9082405" y="3079115"/>
            <a:ext cx="3031490" cy="2079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rcRect r="19592" b="384"/>
          <a:stretch>
            <a:fillRect/>
          </a:stretch>
        </p:blipFill>
        <p:spPr>
          <a:xfrm>
            <a:off x="838200" y="2767330"/>
            <a:ext cx="4074795" cy="27031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方正兰亭细黑_GBK</vt:lpstr>
      <vt:lpstr>Arial Narrow</vt:lpstr>
      <vt:lpstr>Nirmala UI Semilight</vt:lpstr>
      <vt:lpstr>微软雅黑</vt:lpstr>
      <vt:lpstr>微软雅黑 Light</vt:lpstr>
      <vt:lpstr>Arial Unicode MS</vt:lpstr>
      <vt:lpstr>Calibri</vt:lpstr>
      <vt:lpstr>1_Office 主题</vt:lpstr>
      <vt:lpstr>普惠ABS openapi</vt:lpstr>
      <vt:lpstr>配置说明</vt:lpstr>
      <vt:lpstr>目录结构</vt:lpstr>
      <vt:lpstr>Log结构-query</vt:lpstr>
      <vt:lpstr>Log结构-task</vt:lpstr>
      <vt:lpstr>Script结构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GoldenStand</dc:creator>
  <cp:lastModifiedBy>dell</cp:lastModifiedBy>
  <cp:revision>8</cp:revision>
  <dcterms:created xsi:type="dcterms:W3CDTF">2015-05-05T08:02:00Z</dcterms:created>
  <dcterms:modified xsi:type="dcterms:W3CDTF">2017-12-11T03:17:22Z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