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A3FD3-5DB7-4689-986D-4E5FACB83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BAA05B-DA8A-4BFE-8956-60E07CEC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27C7A-B573-43D5-83EB-786F3D2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FC74C-EA29-4EF7-952E-3E9DC08B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2AF769-B5D1-43A7-9437-62D5705F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7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A6F7-D35B-48CF-AADD-EDD3D191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058049-5BD4-4180-A77A-AFA8AEFA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26461-8DE1-43AA-94DF-252985C7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B883B-72E9-40E8-82F4-70379CE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5694D-03F2-49B9-B202-49B37F3D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9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75D215-457F-421A-9573-2D37C6A5A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240E54-BF34-44AE-ABB4-82D503441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7B4A-48B2-42A1-B405-6BD998B6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B9492-A754-422E-AABF-8B692F3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FA937-8A25-4953-8140-C48E7F07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85566-78F8-477F-AF81-14ECCC89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8C75-BAE5-4112-9708-C4B126DD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2D03C-1D5A-4053-9709-D0EF7ED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83230-444D-4B38-B3AF-F4BB700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9D0A1-B0BB-4DF3-B4AB-0E6AF8E0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3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243F3-723A-410D-BDB5-2477ECF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06CFF-1665-4D30-A883-686AC05A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8BD86-45FF-44DF-9FBB-7088B17C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3556D-2AE9-4CAD-B192-CD0BD2B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D82A7-C70E-46C3-93A9-FBC0F059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0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64034-2E48-4A56-8457-D10DD8BA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A1C27-0AF0-4B2C-B653-5DA55C43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1B3A1-B396-4525-BE43-F0ACE0DE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0C414D-4DE7-40B8-AED6-850F320C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9073-27F5-46B6-A313-C95DA790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97841-F0CD-414E-9672-F891F7D9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720F-1558-4825-88D0-06A1419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6EE5A-1532-4C63-A56B-B35118DF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C773C-938A-45DD-879A-4AFF98A0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3F9775-49E5-47C0-95D3-A7566E75C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3AE885-ED64-4696-837C-0D0B7F9A4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D37D23-0D1D-470D-9C78-4CA7DEE7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75FC69-E0FD-4316-BB18-202A6C83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D1B6D1-8A67-4FD4-A5B9-80501033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6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700B5-4D7E-4DB0-9E40-E443532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E06954-BC45-438C-914E-81C4E3B8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62923-DFD1-44C5-94CC-8C83F80E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5D64F7-440E-410C-941D-A37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8497E6-B309-463C-86EA-E3F450A0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A0E2AC-DCE6-49B6-9686-FFB8EAF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F757AF-DB68-491B-A606-69B70622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5F85F-740B-435B-8C87-F19B323F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2DB0B-7686-499B-9C16-1A777483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07F629-BA3D-4AA1-9A93-A937A031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F91C2D-8B25-49C0-AEB8-2F2CDFD3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DECE5-D2CF-407E-8F3F-678AD912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A1893A-CACE-4F83-9D01-4247C47E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1233C-03D4-431A-85E9-43038DC8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F3669D-5C05-4794-AAFF-0332A2A1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9746B-84D6-4E0B-A7FD-2B51D4F4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5DA73-CCF1-426A-BA59-D4CF3B7F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CF1D3-F077-4DD9-853F-C134744A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68B78-14AF-4215-9102-8BEA648C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ACED3-F6FF-4FDF-8D73-8667B558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C6D0FC-9E7C-473F-897C-56D27DFF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A2431-85E9-4FBF-9B4B-44B1154A3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E81A-2217-4C1E-B4E1-FEDCECE0BAB0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25D48-235F-4790-85E5-DE861AE34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B2373-CBA8-4B2D-9FE9-FB5966F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1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DevOps External Online Course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Final Project Presentation</a:t>
            </a:r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Theme: CI/</a:t>
            </a: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Pipiline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PetClinic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Sinelnik Igor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2682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+mj-lt"/>
              </a:rPr>
              <a:t>It Works!</a:t>
            </a:r>
            <a:endParaRPr lang="ru-RU" sz="1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4384"/>
            <a:ext cx="10058400" cy="50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23B9EF-CF19-4A0E-AEA4-773C357911E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7613" y="657758"/>
            <a:ext cx="2693201" cy="20199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723951" y="3728452"/>
            <a:ext cx="9278752" cy="2102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I’m Head System Administrator in middle company. </a:t>
            </a:r>
          </a:p>
          <a:p>
            <a:endParaRPr lang="en-US" dirty="0"/>
          </a:p>
          <a:p>
            <a:r>
              <a:rPr lang="en-US" dirty="0"/>
              <a:t>My experience about 7 years.</a:t>
            </a:r>
          </a:p>
          <a:p>
            <a:endParaRPr lang="en-US" dirty="0"/>
          </a:p>
          <a:p>
            <a:r>
              <a:rPr lang="en-US" dirty="0"/>
              <a:t>Since y was yang – I interested in electronics, mechanics and other technical things.</a:t>
            </a:r>
          </a:p>
          <a:p>
            <a:endParaRPr lang="en-US" dirty="0"/>
          </a:p>
          <a:p>
            <a:r>
              <a:rPr lang="en-US" dirty="0"/>
              <a:t>Now, IT technologies is most interesting for me as hobbies as my future professional way!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5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48652" y="1655545"/>
            <a:ext cx="11694695" cy="441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Motivation</a:t>
            </a:r>
          </a:p>
          <a:p>
            <a:pPr algn="ctr"/>
            <a:r>
              <a:rPr lang="en-US" sz="2800" dirty="0"/>
              <a:t>I wanted get knowledge in DevOps practices and use it on practice!</a:t>
            </a:r>
            <a:br>
              <a:rPr lang="en-US" sz="2800" dirty="0"/>
            </a:br>
            <a:r>
              <a:rPr lang="en-US" sz="2800" dirty="0"/>
              <a:t>It’s project more simpler than I wanted made, but it works now!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Destination</a:t>
            </a:r>
          </a:p>
          <a:p>
            <a:pPr algn="ctr"/>
            <a:r>
              <a:rPr lang="en-US" sz="2800" dirty="0"/>
              <a:t>My project shows opportunity get more simpler process between developing app and publication it on </a:t>
            </a:r>
            <a:r>
              <a:rPr lang="en-US" sz="2800" dirty="0" err="1"/>
              <a:t>differents</a:t>
            </a:r>
            <a:r>
              <a:rPr lang="en-US" sz="2800" dirty="0"/>
              <a:t> destination servers.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 depended on needed servers </a:t>
            </a:r>
            <a:r>
              <a:rPr lang="en-US" sz="2800" dirty="0" err="1"/>
              <a:t>lifecycling</a:t>
            </a:r>
            <a:r>
              <a:rPr lang="en-US" sz="2800" dirty="0"/>
              <a:t> - they can work all time or will creating to some jobs - example build project and after that will be remove.  This approach for Cloud infrastructure help save money.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1800" dirty="0"/>
              <a:t/>
            </a:r>
            <a:br>
              <a:rPr lang="ru-RU" sz="1800" dirty="0"/>
            </a:b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0C93CA-A6E7-4F46-813E-7BDE458AEADF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Infrastructure</a:t>
            </a:r>
            <a:endParaRPr lang="ru-RU" sz="16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B18B0E-5B23-40AE-9A00-2CF7424974B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9" y="2148783"/>
            <a:ext cx="2560433" cy="25604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D7D3876-59F3-4D02-82E4-AB34BDF8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60" y="1021586"/>
            <a:ext cx="3595313" cy="26665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9BC90D-0789-441B-A419-EF4FF5128F6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75" y="2027130"/>
            <a:ext cx="2513449" cy="226995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094210" y="3278487"/>
            <a:ext cx="1770611" cy="113498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Instances:</a:t>
            </a:r>
            <a:br>
              <a:rPr lang="en-US" dirty="0" smtClean="0"/>
            </a:br>
            <a:r>
              <a:rPr lang="en-US" dirty="0" smtClean="0"/>
              <a:t>Server -Jenkins</a:t>
            </a:r>
            <a:br>
              <a:rPr lang="en-US" dirty="0" smtClean="0"/>
            </a:br>
            <a:r>
              <a:rPr lang="en-US" dirty="0" smtClean="0"/>
              <a:t>Server - 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10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Work process</a:t>
            </a:r>
            <a:endParaRPr lang="ru-RU" sz="16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0231A0-434D-4B84-AF81-F08C5C1CC7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5" y="1514131"/>
            <a:ext cx="2000938" cy="20009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B41BE-AC48-4FC7-B2D6-7BC723CBF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23" y="1514131"/>
            <a:ext cx="2443960" cy="18126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702E0-C2E9-40EC-AA37-9FACEF18641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7" y="1763061"/>
            <a:ext cx="1707526" cy="154211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581841" y="3989350"/>
            <a:ext cx="1617045" cy="914400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code</a:t>
            </a:r>
            <a:br>
              <a:rPr lang="en-US" dirty="0"/>
            </a:br>
            <a:r>
              <a:rPr lang="en-US" dirty="0"/>
              <a:t>Git Commit </a:t>
            </a:r>
            <a:br>
              <a:rPr lang="en-US" dirty="0"/>
            </a:br>
            <a:r>
              <a:rPr lang="en-US" dirty="0"/>
              <a:t>Git Push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5DB0A9-07E2-4544-A074-99C776AD7C46}"/>
              </a:ext>
            </a:extLst>
          </p:cNvPr>
          <p:cNvSpPr/>
          <p:nvPr/>
        </p:nvSpPr>
        <p:spPr>
          <a:xfrm>
            <a:off x="5058930" y="3989350"/>
            <a:ext cx="2074140" cy="914400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new commit</a:t>
            </a:r>
            <a:br>
              <a:rPr lang="en-US" dirty="0"/>
            </a:br>
            <a:r>
              <a:rPr lang="en-US" dirty="0"/>
              <a:t>Take Git Hook to Jenkins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CCB9626-672A-4649-98A3-1A1F26B8F771}"/>
              </a:ext>
            </a:extLst>
          </p:cNvPr>
          <p:cNvSpPr/>
          <p:nvPr/>
        </p:nvSpPr>
        <p:spPr>
          <a:xfrm>
            <a:off x="9322733" y="3989350"/>
            <a:ext cx="2074140" cy="914400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 get Git Hook and starts Jobs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FB9E8C-674E-4B8A-9EB3-E491869BB310}"/>
              </a:ext>
            </a:extLst>
          </p:cNvPr>
          <p:cNvCxnSpPr>
            <a:cxnSpLocks/>
          </p:cNvCxnSpPr>
          <p:nvPr/>
        </p:nvCxnSpPr>
        <p:spPr>
          <a:xfrm>
            <a:off x="3012707" y="3263584"/>
            <a:ext cx="1610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</p:cNvCxnSpPr>
          <p:nvPr/>
        </p:nvCxnSpPr>
        <p:spPr>
          <a:xfrm>
            <a:off x="7305575" y="3263584"/>
            <a:ext cx="16074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Security</a:t>
            </a:r>
            <a:endParaRPr lang="ru-RU" sz="1600" dirty="0"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1603164" y="2724537"/>
            <a:ext cx="8985671" cy="1408926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use Jenkins credentials tools for saving all credentials from AWS AMI, SSH and GitHub </a:t>
            </a:r>
            <a:endParaRPr 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9109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23" y="158172"/>
            <a:ext cx="966164" cy="96616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6A778A-6A08-4DC4-A267-CBA5F39091A2}"/>
              </a:ext>
            </a:extLst>
          </p:cNvPr>
          <p:cNvSpPr/>
          <p:nvPr/>
        </p:nvSpPr>
        <p:spPr>
          <a:xfrm>
            <a:off x="804313" y="1742916"/>
            <a:ext cx="2762449" cy="130385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Hook starting first job “FromGit_EC2_PetClinic”</a:t>
            </a:r>
            <a:br>
              <a:rPr lang="en-US" dirty="0"/>
            </a:br>
            <a:r>
              <a:rPr lang="en-US" dirty="0"/>
              <a:t>Step 1 – create Jenkins Node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6A9977-726A-413F-A22E-2EA0558B5EA9}"/>
              </a:ext>
            </a:extLst>
          </p:cNvPr>
          <p:cNvSpPr/>
          <p:nvPr/>
        </p:nvSpPr>
        <p:spPr>
          <a:xfrm>
            <a:off x="6089180" y="1734836"/>
            <a:ext cx="4687506" cy="359853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Amazon EC2 plugin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Started Launch Instance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t2.medium</a:t>
            </a:r>
          </a:p>
          <a:p>
            <a:r>
              <a:rPr lang="en-US" dirty="0"/>
              <a:t>Idle termination time 60min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user data: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/>
              <a:t>#!/bin/bash</a:t>
            </a:r>
          </a:p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openjdk-11-jdk -y</a:t>
            </a:r>
          </a:p>
          <a:p>
            <a:r>
              <a:rPr lang="en-US" dirty="0" err="1"/>
              <a:t>sudo</a:t>
            </a:r>
            <a:r>
              <a:rPr lang="en-US" dirty="0"/>
              <a:t> apt install -y maven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timedatectl</a:t>
            </a:r>
            <a:r>
              <a:rPr lang="en-US" dirty="0"/>
              <a:t> set-</a:t>
            </a:r>
            <a:r>
              <a:rPr lang="en-US" dirty="0" err="1"/>
              <a:t>timezone</a:t>
            </a:r>
            <a:r>
              <a:rPr lang="en-US" dirty="0"/>
              <a:t> Europe/</a:t>
            </a:r>
            <a:r>
              <a:rPr lang="en-US" dirty="0" err="1"/>
              <a:t>KievIdle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BCDBFC-0EBA-4DB0-8CB9-F0230DE23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3" y="3173750"/>
            <a:ext cx="2762449" cy="215962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FC1DDD4-D4B6-4B09-A0F7-D49CBBD2A26D}"/>
              </a:ext>
            </a:extLst>
          </p:cNvPr>
          <p:cNvCxnSpPr/>
          <p:nvPr/>
        </p:nvCxnSpPr>
        <p:spPr>
          <a:xfrm>
            <a:off x="4109987" y="3429000"/>
            <a:ext cx="1568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B45A778-EF04-44B4-928A-7496510B1111}"/>
              </a:ext>
            </a:extLst>
          </p:cNvPr>
          <p:cNvSpPr/>
          <p:nvPr/>
        </p:nvSpPr>
        <p:spPr>
          <a:xfrm>
            <a:off x="2765659" y="159992"/>
            <a:ext cx="6660682" cy="88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Creating Jenkins Node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057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0DB466-5773-4E41-8BA8-E6ED8FDD13C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23" y="158172"/>
            <a:ext cx="966164" cy="9661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AB855C-EE7C-4E0A-BAC2-A4F82821D7C5}"/>
              </a:ext>
            </a:extLst>
          </p:cNvPr>
          <p:cNvSpPr/>
          <p:nvPr/>
        </p:nvSpPr>
        <p:spPr>
          <a:xfrm>
            <a:off x="2765659" y="159992"/>
            <a:ext cx="6660682" cy="88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Build project in Node</a:t>
            </a:r>
            <a:endParaRPr lang="ru-RU" sz="3200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4B38F9-E14E-4BF5-8905-A392323E75D5}"/>
              </a:ext>
            </a:extLst>
          </p:cNvPr>
          <p:cNvSpPr/>
          <p:nvPr/>
        </p:nvSpPr>
        <p:spPr>
          <a:xfrm>
            <a:off x="271612" y="1124335"/>
            <a:ext cx="4071485" cy="131835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Hook starting first job “FromGit_EC2_PetClinic”</a:t>
            </a:r>
            <a:endParaRPr lang="ru-RU" dirty="0"/>
          </a:p>
          <a:p>
            <a:pPr algn="ctr"/>
            <a:r>
              <a:rPr lang="en-US" dirty="0"/>
              <a:t>Step 2 - Get project from Git and Build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1067CD-F585-40ED-AE04-35E1E3CC0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8" y="2751999"/>
            <a:ext cx="4149591" cy="379669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9853A20-8F8E-4150-A68B-29E21BD8A8D7}"/>
              </a:ext>
            </a:extLst>
          </p:cNvPr>
          <p:cNvSpPr/>
          <p:nvPr/>
        </p:nvSpPr>
        <p:spPr>
          <a:xfrm>
            <a:off x="5473566" y="1124336"/>
            <a:ext cx="6446822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Build and copy artefact to WEB server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EC7592-88F6-496A-A704-FD9BCE81E3D8}"/>
              </a:ext>
            </a:extLst>
          </p:cNvPr>
          <p:cNvSpPr/>
          <p:nvPr/>
        </p:nvSpPr>
        <p:spPr>
          <a:xfrm>
            <a:off x="5473566" y="2130413"/>
            <a:ext cx="6446822" cy="2242274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echo "======Build Started======"</a:t>
            </a:r>
          </a:p>
          <a:p>
            <a:endParaRPr lang="en-US" sz="1400" dirty="0"/>
          </a:p>
          <a:p>
            <a:r>
              <a:rPr lang="en-US" sz="1400" dirty="0"/>
              <a:t>cd m1/</a:t>
            </a:r>
            <a:r>
              <a:rPr lang="en-US" sz="1400" dirty="0" err="1"/>
              <a:t>petclinic</a:t>
            </a:r>
            <a:r>
              <a:rPr lang="en-US" sz="1400" dirty="0"/>
              <a:t>/</a:t>
            </a:r>
          </a:p>
          <a:p>
            <a:r>
              <a:rPr lang="en-US" sz="1400" dirty="0" err="1"/>
              <a:t>chmod</a:t>
            </a:r>
            <a:r>
              <a:rPr lang="en-US" sz="1400" dirty="0"/>
              <a:t> +x ./</a:t>
            </a:r>
            <a:r>
              <a:rPr lang="en-US" sz="1400" dirty="0" err="1"/>
              <a:t>mvnw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mvnw</a:t>
            </a:r>
            <a:r>
              <a:rPr lang="en-US" sz="1400" dirty="0"/>
              <a:t> package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scp</a:t>
            </a:r>
            <a:r>
              <a:rPr lang="en-US" sz="1400" dirty="0"/>
              <a:t> -o </a:t>
            </a:r>
            <a:r>
              <a:rPr lang="en-US" sz="1400" dirty="0" err="1"/>
              <a:t>StrictHostKeyChecking</a:t>
            </a:r>
            <a:r>
              <a:rPr lang="en-US" sz="1400" dirty="0"/>
              <a:t>=no target/*.jar ubuntu@172.31.22.175:/home/ubuntu/</a:t>
            </a:r>
          </a:p>
          <a:p>
            <a:endParaRPr lang="en-US" sz="1400" dirty="0"/>
          </a:p>
          <a:p>
            <a:r>
              <a:rPr lang="en-US" sz="1400" dirty="0"/>
              <a:t>echo "======Build Finished====="</a:t>
            </a: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75F139-8300-463C-941F-CF2C672A5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27" y="4060187"/>
            <a:ext cx="3379425" cy="24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000" dirty="0"/>
              <a:t/>
            </a: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+mj-lt"/>
              </a:rPr>
              <a:t>Publication java app as Service</a:t>
            </a:r>
            <a:endParaRPr lang="ru-RU" sz="12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8" y="2579024"/>
            <a:ext cx="3848100" cy="25146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22168" y="1546167"/>
            <a:ext cx="3848099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</a:t>
            </a:r>
            <a:r>
              <a:rPr lang="en-US" dirty="0"/>
              <a:t>job “</a:t>
            </a:r>
            <a:r>
              <a:rPr lang="en-US" dirty="0" err="1"/>
              <a:t>Petclinic</a:t>
            </a:r>
            <a:r>
              <a:rPr lang="en-US" dirty="0"/>
              <a:t> as service</a:t>
            </a:r>
            <a:r>
              <a:rPr lang="en-US" dirty="0" smtClean="0"/>
              <a:t>” if previously job ended right!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95948" y="980902"/>
            <a:ext cx="6641869" cy="576903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M" sz="900" dirty="0"/>
          </a:p>
          <a:p>
            <a:r>
              <a:rPr lang="en-JM" sz="900" dirty="0"/>
              <a:t>cat &gt; petclinic.sh &lt;&lt;EOF</a:t>
            </a:r>
          </a:p>
          <a:p>
            <a:r>
              <a:rPr lang="en-JM" sz="900" dirty="0"/>
              <a:t>#!/bin/</a:t>
            </a:r>
            <a:r>
              <a:rPr lang="en-JM" sz="900" dirty="0" err="1"/>
              <a:t>sh</a:t>
            </a:r>
            <a:endParaRPr lang="en-JM" sz="900" dirty="0"/>
          </a:p>
          <a:p>
            <a:r>
              <a:rPr lang="en-JM" sz="900" dirty="0"/>
              <a:t>java -jar /home/</a:t>
            </a:r>
            <a:r>
              <a:rPr lang="en-JM" sz="900" dirty="0" err="1"/>
              <a:t>ubuntu</a:t>
            </a:r>
            <a:r>
              <a:rPr lang="en-JM" sz="900" dirty="0"/>
              <a:t>/*.jar</a:t>
            </a:r>
          </a:p>
          <a:p>
            <a:endParaRPr lang="en-JM" sz="900" dirty="0"/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r>
              <a:rPr lang="en-JM" sz="900" dirty="0" err="1"/>
              <a:t>chmod</a:t>
            </a:r>
            <a:r>
              <a:rPr lang="en-JM" sz="900" dirty="0"/>
              <a:t> </a:t>
            </a:r>
            <a:r>
              <a:rPr lang="en-JM" sz="900" dirty="0" err="1"/>
              <a:t>a+x</a:t>
            </a:r>
            <a:r>
              <a:rPr lang="en-JM" sz="900" dirty="0"/>
              <a:t> petclinic.sh</a:t>
            </a:r>
          </a:p>
          <a:p>
            <a:endParaRPr lang="en-JM" sz="900" dirty="0"/>
          </a:p>
          <a:p>
            <a:r>
              <a:rPr lang="en-JM" sz="900" dirty="0"/>
              <a:t>cat &gt; </a:t>
            </a:r>
            <a:r>
              <a:rPr lang="en-JM" sz="900" dirty="0" err="1"/>
              <a:t>petclinic.service</a:t>
            </a:r>
            <a:r>
              <a:rPr lang="en-JM" sz="900" dirty="0"/>
              <a:t> &lt;&lt;EOF</a:t>
            </a:r>
          </a:p>
          <a:p>
            <a:r>
              <a:rPr lang="en-JM" sz="900" dirty="0"/>
              <a:t>[Unit]</a:t>
            </a:r>
          </a:p>
          <a:p>
            <a:r>
              <a:rPr lang="en-JM" sz="900" dirty="0"/>
              <a:t>Description=Run petclinic.sh</a:t>
            </a:r>
          </a:p>
          <a:p>
            <a:r>
              <a:rPr lang="en-JM" sz="900" dirty="0"/>
              <a:t>[Service]</a:t>
            </a:r>
          </a:p>
          <a:p>
            <a:r>
              <a:rPr lang="en-JM" sz="900" dirty="0"/>
              <a:t>ExecStart=/home/ubuntu/petclinic.sh</a:t>
            </a:r>
          </a:p>
          <a:p>
            <a:r>
              <a:rPr lang="en-JM" sz="900" dirty="0"/>
              <a:t>[Install]</a:t>
            </a:r>
          </a:p>
          <a:p>
            <a:r>
              <a:rPr lang="en-JM" sz="900" dirty="0" err="1"/>
              <a:t>WantedBy</a:t>
            </a:r>
            <a:r>
              <a:rPr lang="en-JM" sz="900" dirty="0"/>
              <a:t>=multi-</a:t>
            </a:r>
            <a:r>
              <a:rPr lang="en-JM" sz="900" dirty="0" err="1"/>
              <a:t>user.target</a:t>
            </a:r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r>
              <a:rPr lang="en-JM" sz="900" dirty="0"/>
              <a:t>cat &gt; petclinicservice.sh &lt;&lt;EOF</a:t>
            </a:r>
          </a:p>
          <a:p>
            <a:r>
              <a:rPr lang="en-JM" sz="900" dirty="0"/>
              <a:t># remove prev. service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stop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disable </a:t>
            </a:r>
            <a:r>
              <a:rPr lang="en-JM" sz="900" dirty="0" err="1"/>
              <a:t>petclinic.service</a:t>
            </a:r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# move service to </a:t>
            </a:r>
            <a:r>
              <a:rPr lang="en-JM" sz="900" dirty="0" err="1"/>
              <a:t>dst</a:t>
            </a:r>
            <a:r>
              <a:rPr lang="en-JM" sz="900" dirty="0"/>
              <a:t> </a:t>
            </a:r>
            <a:r>
              <a:rPr lang="en-JM" sz="900" dirty="0" err="1"/>
              <a:t>dir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mv </a:t>
            </a:r>
            <a:r>
              <a:rPr lang="en-JM" sz="900" dirty="0" err="1"/>
              <a:t>petclinic.service</a:t>
            </a:r>
            <a:r>
              <a:rPr lang="en-JM" sz="900" dirty="0"/>
              <a:t> /</a:t>
            </a:r>
            <a:r>
              <a:rPr lang="en-JM" sz="900" dirty="0" err="1"/>
              <a:t>etc</a:t>
            </a:r>
            <a:r>
              <a:rPr lang="en-JM" sz="900" dirty="0"/>
              <a:t>/</a:t>
            </a:r>
            <a:r>
              <a:rPr lang="en-JM" sz="900" dirty="0" err="1"/>
              <a:t>systemd</a:t>
            </a:r>
            <a:r>
              <a:rPr lang="en-JM" sz="900" dirty="0"/>
              <a:t>/system/</a:t>
            </a:r>
          </a:p>
          <a:p>
            <a:endParaRPr lang="en-JM" sz="900" dirty="0"/>
          </a:p>
          <a:p>
            <a:r>
              <a:rPr lang="en-JM" sz="900" dirty="0"/>
              <a:t># start service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daemon-reload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enable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start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status </a:t>
            </a:r>
            <a:r>
              <a:rPr lang="en-JM" sz="900" dirty="0" err="1"/>
              <a:t>petclinic.service</a:t>
            </a:r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r>
              <a:rPr lang="en-JM" sz="900" dirty="0" err="1"/>
              <a:t>chmod</a:t>
            </a:r>
            <a:r>
              <a:rPr lang="en-JM" sz="900" dirty="0"/>
              <a:t> </a:t>
            </a:r>
            <a:r>
              <a:rPr lang="en-JM" sz="900" dirty="0" err="1"/>
              <a:t>a+x</a:t>
            </a:r>
            <a:r>
              <a:rPr lang="en-JM" sz="900" dirty="0"/>
              <a:t> petclinicservice.sh</a:t>
            </a:r>
          </a:p>
          <a:p>
            <a:endParaRPr lang="en-JM" sz="900" dirty="0"/>
          </a:p>
          <a:p>
            <a:r>
              <a:rPr lang="en-JM" sz="900" dirty="0"/>
              <a:t># copy new file to web server</a:t>
            </a:r>
          </a:p>
          <a:p>
            <a:r>
              <a:rPr lang="en-JM" sz="900" dirty="0" err="1"/>
              <a:t>scp</a:t>
            </a:r>
            <a:r>
              <a:rPr lang="en-JM" sz="900" dirty="0"/>
              <a:t> -o </a:t>
            </a:r>
            <a:r>
              <a:rPr lang="en-JM" sz="900" dirty="0" err="1"/>
              <a:t>StrictHostKeyChecking</a:t>
            </a:r>
            <a:r>
              <a:rPr lang="en-JM" sz="900" dirty="0"/>
              <a:t>=no ./petclinic.* ubuntu@172.31.22.175:/home/</a:t>
            </a:r>
            <a:r>
              <a:rPr lang="en-JM" sz="900" dirty="0" err="1"/>
              <a:t>ubuntu</a:t>
            </a:r>
            <a:r>
              <a:rPr lang="en-JM" sz="900" dirty="0"/>
              <a:t>/</a:t>
            </a:r>
          </a:p>
          <a:p>
            <a:r>
              <a:rPr lang="en-JM" sz="900" dirty="0" err="1"/>
              <a:t>scp</a:t>
            </a:r>
            <a:r>
              <a:rPr lang="en-JM" sz="900" dirty="0"/>
              <a:t> -o </a:t>
            </a:r>
            <a:r>
              <a:rPr lang="en-JM" sz="900" dirty="0" err="1"/>
              <a:t>StrictHostKeyChecking</a:t>
            </a:r>
            <a:r>
              <a:rPr lang="en-JM" sz="900" dirty="0"/>
              <a:t>=no petclinicservice.sh ubuntu@172.31.22.175:/home/</a:t>
            </a:r>
            <a:r>
              <a:rPr lang="en-JM" sz="900" dirty="0" err="1"/>
              <a:t>ubuntu</a:t>
            </a:r>
            <a:r>
              <a:rPr lang="en-JM" sz="900" dirty="0"/>
              <a:t>/</a:t>
            </a:r>
          </a:p>
          <a:p>
            <a:r>
              <a:rPr lang="en-JM" sz="900" dirty="0" err="1"/>
              <a:t>ssh</a:t>
            </a:r>
            <a:r>
              <a:rPr lang="en-JM" sz="900" dirty="0"/>
              <a:t> -o </a:t>
            </a:r>
            <a:r>
              <a:rPr lang="en-JM" sz="900" dirty="0" err="1"/>
              <a:t>StrictHostKeyChecking</a:t>
            </a:r>
            <a:r>
              <a:rPr lang="en-JM" sz="900" dirty="0"/>
              <a:t>=no ubuntu@172.31.22.175 ./</a:t>
            </a:r>
            <a:r>
              <a:rPr lang="en-JM" sz="900" dirty="0" smtClean="0"/>
              <a:t>petclinicservice.sh</a:t>
            </a:r>
            <a:endParaRPr lang="en-JM" sz="900" dirty="0"/>
          </a:p>
        </p:txBody>
      </p:sp>
    </p:spTree>
    <p:extLst>
      <p:ext uri="{BB962C8B-B14F-4D97-AF65-F5344CB8AC3E}">
        <p14:creationId xmlns:p14="http://schemas.microsoft.com/office/powerpoint/2010/main" val="1480420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316</Words>
  <Application>Microsoft Office PowerPoint</Application>
  <PresentationFormat>Широкоэкранный</PresentationFormat>
  <Paragraphs>105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 DevOps External Online Course    Final Project Presentation Theme: CI/СD Pipiline PetClinic    Sinelnik Igor  </vt:lpstr>
      <vt:lpstr>  </vt:lpstr>
      <vt:lpstr>   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DevOps External Online Course    Final Project Presentation Theme: CI/СD Pipiline PetClinic    Sinelnik Igor  </dc:title>
  <dc:creator>Igor</dc:creator>
  <cp:lastModifiedBy>Игорь Синельник</cp:lastModifiedBy>
  <cp:revision>7</cp:revision>
  <dcterms:created xsi:type="dcterms:W3CDTF">2022-02-06T16:27:02Z</dcterms:created>
  <dcterms:modified xsi:type="dcterms:W3CDTF">2022-02-07T15:52:20Z</dcterms:modified>
</cp:coreProperties>
</file>