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13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33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71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9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1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26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7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0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A68E-5230-4457-9BA5-1D4761AF26E8}" type="datetimeFigureOut">
              <a:rPr lang="ru-RU" smtClean="0"/>
              <a:t>16.11.2021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6A3A-643C-43B0-97E2-6129D1FFA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76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71" y="0"/>
            <a:ext cx="8191975" cy="68580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2690447" y="5407269"/>
            <a:ext cx="1081453" cy="131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3" idx="1"/>
          </p:cNvCxnSpPr>
          <p:nvPr/>
        </p:nvCxnSpPr>
        <p:spPr>
          <a:xfrm flipH="1">
            <a:off x="1485899" y="5473211"/>
            <a:ext cx="12045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1485899" y="1292469"/>
            <a:ext cx="1" cy="4180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485900" y="1318844"/>
            <a:ext cx="86164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3771900" y="5407269"/>
            <a:ext cx="1125415" cy="13188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4236306" y="5231423"/>
            <a:ext cx="4032" cy="17584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1855176" y="5231423"/>
            <a:ext cx="238515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855176" y="1793632"/>
            <a:ext cx="1" cy="34377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1855177" y="1793631"/>
            <a:ext cx="606669" cy="87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4897315" y="5407269"/>
            <a:ext cx="369277" cy="1318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50"/>
          <p:cNvCxnSpPr>
            <a:stCxn id="49" idx="0"/>
          </p:cNvCxnSpPr>
          <p:nvPr/>
        </p:nvCxnSpPr>
        <p:spPr>
          <a:xfrm flipH="1" flipV="1">
            <a:off x="5081952" y="5117123"/>
            <a:ext cx="2" cy="29014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5081953" y="5117123"/>
            <a:ext cx="33762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8458201" y="2400299"/>
            <a:ext cx="0" cy="27168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828321" y="2400299"/>
            <a:ext cx="4629880" cy="439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4609613" y="5539153"/>
            <a:ext cx="656979" cy="14067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flipH="1" flipV="1">
            <a:off x="4750655" y="4448908"/>
            <a:ext cx="2809" cy="109024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H="1">
            <a:off x="4483528" y="4440115"/>
            <a:ext cx="246001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5278004" y="5539152"/>
            <a:ext cx="389861" cy="140679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/>
          <p:cNvSpPr/>
          <p:nvPr/>
        </p:nvSpPr>
        <p:spPr>
          <a:xfrm>
            <a:off x="2690447" y="5668838"/>
            <a:ext cx="357309" cy="140679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H="1">
            <a:off x="2088173" y="5739177"/>
            <a:ext cx="60227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V="1">
            <a:off x="2088173" y="4580792"/>
            <a:ext cx="0" cy="1158385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>
            <a:off x="2088173" y="4589585"/>
            <a:ext cx="514350" cy="8792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3059725" y="5679831"/>
            <a:ext cx="334108" cy="12968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/>
          <p:nvPr/>
        </p:nvCxnSpPr>
        <p:spPr>
          <a:xfrm flipV="1">
            <a:off x="3179640" y="4914900"/>
            <a:ext cx="276101" cy="75393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3393833" y="5668839"/>
            <a:ext cx="389480" cy="140678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stCxn id="88" idx="0"/>
          </p:cNvCxnSpPr>
          <p:nvPr/>
        </p:nvCxnSpPr>
        <p:spPr>
          <a:xfrm flipV="1">
            <a:off x="3588573" y="5055577"/>
            <a:ext cx="239748" cy="613262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Синельник</dc:creator>
  <cp:lastModifiedBy>Игорь Синельник</cp:lastModifiedBy>
  <cp:revision>3</cp:revision>
  <dcterms:created xsi:type="dcterms:W3CDTF">2021-11-16T15:43:07Z</dcterms:created>
  <dcterms:modified xsi:type="dcterms:W3CDTF">2021-11-16T16:03:59Z</dcterms:modified>
</cp:coreProperties>
</file>