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avea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bold.fntdata"/><Relationship Id="rId6" Type="http://schemas.openxmlformats.org/officeDocument/2006/relationships/slide" Target="slides/slide1.xml"/><Relationship Id="rId18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008094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008094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008094f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b008094f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008094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b008094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008094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b008094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b008094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b008094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008094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b008094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008094f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b008094f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008094f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b008094f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b008094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b008094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b008094f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b008094f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b008094f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b008094f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657450"/>
            <a:ext cx="85206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Melodic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 Improvisation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014413"/>
            <a:ext cx="85206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73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 story with Franck</a:t>
            </a:r>
            <a:endParaRPr sz="14473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7" name="Google Shape;57;p13"/>
          <p:cNvGrpSpPr/>
          <p:nvPr/>
        </p:nvGrpSpPr>
        <p:grpSpPr>
          <a:xfrm>
            <a:off x="2327425" y="3097175"/>
            <a:ext cx="5314700" cy="1015800"/>
            <a:chOff x="2327425" y="3097175"/>
            <a:chExt cx="5314700" cy="1015800"/>
          </a:xfrm>
        </p:grpSpPr>
        <p:sp>
          <p:nvSpPr>
            <p:cNvPr id="58" name="Google Shape;58;p13"/>
            <p:cNvSpPr txBox="1"/>
            <p:nvPr/>
          </p:nvSpPr>
          <p:spPr>
            <a:xfrm>
              <a:off x="2327425" y="3097175"/>
              <a:ext cx="3910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</a:rPr>
                <a:t>Soon Chuan Zhi  </a:t>
              </a:r>
              <a:endParaRPr sz="1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</a:rPr>
                <a:t>Kong Mun Jun      </a:t>
              </a:r>
              <a:endParaRPr sz="1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</a:rPr>
                <a:t>Loi Qi Peng   </a:t>
              </a:r>
              <a:r>
                <a:rPr lang="en" sz="1800">
                  <a:solidFill>
                    <a:schemeClr val="dk2"/>
                  </a:solidFill>
                </a:rPr>
                <a:t>       </a:t>
              </a:r>
              <a:endParaRPr/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4991025" y="3097175"/>
              <a:ext cx="26511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19WMR03398</a:t>
              </a:r>
              <a:endParaRPr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20WMR08867</a:t>
              </a:r>
              <a:endParaRPr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19WMR05253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891000" y="200875"/>
            <a:ext cx="7362000" cy="4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  <a:highlight>
                <a:srgbClr val="E06666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  <a:highlight>
                <a:srgbClr val="E06666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When I went into a field to play with Franck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We plan to fly the kites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And Franck want to fly his kite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The sun sun sun come up up up it was a sunny day.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816825" y="1199550"/>
            <a:ext cx="72228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The rain rain rain come down down down it was a raining day.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The rain rain rain come down down down it was a raining day.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The rain rain rain come down down down , it was a raining day.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All gray and lifting black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highlight>
                <a:srgbClr val="E06666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441350" y="1325675"/>
            <a:ext cx="81129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We cannot fly the kite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Then we back to the car and back the home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We cannot fly the kite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And we are sad</a:t>
            </a:r>
            <a:endParaRPr b="1" sz="2500">
              <a:solidFill>
                <a:srgbClr val="434343"/>
              </a:solidFill>
              <a:highlight>
                <a:srgbClr val="E06666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ctrTitle"/>
          </p:nvPr>
        </p:nvSpPr>
        <p:spPr>
          <a:xfrm>
            <a:off x="118833" y="841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latin typeface="Caveat"/>
                <a:ea typeface="Caveat"/>
                <a:cs typeface="Caveat"/>
                <a:sym typeface="Caveat"/>
              </a:rPr>
              <a:t>Excited</a:t>
            </a:r>
            <a:endParaRPr b="1" sz="8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188750" y="42900"/>
            <a:ext cx="6766500" cy="50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Hey Franck come out and play ~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It was a beautiful day 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all blue and lifting white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When I went into a field with Franck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To fly his favourite kite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Flying kite, chasing game or hide seek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Whatever you wanna play just come with me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Every game I also okay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Do you wanna come and play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029650" y="353575"/>
            <a:ext cx="4746000" cy="4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It was a beautiful day 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all blue and lifting white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When i went into field with franck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To fly his favourite kite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Hey franck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It was a wonderful day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Everyone playing at the park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Just come and fly the kite</a:t>
            </a:r>
            <a:endParaRPr b="1" sz="2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0575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2964725" y="1572700"/>
            <a:ext cx="39861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8800">
                <a:latin typeface="Caveat"/>
                <a:ea typeface="Caveat"/>
                <a:cs typeface="Caveat"/>
                <a:sym typeface="Caveat"/>
              </a:rPr>
              <a:t>Happy</a:t>
            </a:r>
            <a:endParaRPr b="1" sz="8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0"/>
            <a:ext cx="9144000" cy="513588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039200" y="321450"/>
            <a:ext cx="7065600" cy="4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-914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It was a day...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914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All blue and lifting white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914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When I went into a field with Franck,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To fly his kite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We picked up a little kite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In the bigger field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Just watching the kite to fly to the sky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0"/>
            <a:ext cx="9144000" cy="51358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903050" y="278600"/>
            <a:ext cx="7929600" cy="4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Hey………... ~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It was a wonderful good day ~ 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Bird Chirping and butterflies flying 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Around us everywhere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3901425" y="1548750"/>
            <a:ext cx="1692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8800">
                <a:latin typeface="Caveat"/>
                <a:ea typeface="Caveat"/>
                <a:cs typeface="Caveat"/>
                <a:sym typeface="Caveat"/>
              </a:rPr>
              <a:t>Sad</a:t>
            </a:r>
            <a:endParaRPr b="1" sz="8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966850" y="177350"/>
            <a:ext cx="7362000" cy="4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The sun sun sun come up up up it was a sunny days 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The sun sun sun come up up up it was a sunny days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All blue and lifting white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We plan to fly the kite</a:t>
            </a:r>
            <a:endParaRPr b="1" sz="25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