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37acda06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37acda06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37acda0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37acda0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7acda0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7acda0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37acda06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37acda06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37acda06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37acda06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37acda0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37acda0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37acda06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37acda06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37acda06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37acda06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37acda06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37acda06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37acda06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37acda06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7acda0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7acda0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37acda06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37acda06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37acda06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37acda06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37acda06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37acda06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37acda06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37acda06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37acda06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37acda06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37acda06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37acda06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37acda0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37acda0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37acda06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37acda06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37acda06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37acda06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37acda06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37acda06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7acda0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7acda0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37acda06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37acda06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37acda0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37acda0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37acda06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37acda06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37acda06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37acda06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37acda06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37acda06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37acda06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37acda06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7acda06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7acda0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7acda06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7acda06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7acda06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7acda06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7acda06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7acda06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7acda0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7acda0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7acda06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7acda06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CipRfYTwd0s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RV3_hx-s7uM" TargetMode="External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6UKrmPoJv-k" TargetMode="External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bd2cBUJmDr8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rGWai0SEpUQ" TargetMode="External"/><Relationship Id="rId4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GB3zR_X25UU" TargetMode="External"/><Relationship Id="rId4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O7-Qa92Rzbk" TargetMode="External"/><Relationship Id="rId4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7-MJZJjJs4A" TargetMode="External"/><Relationship Id="rId4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youtube.com/watch?v=jRHoKZRYBlY" TargetMode="External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AWVUp12XPpU" TargetMode="External"/><Relationship Id="rId4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youtube.com/watch?v=R-R3F3ZVbi8" TargetMode="External"/><Relationship Id="rId4" Type="http://schemas.openxmlformats.org/officeDocument/2006/relationships/image" Target="../media/image2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youtube.com/watch?v=D8UVHeixOyE" TargetMode="External"/><Relationship Id="rId4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20th Century Music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 Lim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Claude Debussy (1862 - 1918)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French composer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Won the highest award in France for composers, </a:t>
            </a:r>
            <a:b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Prix de Rome.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Music sounds free and spontaneous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Strings and brasses are often muted, the sound seems come from far off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Frequent use of damper pedal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Church modes, pentatonic &amp; whole-tone scales are frequently used compared to the diatonic scale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Compositions: - Reflection in the Water , Clouds, Prelude to the afternoon of a Faun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300" y="445013"/>
            <a:ext cx="30480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ull-length concert: http://www.digitalconcerthall.com/concert/2519/?a=youtube&amp;c=true&#10;Claude Debussy: Prélude à l'après-midi d'un faune / Sir Simon Rattle, conductor · Berliner Philharmoniker / Recorded at the Berlin Philharmonie, 16 Februar 2012&#10;The Berliner Philharmoniker's Digital Concert Hall:&#10;http://dch.berliner-philharmoniker.de&#10;Subscribe to our newsletter:&#10;http://www.digitalconcerthall.com/newsletter&#10;Website of the Berliner Philharmoniker:&#10;http://www.berliner-philharmoniker.de" id="125" name="Google Shape;125;p23" title="Debussy: Prélude à l'après-midi d'un faune / Rattle · Berliner Philharmonik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Neo-Classicism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•Some works between 1920 – 1950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•Composer such as Igor Stravinsky and Paul Hindemith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•Not merely a revival of old forms and styles; it uses earlier techniques to organize twentieth-century harmonies and rhythm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•Neoclassical compositions are modeled after Bach’s music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•Neoclassical composers turn away from program music and the gigantic orchestras favored at the time, preferred absolute music for chamber groups.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Igor Stravinsky (1882 - 1971)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1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•Restless innovator who influenced three generations of </a:t>
            </a:r>
            <a:b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composers and inspired many painters, writers, and </a:t>
            </a:r>
            <a:b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choreographers.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•Friend of cultural giants such as Picasso and T. S. Eliot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•President John F. Kennedy honored him at a White house dinner</a:t>
            </a:r>
            <a:b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his eightieth year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•By 1950s he adopted twelve-tone system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•Unmistakable “Stravinsky sound”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•Tone colors are dry and clear; beat is strong and regular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•His music abounds in changing and irregular meters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•Abrupt shifts of musical form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800" y="445025"/>
            <a:ext cx="20955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ull-length concert: http://www.digitalconcerthall.com/concert/1623/?a=youtube&amp;c=true&#10;Igor Stravinsky: Pulcinella / Sir Simon Rattle, conductor · Berliner Philharmoniker / Recorded at the Berlin Philharmonie, 12 September 2010&#10;The Berliner Philharmoniker's Digital Concert Hall:&#10;http://www.digitalconcerthall.com&#10;Subscribe to our newsletter:&#10;http://www.digitalconcerthall.com/newsletter&#10;Website of the Berliner Philharmoniker:&#10;http://www.berliner-philharmoniker.de" id="145" name="Google Shape;145;p26" title="Stravinsky: Pulcinella /  Rattle · Berliner Philharmonik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You say, we listen. Today we are explaining the piece which you suggested in your comments the most. One of the most radical classical music compositions of all time - Igor Stravinsky's The Rite of Spring.&#10;&#10;&#10;Help us produce more videos! Support us on Patreon 👇&#10;https://www.patreon.com/classics&#10;&#10;We highly recommend to listen to the piece in full. You can do so with IDAGIO&#10;- our FAVOURITE streaming service for classical music. &#10;✅High quality recordings&#10;✅Extensive music library and &#10;✅Super user-friendly experience. &#10;You'll ❤️it! Follow the link below 👇&#10;https://www.idagio.com/partners/classics-explained/&#10;&#10;Music Credits:&#10;Stravinsky - The Rite of Spring&#10;Kirov Orchestra, Valery Gergiev&#10;Release Date: 7th Sep 2001&#10;Catalogue No: 4680352&#10;Label: Philips&#10;&#10;Stravinsky: Le Sacre Du Printemps &amp; Petroushka (for piano 4 hands)&#10;Lidija Bizjak &amp; Sanja Bizjak [piano]&#10;Release Date: 8th Apr 2013&#10;Catalogue No: MIR171&#10;Label: Mirare" id="152" name="Google Shape;152;p27" title="Episode 10: The Rite of Spring by Igor Stravinsk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7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Expressionism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Musical style stressing intense, subjective emotions and harsh dissonance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Typical of German and Austrian music of the early 20</a:t>
            </a:r>
            <a:r>
              <a:rPr baseline="30000" lang="en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century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Schoenberg is the most important expressionist composer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83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Atonality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311700" y="3479925"/>
            <a:ext cx="87534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•Involved all the twelve tones in the chromatic scales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•All twelve tones are used without regards to major or minor scales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•By avoiding the establishment of a key, modulation is excluded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Twelve-tone system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18" y="1017725"/>
            <a:ext cx="5006570" cy="401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Arnold Schoenberg (1874 - 1951)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•Born in Vienna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•Almost entirely self-taught musician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•Around 1908 he abandoned traditional tonal system </a:t>
            </a:r>
            <a:b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worked on atonal system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•Became professor in University of California </a:t>
            </a:r>
            <a:b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Angeles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•Twelve-tone system was adopted increasingly by composer throughout the world shortly after his death in 1951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000" y="445025"/>
            <a:ext cx="20193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complete performance of Pierrot lunaire comprised the second half of the CSO's Schoenberg Beyond the Score production. Learn more at www.beyondthescore.org" id="181" name="Google Shape;181;p31" title="Complete performance: Schoenberg's Pierrot luna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Henri Matisse: Dance (1910)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376" y="1263938"/>
            <a:ext cx="5315225" cy="3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rnold Schoenberg's cantata performed by Bamberger Symphoniker, conducted by Horst Stein, Hermann Prey (narrator. Score published by Bomart Music Publications and Belmont Music Publications." id="188" name="Google Shape;188;p32" title="Arnold Schoenberg: A Survivor from Warsa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Dmitri Shostakovich (1906 - 1975)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•Leading composer of the Soviet Union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•Highly honoured members of the Soviet society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•In 1948 got blacklisted by Soviet union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 year later he was returned in to favor after 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Stalin personally asked him to represent the 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Soviet Union at a World Peace Congress in New York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750" y="445013"/>
            <a:ext cx="17335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mitrij Schostakowitsch: &#10;7. Sinfonie C-Dur op. 60&#10;»Leningrader Sinfonie« ∙ &#10;&#10;I. Allegretto ∙&#10;II. Moderato (poco allegretto) ∙&#10;III. Adagio – Largo – Moderato risoluto – Largo – Adagio ∙&#10;IV. Allegro non troppo – Moderato ∙&#10;&#10;hr-Sinfonieorchester – Frankfurt Radio Symphony ∙&#10;Klaus Mäkelä, Dirigent ∙&#10;&#10;hr-Sinfoniekonzert ∙&#10;Alte Oper Frankfurt, 1. November 2019 ∙&#10;&#10;Website: https://www.hr-sinfonieorchester.de ∙&#10;Facebook: https://www.facebook.com/hrsinfonieorchester" id="202" name="Google Shape;202;p34" title="Schostakowitsch: 7. Sinfonie (»Leningrader«) ∙ hr-Sinfonieorchester ∙ Klaus Mäkelä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Nationalism in America after 1900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•Extraordinarily rich and diverse due to the country’s multiethnic character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•American jazz and popular music became mainstream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•Techniques of producing electronic music, minimalist styles and chance music influenced composer around the world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•Colleges and universities played a vital role in developing musical culture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Gershwin (1898 - 1937)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•Jazz influenced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•Songwriter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•The first American-born musician to appear 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the cover of Time magazine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650" y="445025"/>
            <a:ext cx="21526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ummertime is an aria composed by George Gershwin for the 1935 opera Porgy and Bess. The lyrics are by DuBose and Dorothy Heyward, and Ira Gershwin. The song soon became a popular jazz standard. &#10;Clara: Paula Ingram(sung by Harolyn Blackwell) &#10;The London Philharmonic conducted by Sir Simon Rattle &#10;The Glyndebourne Chorus &#10;.......................................................................................................... &#10;Summertime, &#10;And the livin' is easy &#10;Fish are jumpin' &#10;And the cotton is high &#10; &#10;Your daddy's rich &#10;And your mamma's good lookin' &#10;So hush little baby &#10;Don't you cry &#10; &#10;One of these mornings &#10;You're going to rise up singing &#10;Then you'll spread your wings &#10;And you'll take to the sky &#10; &#10;But till that morning &#10;There's a'nothing can harm you &#10;With daddy and mamma standing by" id="222" name="Google Shape;222;p37" title="Porgy &amp; Bess &quot;Summertime&quot;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333" y="0"/>
            <a:ext cx="6857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Edward Gardner conducts the Royal Academy of Music Symphony Orchestra for George Gershwin's Rhapsody in Blue with soloist Adrian Brendle." id="229" name="Google Shape;229;p38" title="Gershwin Rhapsody in Blu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1945 onwards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Cage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•Chance music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•Prepared piano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663" y="572975"/>
            <a:ext cx="46196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onata V by John Cage for Prepared Piano, from Sonatas and Interludes, performed by Inara Ferreira. &#10;Recorded at the FAU Theater - Florida Atlantic University, Boca Raton - FL" id="249" name="Google Shape;249;p41" title="John Cage - Sonata V (from Sonatas and Interludes) - Inara Ferreira, prepared pian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Tone color:</a:t>
            </a:r>
            <a:endParaRPr b="1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•Noiselike &amp; percussive sound are often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•Instruments are played from the very top / very bottom of their ranges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•Uncommon technique became normal: e.g. glissando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•Occasional use of noisemakers: e.g. typewriters, sirens, automobile brake drums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•Piano is often used to add a percussive edge to the sound of an orchestra; in contrast to the romantics, who wanted the instrument to ‘sing’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ollowing measures taken by the Federal and regional authorities in Germany to contain the corona pandemic, the Philharmonie Berlin will be closed from 2 to 30 November 2020. In view of this, the Berliner Philharmoniker and their chief conductor Kirill Petrenko added another work, 4‘33‘‘ by John Cage, to their concert from 31 October.&#10;&#10;http://www.berliner-philharmoniker.de&#10;http://www.digitalconcerthall.com" id="256" name="Google Shape;256;p42" title="John Cage: 4'33'' / Petrenko · Berliner Philharmonik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Edgard Varese (1883 - 1965)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•“Liberation of sound” vision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•Created in tape studio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•Designed to heard in the pavilion of 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Philips Radio Corporation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•Collaborated with the architect 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Corbusier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063" y="445025"/>
            <a:ext cx="25622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4" title="Poème électronique. Edgar Varèse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Crumb (1929)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152475"/>
            <a:ext cx="8520600" cy="19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•Personal and emotionally intense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•Distinguished by imaginative use of 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novel and delicate tone colors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•Ancient Voices of Children (1970)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663" y="445025"/>
            <a:ext cx="27146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 txBox="1"/>
          <p:nvPr/>
        </p:nvSpPr>
        <p:spPr>
          <a:xfrm>
            <a:off x="494100" y="3410525"/>
            <a:ext cx="815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"I was intrigued by the idea of juxtaposing the seemingly incongruous: a suggestion of flamenco with a baroque quotation, or a reminiscence of Mahler with a breath of the Orient."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750" y="0"/>
            <a:ext cx="5072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eorge Crumb: Ancient Voices of Children | Live-Konzert, Liederhalle Stuttgart, 22.2.2019&#10;Sophia Burgos, Sopran&#10;Johannes Rempp, Knabensopran des collegium iuvenum Stuttgart&#10;SWR Symphonieorchester&#10;Dirigent: Teodor Currentzis&#10;&#10;SWR Classic - Klangvielfalt erleben!&#10;Web: http://www.SWRClassic.de/konzertvideos&#10;Facebook: https://www.facebook.com/SWRClassic&#10;Twitter: https://twitter.com/SWRSymphonie" id="292" name="Google Shape;292;p47" title="Teodor Currentzis | George Crumb: Ancient Voices of Children | SWR Symphonieorchest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•New chord structures are introduced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•Traditional distinction of consonance and dissonance chord are abandoned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•20th century composers create fresh harmonies by placing one traditional chord against another,. Such a combination of two chords heard at the same time is called polychord.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•Harmonic resources were also extended through the tone cluster (chord made up of tones only a half step or a whole step apart)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Rhythm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•The rhythm vocabulary of music was expanded, with increased emphasis on irregularity and unpredictability.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•Rhythm is used to generate power, drive and excitement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•In many 20th century compositions, beats are grouped irregularly.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•In some modern music the meter changes with almost every bar. (1-2-3, 1-2-3-4, 1-2-3-4-5, 1-2-3, 1-2-3-4 etc.)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•The rhythmic resources of 20th century music were also expanded through unconventional meters (meter with 5 / 7 beats to the measure) e.g. 8 quick pulses in a measure may be subdivided 3+3+2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Melody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•Melodies are difficult to sing &amp; unpredictable due to the rhythmic irregularity and changing meters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•Not tied to major / minor scale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•Based on all twelve chromatic tones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of Compositions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Three Main Music Development Trends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Impressionism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Neoclassicism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Expressionism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Impressionism and Symbolism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456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Impression: Sunrise </a:t>
            </a:r>
            <a:r>
              <a:rPr i="1" lang="en"/>
              <a:t>by Claude Monet</a:t>
            </a:r>
            <a:endParaRPr i="1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131" y="1152472"/>
            <a:ext cx="485374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Impressionism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•Musical style, which stresses tone color, atmosphere, and fluidity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•Emphasis on the reality of the created paint surface itself.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French symbolist Poetry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3027850"/>
            <a:ext cx="8736300" cy="28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•Impressionist painters broke from traditional depictions of reality, writers called </a:t>
            </a:r>
            <a:r>
              <a:rPr i="1" lang="en" sz="2000">
                <a:solidFill>
                  <a:srgbClr val="FFFFFF"/>
                </a:solidFill>
              </a:rPr>
              <a:t>symbolists</a:t>
            </a:r>
            <a:r>
              <a:rPr lang="en" sz="2000">
                <a:solidFill>
                  <a:srgbClr val="FFFFFF"/>
                </a:solidFill>
              </a:rPr>
              <a:t> rebelled against the conventions of French poetry.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•Artistic and literary movement that suggested ideas through symbols and emphasized the meaning behind the forms, lines, shapes, and colors.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