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Lst>
  <p:sldSz cx="9144000" cy="6858000" type="screen4x3"/>
  <p:notesSz cx="6946900" cy="9283700"/>
  <p:embeddedFontLst>
    <p:embeddedFont>
      <p:font typeface="Century Gothic" panose="020B0502020202020204" pitchFamily="34" charset="0"/>
      <p:regular r:id="rId24"/>
      <p:bold r:id="rId25"/>
      <p:italic r:id="rId26"/>
      <p:boldItalic r:id="rId27"/>
    </p:embeddedFont>
    <p:embeddedFont>
      <p:font typeface="Tahoma" panose="020B060403050404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924">
          <p15:clr>
            <a:srgbClr val="000000"/>
          </p15:clr>
        </p15:guide>
        <p15:guide id="2" pos="2188">
          <p15:clr>
            <a:srgbClr val="000000"/>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n5qDEg0lhGDDx/tHx82eD3/KG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884" y="6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4"/>
        <p:guide pos="218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09900" cy="463550"/>
          </a:xfrm>
          <a:prstGeom prst="rect">
            <a:avLst/>
          </a:prstGeom>
          <a:noFill/>
          <a:ln>
            <a:noFill/>
          </a:ln>
        </p:spPr>
        <p:txBody>
          <a:bodyPr spcFirstLastPara="1" wrap="square" lIns="92725" tIns="46350" rIns="92725" bIns="4635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937000" y="0"/>
            <a:ext cx="3009900" cy="463550"/>
          </a:xfrm>
          <a:prstGeom prst="rect">
            <a:avLst/>
          </a:prstGeom>
          <a:noFill/>
          <a:ln>
            <a:noFill/>
          </a:ln>
        </p:spPr>
        <p:txBody>
          <a:bodyPr spcFirstLastPara="1" wrap="square" lIns="92725" tIns="46350" rIns="92725" bIns="4635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5514" y="4410076"/>
            <a:ext cx="5095875" cy="4176713"/>
          </a:xfrm>
          <a:prstGeom prst="rect">
            <a:avLst/>
          </a:prstGeom>
          <a:noFill/>
          <a:ln>
            <a:noFill/>
          </a:ln>
        </p:spPr>
        <p:txBody>
          <a:bodyPr spcFirstLastPara="1" wrap="square" lIns="92725" tIns="46350" rIns="92725" bIns="463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0150"/>
            <a:ext cx="3009900" cy="463550"/>
          </a:xfrm>
          <a:prstGeom prst="rect">
            <a:avLst/>
          </a:prstGeom>
          <a:noFill/>
          <a:ln>
            <a:noFill/>
          </a:ln>
        </p:spPr>
        <p:txBody>
          <a:bodyPr spcFirstLastPara="1" wrap="square" lIns="92725" tIns="46350" rIns="92725" bIns="4635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9" name="Google Shape;169;p10:notes"/>
          <p:cNvSpPr txBox="1">
            <a:spLocks noGrp="1"/>
          </p:cNvSpPr>
          <p:nvPr>
            <p:ph type="body" idx="1"/>
          </p:nvPr>
        </p:nvSpPr>
        <p:spPr>
          <a:xfrm>
            <a:off x="925514" y="4410076"/>
            <a:ext cx="5095875" cy="4176713"/>
          </a:xfrm>
          <a:prstGeom prst="rect">
            <a:avLst/>
          </a:prstGeom>
          <a:noFill/>
          <a:ln>
            <a:noFill/>
          </a:ln>
        </p:spPr>
        <p:txBody>
          <a:bodyPr spcFirstLastPara="1" wrap="square" lIns="92725" tIns="46350" rIns="92725" bIns="46350" anchor="t" anchorCtr="0">
            <a:normAutofit/>
          </a:bodyPr>
          <a:lstStyle/>
          <a:p>
            <a:pPr marL="0" lvl="0" indent="0" algn="l" rtl="0">
              <a:spcBef>
                <a:spcPts val="0"/>
              </a:spcBef>
              <a:spcAft>
                <a:spcPts val="0"/>
              </a:spcAft>
              <a:buNone/>
            </a:pPr>
            <a:r>
              <a:rPr lang="en-US"/>
              <a:t>In the physical world, architecture means physics and geography but online architecture is simply computer code.</a:t>
            </a:r>
            <a:endParaRPr/>
          </a:p>
        </p:txBody>
      </p:sp>
      <p:sp>
        <p:nvSpPr>
          <p:cNvPr id="170" name="Google Shape;170;p10: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7" name="Google Shape;177;p11:notes"/>
          <p:cNvSpPr txBox="1">
            <a:spLocks noGrp="1"/>
          </p:cNvSpPr>
          <p:nvPr>
            <p:ph type="body" idx="1"/>
          </p:nvPr>
        </p:nvSpPr>
        <p:spPr>
          <a:xfrm>
            <a:off x="925514" y="4410076"/>
            <a:ext cx="5095875" cy="4176713"/>
          </a:xfrm>
          <a:prstGeom prst="rect">
            <a:avLst/>
          </a:prstGeom>
          <a:noFill/>
          <a:ln>
            <a:noFill/>
          </a:ln>
        </p:spPr>
        <p:txBody>
          <a:bodyPr spcFirstLastPara="1" wrap="square" lIns="92725" tIns="46350" rIns="92725" bIns="46350" anchor="t" anchorCtr="0">
            <a:normAutofit/>
          </a:bodyPr>
          <a:lstStyle/>
          <a:p>
            <a:pPr marL="0" lvl="0" indent="0" algn="l" rtl="0">
              <a:spcBef>
                <a:spcPts val="0"/>
              </a:spcBef>
              <a:spcAft>
                <a:spcPts val="0"/>
              </a:spcAft>
              <a:buNone/>
            </a:pPr>
            <a:r>
              <a:rPr lang="en-US"/>
              <a:t>In the physical world, architecture means physics and geography but online architecture is simply computer code.</a:t>
            </a:r>
            <a:endParaRPr/>
          </a:p>
        </p:txBody>
      </p:sp>
      <p:sp>
        <p:nvSpPr>
          <p:cNvPr id="178" name="Google Shape;178;p11: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85" name="Google Shape;185;p12: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2" name="Google Shape;142;p9:notes"/>
          <p:cNvSpPr txBox="1">
            <a:spLocks noGrp="1"/>
          </p:cNvSpPr>
          <p:nvPr>
            <p:ph type="body" idx="1"/>
          </p:nvPr>
        </p:nvSpPr>
        <p:spPr>
          <a:xfrm>
            <a:off x="925514" y="4410076"/>
            <a:ext cx="5095875" cy="4176713"/>
          </a:xfrm>
          <a:prstGeom prst="rect">
            <a:avLst/>
          </a:prstGeom>
          <a:noFill/>
          <a:ln>
            <a:noFill/>
          </a:ln>
        </p:spPr>
        <p:txBody>
          <a:bodyPr spcFirstLastPara="1" wrap="square" lIns="92725" tIns="46350" rIns="92725" bIns="46350" anchor="t" anchorCtr="0">
            <a:normAutofit/>
          </a:bodyPr>
          <a:lstStyle/>
          <a:p>
            <a:pPr marL="0" lvl="0" indent="0" algn="l" rtl="0">
              <a:spcBef>
                <a:spcPts val="0"/>
              </a:spcBef>
              <a:spcAft>
                <a:spcPts val="0"/>
              </a:spcAft>
              <a:buNone/>
            </a:pPr>
            <a:r>
              <a:rPr lang="en-US"/>
              <a:t>In the physical world, architecture means physics and geography but online architecture is simply computer code.</a:t>
            </a:r>
            <a:endParaRPr/>
          </a:p>
        </p:txBody>
      </p:sp>
      <p:sp>
        <p:nvSpPr>
          <p:cNvPr id="143" name="Google Shape;143;p9: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994233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92" name="Google Shape;192;p13: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99" name="Google Shape;199;p14: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06" name="Google Shape;206;p15: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13" name="Google Shape;213;p16: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20" name="Google Shape;220;p17: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27" name="Google Shape;227;p18: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92" name="Google Shape;92;p2: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34" name="Google Shape;234;p19: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0: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241" name="Google Shape;241;p20: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4:notes"/>
          <p:cNvSpPr txBox="1">
            <a:spLocks noGrp="1"/>
          </p:cNvSpPr>
          <p:nvPr>
            <p:ph type="body" idx="1"/>
          </p:nvPr>
        </p:nvSpPr>
        <p:spPr>
          <a:xfrm>
            <a:off x="925514" y="4410076"/>
            <a:ext cx="5095875" cy="4176713"/>
          </a:xfrm>
          <a:prstGeom prst="rect">
            <a:avLst/>
          </a:prstGeom>
          <a:noFill/>
          <a:ln>
            <a:noFill/>
          </a:ln>
        </p:spPr>
        <p:txBody>
          <a:bodyPr spcFirstLastPara="1" wrap="square" lIns="92725" tIns="46350" rIns="92725" bIns="46350" anchor="t" anchorCtr="0">
            <a:normAutofit fontScale="85000" lnSpcReduction="20000"/>
          </a:bodyPr>
          <a:lstStyle/>
          <a:p>
            <a:pPr marL="0" lvl="0" indent="0" algn="l" rtl="0">
              <a:spcBef>
                <a:spcPts val="0"/>
              </a:spcBef>
              <a:spcAft>
                <a:spcPts val="0"/>
              </a:spcAft>
              <a:buNone/>
            </a:pPr>
            <a:r>
              <a:rPr lang="en-US" sz="1110" b="0" i="0">
                <a:solidFill>
                  <a:schemeClr val="dk1"/>
                </a:solidFill>
                <a:latin typeface="Times New Roman"/>
                <a:ea typeface="Times New Roman"/>
                <a:cs typeface="Times New Roman"/>
                <a:sym typeface="Times New Roman"/>
              </a:rPr>
              <a:t>Moore’s Law is a computing term which originated around 1970; the simplified version of this law states that processor speeds, or overall processing power for computers will double every two years.  A quick check among technicians in different computer companies shows that the term is not very popular but the rule is still accepted.</a:t>
            </a:r>
            <a:endParaRPr/>
          </a:p>
          <a:p>
            <a:pPr marL="0" lvl="0" indent="0" algn="l" rtl="0">
              <a:spcBef>
                <a:spcPts val="333"/>
              </a:spcBef>
              <a:spcAft>
                <a:spcPts val="0"/>
              </a:spcAft>
              <a:buNone/>
            </a:pPr>
            <a:r>
              <a:rPr lang="en-US" sz="1110" b="0" i="0">
                <a:solidFill>
                  <a:schemeClr val="dk1"/>
                </a:solidFill>
                <a:latin typeface="Times New Roman"/>
                <a:ea typeface="Times New Roman"/>
                <a:cs typeface="Times New Roman"/>
                <a:sym typeface="Times New Roman"/>
              </a:rPr>
              <a:t>To break down the law even further, it specifically stated that the number of transistors on an affordable CPU would double every two years (which is essentially the same thing that was stated before) but ‘more transistors’ is more accurate.</a:t>
            </a:r>
            <a:endParaRPr/>
          </a:p>
          <a:p>
            <a:pPr marL="0" lvl="0" indent="0" algn="l" rtl="0">
              <a:spcBef>
                <a:spcPts val="333"/>
              </a:spcBef>
              <a:spcAft>
                <a:spcPts val="0"/>
              </a:spcAft>
              <a:buNone/>
            </a:pPr>
            <a:endParaRPr sz="1110"/>
          </a:p>
          <a:p>
            <a:pPr marL="0" lvl="0" indent="0" algn="l" rtl="0">
              <a:spcBef>
                <a:spcPts val="333"/>
              </a:spcBef>
              <a:spcAft>
                <a:spcPts val="0"/>
              </a:spcAft>
              <a:buNone/>
            </a:pPr>
            <a:r>
              <a:rPr lang="en-US" sz="1110" b="0" i="0">
                <a:solidFill>
                  <a:schemeClr val="dk1"/>
                </a:solidFill>
                <a:latin typeface="Times New Roman"/>
                <a:ea typeface="Times New Roman"/>
                <a:cs typeface="Times New Roman"/>
                <a:sym typeface="Times New Roman"/>
              </a:rPr>
              <a:t>If you were to look at processor speeds from the 1970’s to 2009 and then again in 2010, one may think that the law has reached its limit or is nearing the limit.  In the 1970’s processor speeds ranged from 740 KHz to 8MHz; notice that the 740 is KHz, which is Kilo Hertz – while the 8 is MHz, which is Mega Hertz.</a:t>
            </a:r>
            <a:endParaRPr/>
          </a:p>
          <a:p>
            <a:pPr marL="0" lvl="0" indent="0" algn="l" rtl="0">
              <a:spcBef>
                <a:spcPts val="333"/>
              </a:spcBef>
              <a:spcAft>
                <a:spcPts val="0"/>
              </a:spcAft>
              <a:buNone/>
            </a:pPr>
            <a:r>
              <a:rPr lang="en-US" sz="1110" b="0" i="0">
                <a:solidFill>
                  <a:schemeClr val="dk1"/>
                </a:solidFill>
                <a:latin typeface="Times New Roman"/>
                <a:ea typeface="Times New Roman"/>
                <a:cs typeface="Times New Roman"/>
                <a:sym typeface="Times New Roman"/>
              </a:rPr>
              <a:t>From 2000 – 2009 there has not really been much of a speed difference as the speeds range from 1.3 GHz to 2.8 GHz, which suggests that the speeds have barely doubled within a 10 year span.  This is because we are looking at the speeds and not the number of transistors; in 2000 the number of transistors in the CPU numbered 37.5 million, while in 2009 the number went up to an outstanding 904 million; this is why it is more accurate to apply the law to transistors than to speed.</a:t>
            </a:r>
            <a:endParaRPr/>
          </a:p>
          <a:p>
            <a:pPr marL="0" lvl="0" indent="0" algn="l" rtl="0">
              <a:spcBef>
                <a:spcPts val="333"/>
              </a:spcBef>
              <a:spcAft>
                <a:spcPts val="0"/>
              </a:spcAft>
              <a:buNone/>
            </a:pPr>
            <a:r>
              <a:rPr lang="en-US" sz="1110" b="0" i="0">
                <a:solidFill>
                  <a:schemeClr val="dk1"/>
                </a:solidFill>
                <a:latin typeface="Times New Roman"/>
                <a:ea typeface="Times New Roman"/>
                <a:cs typeface="Times New Roman"/>
                <a:sym typeface="Times New Roman"/>
              </a:rPr>
              <a:t>With all this talk of transistors the average technician or computer user may not understand what the figures mean; a simpler way to explain is that the earlier CPUs on the market had a single speed or frequency rating while the newer models have a rating which refers to more than one CPU.</a:t>
            </a:r>
            <a:endParaRPr/>
          </a:p>
          <a:p>
            <a:pPr marL="0" lvl="0" indent="0" algn="l" rtl="0">
              <a:spcBef>
                <a:spcPts val="333"/>
              </a:spcBef>
              <a:spcAft>
                <a:spcPts val="0"/>
              </a:spcAft>
              <a:buNone/>
            </a:pPr>
            <a:endParaRPr sz="1110"/>
          </a:p>
          <a:p>
            <a:pPr marL="0" lvl="0" indent="0" algn="l" rtl="0">
              <a:spcBef>
                <a:spcPts val="333"/>
              </a:spcBef>
              <a:spcAft>
                <a:spcPts val="0"/>
              </a:spcAft>
              <a:buNone/>
            </a:pPr>
            <a:r>
              <a:rPr lang="en-US" sz="1110" b="0" i="0">
                <a:solidFill>
                  <a:schemeClr val="dk1"/>
                </a:solidFill>
                <a:latin typeface="Times New Roman"/>
                <a:ea typeface="Times New Roman"/>
                <a:cs typeface="Times New Roman"/>
                <a:sym typeface="Times New Roman"/>
              </a:rPr>
              <a:t>If you’ve purchased a computer recently you might have an idea of what this means as salespersons may have sold you on the wonders of multi-core CPUs.  In the example given above, the speeds over a large number of years went between 1.3 and 2.8, which is barely double but what needs to be kept in mind is that the 2.8 is a QUAD CORE while the 1.3 is a single CORE.  This means that the actual power of the 2.8 would be found if you multiply by four – which would give you a whopping 11.2 which is a far cry from 1.3.</a:t>
            </a:r>
            <a:endParaRPr/>
          </a:p>
          <a:p>
            <a:pPr marL="0" lvl="0" indent="0" algn="l" rtl="0">
              <a:spcBef>
                <a:spcPts val="333"/>
              </a:spcBef>
              <a:spcAft>
                <a:spcPts val="0"/>
              </a:spcAft>
              <a:buNone/>
            </a:pPr>
            <a:r>
              <a:rPr lang="en-US" sz="1110" b="0" i="0">
                <a:solidFill>
                  <a:schemeClr val="dk1"/>
                </a:solidFill>
                <a:latin typeface="Times New Roman"/>
                <a:ea typeface="Times New Roman"/>
                <a:cs typeface="Times New Roman"/>
                <a:sym typeface="Times New Roman"/>
              </a:rPr>
              <a:t>Due to the rapid rate that technology has grown in the past few years, most computer technicians you speak with – whether they have heard of Moore’s Law or not will tell you that CPU speeds double each year. Though Moore’s Law had said every two years, this rapid increase in technological production has lessened the period in the minds of technicians and users alike.</a:t>
            </a:r>
            <a:endParaRPr/>
          </a:p>
          <a:p>
            <a:pPr marL="0" lvl="0" indent="0" algn="l" rtl="0">
              <a:spcBef>
                <a:spcPts val="333"/>
              </a:spcBef>
              <a:spcAft>
                <a:spcPts val="0"/>
              </a:spcAft>
              <a:buNone/>
            </a:pPr>
            <a:r>
              <a:rPr lang="en-US" sz="1110" b="0" i="0">
                <a:solidFill>
                  <a:schemeClr val="dk1"/>
                </a:solidFill>
                <a:latin typeface="Times New Roman"/>
                <a:ea typeface="Times New Roman"/>
                <a:cs typeface="Times New Roman"/>
                <a:sym typeface="Times New Roman"/>
              </a:rPr>
              <a:t>The limitation which exists is that once transistors can be created as small as atomic particles, then there will be no more room for growth in the CPU market where speeds are concerned</a:t>
            </a:r>
            <a:endParaRPr/>
          </a:p>
          <a:p>
            <a:pPr marL="0" lvl="0" indent="0" algn="l" rtl="0">
              <a:spcBef>
                <a:spcPts val="333"/>
              </a:spcBef>
              <a:spcAft>
                <a:spcPts val="0"/>
              </a:spcAft>
              <a:buNone/>
            </a:pPr>
            <a:r>
              <a:rPr lang="en-US" sz="1110"/>
              <a:t>http://www.mooreslaw.org/</a:t>
            </a:r>
            <a:endParaRPr sz="1110"/>
          </a:p>
        </p:txBody>
      </p:sp>
      <p:sp>
        <p:nvSpPr>
          <p:cNvPr id="107" name="Google Shape;107;p4: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21" name="Google Shape;121;p6: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28" name="Google Shape;128;p7: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925514" y="4410076"/>
            <a:ext cx="5095875" cy="4176713"/>
          </a:xfrm>
          <a:prstGeom prst="rect">
            <a:avLst/>
          </a:prstGeom>
        </p:spPr>
        <p:txBody>
          <a:bodyPr spcFirstLastPara="1" wrap="square" lIns="92725" tIns="46350" rIns="92725" bIns="46350" anchor="t" anchorCtr="0">
            <a:noAutofit/>
          </a:bodyPr>
          <a:lstStyle/>
          <a:p>
            <a:pPr marL="0" lvl="0" indent="0" algn="l" rtl="0">
              <a:spcBef>
                <a:spcPts val="360"/>
              </a:spcBef>
              <a:spcAft>
                <a:spcPts val="0"/>
              </a:spcAft>
              <a:buNone/>
            </a:pPr>
            <a:endParaRPr/>
          </a:p>
        </p:txBody>
      </p:sp>
      <p:sp>
        <p:nvSpPr>
          <p:cNvPr id="135" name="Google Shape;135;p8: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11525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2" name="Google Shape;142;p9:notes"/>
          <p:cNvSpPr txBox="1">
            <a:spLocks noGrp="1"/>
          </p:cNvSpPr>
          <p:nvPr>
            <p:ph type="body" idx="1"/>
          </p:nvPr>
        </p:nvSpPr>
        <p:spPr>
          <a:xfrm>
            <a:off x="925514" y="4410076"/>
            <a:ext cx="5095875" cy="4176713"/>
          </a:xfrm>
          <a:prstGeom prst="rect">
            <a:avLst/>
          </a:prstGeom>
          <a:noFill/>
          <a:ln>
            <a:noFill/>
          </a:ln>
        </p:spPr>
        <p:txBody>
          <a:bodyPr spcFirstLastPara="1" wrap="square" lIns="92725" tIns="46350" rIns="92725" bIns="46350" anchor="t" anchorCtr="0">
            <a:normAutofit/>
          </a:bodyPr>
          <a:lstStyle/>
          <a:p>
            <a:pPr marL="0" lvl="0" indent="0" algn="l" rtl="0">
              <a:spcBef>
                <a:spcPts val="0"/>
              </a:spcBef>
              <a:spcAft>
                <a:spcPts val="0"/>
              </a:spcAft>
              <a:buNone/>
            </a:pPr>
            <a:r>
              <a:rPr lang="en-US"/>
              <a:t>In the physical world, architecture means physics and geography but online architecture is simply computer code.</a:t>
            </a:r>
            <a:endParaRPr/>
          </a:p>
        </p:txBody>
      </p:sp>
      <p:sp>
        <p:nvSpPr>
          <p:cNvPr id="143" name="Google Shape;143;p9:notes"/>
          <p:cNvSpPr txBox="1">
            <a:spLocks noGrp="1"/>
          </p:cNvSpPr>
          <p:nvPr>
            <p:ph type="sldNum" idx="12"/>
          </p:nvPr>
        </p:nvSpPr>
        <p:spPr>
          <a:xfrm>
            <a:off x="3937000" y="8820150"/>
            <a:ext cx="3009900" cy="463550"/>
          </a:xfrm>
          <a:prstGeom prst="rect">
            <a:avLst/>
          </a:prstGeom>
          <a:noFill/>
          <a:ln>
            <a:noFill/>
          </a:ln>
        </p:spPr>
        <p:txBody>
          <a:bodyPr spcFirstLastPara="1" wrap="square" lIns="92725" tIns="46350" rIns="92725" bIns="4635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828800" y="2173288"/>
            <a:ext cx="6529414" cy="12192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828799" y="3429000"/>
            <a:ext cx="6527321" cy="1868488"/>
          </a:xfrm>
          <a:prstGeom prst="rect">
            <a:avLst/>
          </a:prstGeom>
          <a:noFill/>
          <a:ln>
            <a:noFill/>
          </a:ln>
        </p:spPr>
        <p:txBody>
          <a:bodyPr spcFirstLastPara="1" wrap="square" lIns="92075" tIns="46025" rIns="92075" bIns="46025" anchor="t" anchorCtr="0">
            <a:noAutofit/>
          </a:bodyPr>
          <a:lstStyle>
            <a:lvl1pPr lvl="0" algn="l">
              <a:spcBef>
                <a:spcPts val="560"/>
              </a:spcBef>
              <a:spcAft>
                <a:spcPts val="0"/>
              </a:spcAft>
              <a:buClr>
                <a:srgbClr val="000000"/>
              </a:buClr>
              <a:buSzPts val="2800"/>
              <a:buFont typeface="Tahoma"/>
              <a:buNone/>
              <a:defRPr sz="2800"/>
            </a:lvl1pPr>
            <a:lvl2pPr lvl="1" algn="l">
              <a:spcBef>
                <a:spcPts val="360"/>
              </a:spcBef>
              <a:spcAft>
                <a:spcPts val="0"/>
              </a:spcAft>
              <a:buClr>
                <a:srgbClr val="000000"/>
              </a:buClr>
              <a:buSzPts val="1800"/>
              <a:buChar char="–"/>
              <a:defRPr/>
            </a:lvl2pPr>
            <a:lvl3pPr lvl="2" algn="l">
              <a:spcBef>
                <a:spcPts val="360"/>
              </a:spcBef>
              <a:spcAft>
                <a:spcPts val="0"/>
              </a:spcAft>
              <a:buClr>
                <a:srgbClr val="000000"/>
              </a:buClr>
              <a:buSzPts val="1800"/>
              <a:buChar char="•"/>
              <a:defRPr/>
            </a:lvl3pPr>
            <a:lvl4pPr lvl="3" algn="l">
              <a:spcBef>
                <a:spcPts val="360"/>
              </a:spcBef>
              <a:spcAft>
                <a:spcPts val="0"/>
              </a:spcAft>
              <a:buClr>
                <a:srgbClr val="000000"/>
              </a:buClr>
              <a:buSzPts val="1800"/>
              <a:buChar char="–"/>
              <a:defRPr/>
            </a:lvl4pPr>
            <a:lvl5pPr lvl="4" algn="l">
              <a:spcBef>
                <a:spcPts val="360"/>
              </a:spcBef>
              <a:spcAft>
                <a:spcPts val="0"/>
              </a:spcAft>
              <a:buClr>
                <a:srgbClr val="000000"/>
              </a:buClr>
              <a:buSzPts val="1800"/>
              <a:buChar char="•"/>
              <a:defRPr/>
            </a:lvl5pPr>
            <a:lvl6pPr lvl="5" algn="l">
              <a:spcBef>
                <a:spcPts val="360"/>
              </a:spcBef>
              <a:spcAft>
                <a:spcPts val="0"/>
              </a:spcAft>
              <a:buClr>
                <a:srgbClr val="000000"/>
              </a:buClr>
              <a:buSzPts val="1800"/>
              <a:buChar char="•"/>
              <a:defRPr/>
            </a:lvl6pPr>
            <a:lvl7pPr lvl="6" algn="l">
              <a:spcBef>
                <a:spcPts val="360"/>
              </a:spcBef>
              <a:spcAft>
                <a:spcPts val="0"/>
              </a:spcAft>
              <a:buClr>
                <a:srgbClr val="000000"/>
              </a:buClr>
              <a:buSzPts val="1800"/>
              <a:buChar char="•"/>
              <a:defRPr/>
            </a:lvl7pPr>
            <a:lvl8pPr lvl="7" algn="l">
              <a:spcBef>
                <a:spcPts val="360"/>
              </a:spcBef>
              <a:spcAft>
                <a:spcPts val="0"/>
              </a:spcAft>
              <a:buClr>
                <a:srgbClr val="000000"/>
              </a:buClr>
              <a:buSzPts val="1800"/>
              <a:buChar char="•"/>
              <a:defRPr/>
            </a:lvl8pPr>
            <a:lvl9pPr lvl="8" algn="l">
              <a:spcBef>
                <a:spcPts val="360"/>
              </a:spcBef>
              <a:spcAft>
                <a:spcPts val="0"/>
              </a:spcAft>
              <a:buClr>
                <a:srgbClr val="000000"/>
              </a:buClr>
              <a:buSzPts val="1800"/>
              <a:buChar char="•"/>
              <a:defRPr/>
            </a:lvl9pPr>
          </a:lstStyle>
          <a:p>
            <a:endParaRPr/>
          </a:p>
        </p:txBody>
      </p:sp>
      <p:sp>
        <p:nvSpPr>
          <p:cNvPr id="18" name="Google Shape;18;p22"/>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i="0" u="none" strike="noStrike" cap="none">
                <a:solidFill>
                  <a:schemeClr val="dk1"/>
                </a:solidFill>
                <a:latin typeface="Tahoma"/>
                <a:ea typeface="Tahoma"/>
                <a:cs typeface="Tahoma"/>
                <a:sym typeface="Tahoma"/>
              </a:defRPr>
            </a:lvl1pPr>
            <a:lvl2pPr marL="0" lvl="1" indent="0" algn="r">
              <a:spcBef>
                <a:spcPts val="0"/>
              </a:spcBef>
              <a:spcAft>
                <a:spcPts val="0"/>
              </a:spcAft>
              <a:buNone/>
              <a:defRPr sz="1200" b="1" i="0" u="none" strike="noStrike" cap="none">
                <a:solidFill>
                  <a:schemeClr val="dk1"/>
                </a:solidFill>
                <a:latin typeface="Tahoma"/>
                <a:ea typeface="Tahoma"/>
                <a:cs typeface="Tahoma"/>
                <a:sym typeface="Tahoma"/>
              </a:defRPr>
            </a:lvl2pPr>
            <a:lvl3pPr marL="0" lvl="2" indent="0" algn="r">
              <a:spcBef>
                <a:spcPts val="0"/>
              </a:spcBef>
              <a:spcAft>
                <a:spcPts val="0"/>
              </a:spcAft>
              <a:buNone/>
              <a:defRPr sz="1200" b="1" i="0" u="none" strike="noStrike" cap="none">
                <a:solidFill>
                  <a:schemeClr val="dk1"/>
                </a:solidFill>
                <a:latin typeface="Tahoma"/>
                <a:ea typeface="Tahoma"/>
                <a:cs typeface="Tahoma"/>
                <a:sym typeface="Tahoma"/>
              </a:defRPr>
            </a:lvl3pPr>
            <a:lvl4pPr marL="0" lvl="3" indent="0" algn="r">
              <a:spcBef>
                <a:spcPts val="0"/>
              </a:spcBef>
              <a:spcAft>
                <a:spcPts val="0"/>
              </a:spcAft>
              <a:buNone/>
              <a:defRPr sz="1200" b="1" i="0" u="none" strike="noStrike" cap="none">
                <a:solidFill>
                  <a:schemeClr val="dk1"/>
                </a:solidFill>
                <a:latin typeface="Tahoma"/>
                <a:ea typeface="Tahoma"/>
                <a:cs typeface="Tahoma"/>
                <a:sym typeface="Tahoma"/>
              </a:defRPr>
            </a:lvl4pPr>
            <a:lvl5pPr marL="0" lvl="4" indent="0" algn="r">
              <a:spcBef>
                <a:spcPts val="0"/>
              </a:spcBef>
              <a:spcAft>
                <a:spcPts val="0"/>
              </a:spcAft>
              <a:buNone/>
              <a:defRPr sz="1200" b="1" i="0" u="none" strike="noStrike" cap="none">
                <a:solidFill>
                  <a:schemeClr val="dk1"/>
                </a:solidFill>
                <a:latin typeface="Tahoma"/>
                <a:ea typeface="Tahoma"/>
                <a:cs typeface="Tahoma"/>
                <a:sym typeface="Tahoma"/>
              </a:defRPr>
            </a:lvl5pPr>
            <a:lvl6pPr marL="0" lvl="5" indent="0" algn="r">
              <a:spcBef>
                <a:spcPts val="0"/>
              </a:spcBef>
              <a:spcAft>
                <a:spcPts val="0"/>
              </a:spcAft>
              <a:buNone/>
              <a:defRPr sz="1200" b="1" i="0" u="none" strike="noStrike" cap="none">
                <a:solidFill>
                  <a:schemeClr val="dk1"/>
                </a:solidFill>
                <a:latin typeface="Tahoma"/>
                <a:ea typeface="Tahoma"/>
                <a:cs typeface="Tahoma"/>
                <a:sym typeface="Tahoma"/>
              </a:defRPr>
            </a:lvl6pPr>
            <a:lvl7pPr marL="0" lvl="6" indent="0" algn="r">
              <a:spcBef>
                <a:spcPts val="0"/>
              </a:spcBef>
              <a:spcAft>
                <a:spcPts val="0"/>
              </a:spcAft>
              <a:buNone/>
              <a:defRPr sz="1200" b="1" i="0" u="none" strike="noStrike" cap="none">
                <a:solidFill>
                  <a:schemeClr val="dk1"/>
                </a:solidFill>
                <a:latin typeface="Tahoma"/>
                <a:ea typeface="Tahoma"/>
                <a:cs typeface="Tahoma"/>
                <a:sym typeface="Tahoma"/>
              </a:defRPr>
            </a:lvl7pPr>
            <a:lvl8pPr marL="0" lvl="7" indent="0" algn="r">
              <a:spcBef>
                <a:spcPts val="0"/>
              </a:spcBef>
              <a:spcAft>
                <a:spcPts val="0"/>
              </a:spcAft>
              <a:buNone/>
              <a:defRPr sz="1200" b="1" i="0" u="none" strike="noStrike" cap="none">
                <a:solidFill>
                  <a:schemeClr val="dk1"/>
                </a:solidFill>
                <a:latin typeface="Tahoma"/>
                <a:ea typeface="Tahoma"/>
                <a:cs typeface="Tahoma"/>
                <a:sym typeface="Tahoma"/>
              </a:defRPr>
            </a:lvl8pPr>
            <a:lvl9pPr marL="0" lvl="8" indent="0" algn="r">
              <a:spcBef>
                <a:spcPts val="0"/>
              </a:spcBef>
              <a:spcAft>
                <a:spcPts val="0"/>
              </a:spcAft>
              <a:buNone/>
              <a:defRPr sz="1200" b="1"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57224" y="381000"/>
            <a:ext cx="7786741" cy="761984"/>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2457444" y="-242922"/>
            <a:ext cx="4586302" cy="7786742"/>
          </a:xfrm>
          <a:prstGeom prst="rect">
            <a:avLst/>
          </a:prstGeom>
          <a:noFill/>
          <a:ln>
            <a:noFill/>
          </a:ln>
        </p:spPr>
        <p:txBody>
          <a:bodyPr spcFirstLastPara="1" wrap="square" lIns="92075" tIns="46025" rIns="92075" bIns="46025" anchor="t" anchorCtr="0">
            <a:noAutofit/>
          </a:bodyPr>
          <a:lstStyle>
            <a:lvl1pPr marL="457200" lvl="0" indent="-342900" algn="l">
              <a:spcBef>
                <a:spcPts val="360"/>
              </a:spcBef>
              <a:spcAft>
                <a:spcPts val="0"/>
              </a:spcAft>
              <a:buClr>
                <a:srgbClr val="000000"/>
              </a:buClr>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
        <p:nvSpPr>
          <p:cNvPr id="75" name="Google Shape;75;p31"/>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a:solidFill>
                  <a:schemeClr val="dk1"/>
                </a:solidFill>
                <a:latin typeface="Tahoma"/>
                <a:ea typeface="Tahoma"/>
                <a:cs typeface="Tahoma"/>
                <a:sym typeface="Tahoma"/>
              </a:defRPr>
            </a:lvl1pPr>
            <a:lvl2pPr marL="0" lvl="1" indent="0" algn="r">
              <a:spcBef>
                <a:spcPts val="0"/>
              </a:spcBef>
              <a:spcAft>
                <a:spcPts val="0"/>
              </a:spcAft>
              <a:buNone/>
              <a:defRPr sz="1200" b="1">
                <a:solidFill>
                  <a:schemeClr val="dk1"/>
                </a:solidFill>
                <a:latin typeface="Tahoma"/>
                <a:ea typeface="Tahoma"/>
                <a:cs typeface="Tahoma"/>
                <a:sym typeface="Tahoma"/>
              </a:defRPr>
            </a:lvl2pPr>
            <a:lvl3pPr marL="0" lvl="2" indent="0" algn="r">
              <a:spcBef>
                <a:spcPts val="0"/>
              </a:spcBef>
              <a:spcAft>
                <a:spcPts val="0"/>
              </a:spcAft>
              <a:buNone/>
              <a:defRPr sz="1200" b="1">
                <a:solidFill>
                  <a:schemeClr val="dk1"/>
                </a:solidFill>
                <a:latin typeface="Tahoma"/>
                <a:ea typeface="Tahoma"/>
                <a:cs typeface="Tahoma"/>
                <a:sym typeface="Tahoma"/>
              </a:defRPr>
            </a:lvl3pPr>
            <a:lvl4pPr marL="0" lvl="3" indent="0" algn="r">
              <a:spcBef>
                <a:spcPts val="0"/>
              </a:spcBef>
              <a:spcAft>
                <a:spcPts val="0"/>
              </a:spcAft>
              <a:buNone/>
              <a:defRPr sz="1200" b="1">
                <a:solidFill>
                  <a:schemeClr val="dk1"/>
                </a:solidFill>
                <a:latin typeface="Tahoma"/>
                <a:ea typeface="Tahoma"/>
                <a:cs typeface="Tahoma"/>
                <a:sym typeface="Tahoma"/>
              </a:defRPr>
            </a:lvl4pPr>
            <a:lvl5pPr marL="0" lvl="4" indent="0" algn="r">
              <a:spcBef>
                <a:spcPts val="0"/>
              </a:spcBef>
              <a:spcAft>
                <a:spcPts val="0"/>
              </a:spcAft>
              <a:buNone/>
              <a:defRPr sz="1200" b="1">
                <a:solidFill>
                  <a:schemeClr val="dk1"/>
                </a:solidFill>
                <a:latin typeface="Tahoma"/>
                <a:ea typeface="Tahoma"/>
                <a:cs typeface="Tahoma"/>
                <a:sym typeface="Tahoma"/>
              </a:defRPr>
            </a:lvl5pPr>
            <a:lvl6pPr marL="0" lvl="5" indent="0" algn="r">
              <a:spcBef>
                <a:spcPts val="0"/>
              </a:spcBef>
              <a:spcAft>
                <a:spcPts val="0"/>
              </a:spcAft>
              <a:buNone/>
              <a:defRPr sz="1200" b="1">
                <a:solidFill>
                  <a:schemeClr val="dk1"/>
                </a:solidFill>
                <a:latin typeface="Tahoma"/>
                <a:ea typeface="Tahoma"/>
                <a:cs typeface="Tahoma"/>
                <a:sym typeface="Tahoma"/>
              </a:defRPr>
            </a:lvl6pPr>
            <a:lvl7pPr marL="0" lvl="6" indent="0" algn="r">
              <a:spcBef>
                <a:spcPts val="0"/>
              </a:spcBef>
              <a:spcAft>
                <a:spcPts val="0"/>
              </a:spcAft>
              <a:buNone/>
              <a:defRPr sz="1200" b="1">
                <a:solidFill>
                  <a:schemeClr val="dk1"/>
                </a:solidFill>
                <a:latin typeface="Tahoma"/>
                <a:ea typeface="Tahoma"/>
                <a:cs typeface="Tahoma"/>
                <a:sym typeface="Tahoma"/>
              </a:defRPr>
            </a:lvl7pPr>
            <a:lvl8pPr marL="0" lvl="7" indent="0" algn="r">
              <a:spcBef>
                <a:spcPts val="0"/>
              </a:spcBef>
              <a:spcAft>
                <a:spcPts val="0"/>
              </a:spcAft>
              <a:buNone/>
              <a:defRPr sz="1200" b="1">
                <a:solidFill>
                  <a:schemeClr val="dk1"/>
                </a:solidFill>
                <a:latin typeface="Tahoma"/>
                <a:ea typeface="Tahoma"/>
                <a:cs typeface="Tahoma"/>
                <a:sym typeface="Tahoma"/>
              </a:defRPr>
            </a:lvl8pPr>
            <a:lvl9pPr marL="0" lvl="8" indent="0" algn="r">
              <a:spcBef>
                <a:spcPts val="0"/>
              </a:spcBef>
              <a:spcAft>
                <a:spcPts val="0"/>
              </a:spcAft>
              <a:buNone/>
              <a:defRPr sz="1200" b="1">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4591050" y="2305050"/>
            <a:ext cx="5562600" cy="17145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085056" y="665956"/>
            <a:ext cx="5562600" cy="4992687"/>
          </a:xfrm>
          <a:prstGeom prst="rect">
            <a:avLst/>
          </a:prstGeom>
          <a:noFill/>
          <a:ln>
            <a:noFill/>
          </a:ln>
        </p:spPr>
        <p:txBody>
          <a:bodyPr spcFirstLastPara="1" wrap="square" lIns="92075" tIns="46025" rIns="92075" bIns="46025" anchor="t" anchorCtr="0">
            <a:noAutofit/>
          </a:bodyPr>
          <a:lstStyle>
            <a:lvl1pPr marL="457200" lvl="0" indent="-342900" algn="l">
              <a:spcBef>
                <a:spcPts val="360"/>
              </a:spcBef>
              <a:spcAft>
                <a:spcPts val="0"/>
              </a:spcAft>
              <a:buClr>
                <a:srgbClr val="000000"/>
              </a:buClr>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
        <p:nvSpPr>
          <p:cNvPr id="81" name="Google Shape;81;p32"/>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a:solidFill>
                  <a:schemeClr val="dk1"/>
                </a:solidFill>
                <a:latin typeface="Tahoma"/>
                <a:ea typeface="Tahoma"/>
                <a:cs typeface="Tahoma"/>
                <a:sym typeface="Tahoma"/>
              </a:defRPr>
            </a:lvl1pPr>
            <a:lvl2pPr marL="0" lvl="1" indent="0" algn="r">
              <a:spcBef>
                <a:spcPts val="0"/>
              </a:spcBef>
              <a:spcAft>
                <a:spcPts val="0"/>
              </a:spcAft>
              <a:buNone/>
              <a:defRPr sz="1200" b="1">
                <a:solidFill>
                  <a:schemeClr val="dk1"/>
                </a:solidFill>
                <a:latin typeface="Tahoma"/>
                <a:ea typeface="Tahoma"/>
                <a:cs typeface="Tahoma"/>
                <a:sym typeface="Tahoma"/>
              </a:defRPr>
            </a:lvl2pPr>
            <a:lvl3pPr marL="0" lvl="2" indent="0" algn="r">
              <a:spcBef>
                <a:spcPts val="0"/>
              </a:spcBef>
              <a:spcAft>
                <a:spcPts val="0"/>
              </a:spcAft>
              <a:buNone/>
              <a:defRPr sz="1200" b="1">
                <a:solidFill>
                  <a:schemeClr val="dk1"/>
                </a:solidFill>
                <a:latin typeface="Tahoma"/>
                <a:ea typeface="Tahoma"/>
                <a:cs typeface="Tahoma"/>
                <a:sym typeface="Tahoma"/>
              </a:defRPr>
            </a:lvl3pPr>
            <a:lvl4pPr marL="0" lvl="3" indent="0" algn="r">
              <a:spcBef>
                <a:spcPts val="0"/>
              </a:spcBef>
              <a:spcAft>
                <a:spcPts val="0"/>
              </a:spcAft>
              <a:buNone/>
              <a:defRPr sz="1200" b="1">
                <a:solidFill>
                  <a:schemeClr val="dk1"/>
                </a:solidFill>
                <a:latin typeface="Tahoma"/>
                <a:ea typeface="Tahoma"/>
                <a:cs typeface="Tahoma"/>
                <a:sym typeface="Tahoma"/>
              </a:defRPr>
            </a:lvl4pPr>
            <a:lvl5pPr marL="0" lvl="4" indent="0" algn="r">
              <a:spcBef>
                <a:spcPts val="0"/>
              </a:spcBef>
              <a:spcAft>
                <a:spcPts val="0"/>
              </a:spcAft>
              <a:buNone/>
              <a:defRPr sz="1200" b="1">
                <a:solidFill>
                  <a:schemeClr val="dk1"/>
                </a:solidFill>
                <a:latin typeface="Tahoma"/>
                <a:ea typeface="Tahoma"/>
                <a:cs typeface="Tahoma"/>
                <a:sym typeface="Tahoma"/>
              </a:defRPr>
            </a:lvl5pPr>
            <a:lvl6pPr marL="0" lvl="5" indent="0" algn="r">
              <a:spcBef>
                <a:spcPts val="0"/>
              </a:spcBef>
              <a:spcAft>
                <a:spcPts val="0"/>
              </a:spcAft>
              <a:buNone/>
              <a:defRPr sz="1200" b="1">
                <a:solidFill>
                  <a:schemeClr val="dk1"/>
                </a:solidFill>
                <a:latin typeface="Tahoma"/>
                <a:ea typeface="Tahoma"/>
                <a:cs typeface="Tahoma"/>
                <a:sym typeface="Tahoma"/>
              </a:defRPr>
            </a:lvl6pPr>
            <a:lvl7pPr marL="0" lvl="6" indent="0" algn="r">
              <a:spcBef>
                <a:spcPts val="0"/>
              </a:spcBef>
              <a:spcAft>
                <a:spcPts val="0"/>
              </a:spcAft>
              <a:buNone/>
              <a:defRPr sz="1200" b="1">
                <a:solidFill>
                  <a:schemeClr val="dk1"/>
                </a:solidFill>
                <a:latin typeface="Tahoma"/>
                <a:ea typeface="Tahoma"/>
                <a:cs typeface="Tahoma"/>
                <a:sym typeface="Tahoma"/>
              </a:defRPr>
            </a:lvl7pPr>
            <a:lvl8pPr marL="0" lvl="7" indent="0" algn="r">
              <a:spcBef>
                <a:spcPts val="0"/>
              </a:spcBef>
              <a:spcAft>
                <a:spcPts val="0"/>
              </a:spcAft>
              <a:buNone/>
              <a:defRPr sz="1200" b="1">
                <a:solidFill>
                  <a:schemeClr val="dk1"/>
                </a:solidFill>
                <a:latin typeface="Tahoma"/>
                <a:ea typeface="Tahoma"/>
                <a:cs typeface="Tahoma"/>
                <a:sym typeface="Tahoma"/>
              </a:defRPr>
            </a:lvl8pPr>
            <a:lvl9pPr marL="0" lvl="8" indent="0" algn="r">
              <a:spcBef>
                <a:spcPts val="0"/>
              </a:spcBef>
              <a:spcAft>
                <a:spcPts val="0"/>
              </a:spcAft>
              <a:buNone/>
              <a:defRPr sz="1200" b="1">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57224" y="381000"/>
            <a:ext cx="7786741" cy="761984"/>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57224" y="1357298"/>
            <a:ext cx="7786742" cy="4586302"/>
          </a:xfrm>
          <a:prstGeom prst="rect">
            <a:avLst/>
          </a:prstGeom>
          <a:noFill/>
          <a:ln>
            <a:noFill/>
          </a:ln>
        </p:spPr>
        <p:txBody>
          <a:bodyPr spcFirstLastPara="1" wrap="square" lIns="92075" tIns="46025" rIns="92075" bIns="46025" anchor="t" anchorCtr="0">
            <a:noAutofit/>
          </a:bodyPr>
          <a:lstStyle>
            <a:lvl1pPr marL="457200" lvl="0" indent="-342900" algn="l">
              <a:spcBef>
                <a:spcPts val="360"/>
              </a:spcBef>
              <a:spcAft>
                <a:spcPts val="0"/>
              </a:spcAft>
              <a:buClr>
                <a:srgbClr val="000000"/>
              </a:buClr>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
        <p:nvSpPr>
          <p:cNvPr id="24" name="Google Shape;24;p23"/>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i="0" u="none" strike="noStrike" cap="none">
                <a:solidFill>
                  <a:schemeClr val="dk1"/>
                </a:solidFill>
                <a:latin typeface="Tahoma"/>
                <a:ea typeface="Tahoma"/>
                <a:cs typeface="Tahoma"/>
                <a:sym typeface="Tahoma"/>
              </a:defRPr>
            </a:lvl1pPr>
            <a:lvl2pPr marL="0" lvl="1" indent="0" algn="r">
              <a:spcBef>
                <a:spcPts val="0"/>
              </a:spcBef>
              <a:spcAft>
                <a:spcPts val="0"/>
              </a:spcAft>
              <a:buNone/>
              <a:defRPr sz="1200" b="1" i="0" u="none" strike="noStrike" cap="none">
                <a:solidFill>
                  <a:schemeClr val="dk1"/>
                </a:solidFill>
                <a:latin typeface="Tahoma"/>
                <a:ea typeface="Tahoma"/>
                <a:cs typeface="Tahoma"/>
                <a:sym typeface="Tahoma"/>
              </a:defRPr>
            </a:lvl2pPr>
            <a:lvl3pPr marL="0" lvl="2" indent="0" algn="r">
              <a:spcBef>
                <a:spcPts val="0"/>
              </a:spcBef>
              <a:spcAft>
                <a:spcPts val="0"/>
              </a:spcAft>
              <a:buNone/>
              <a:defRPr sz="1200" b="1" i="0" u="none" strike="noStrike" cap="none">
                <a:solidFill>
                  <a:schemeClr val="dk1"/>
                </a:solidFill>
                <a:latin typeface="Tahoma"/>
                <a:ea typeface="Tahoma"/>
                <a:cs typeface="Tahoma"/>
                <a:sym typeface="Tahoma"/>
              </a:defRPr>
            </a:lvl3pPr>
            <a:lvl4pPr marL="0" lvl="3" indent="0" algn="r">
              <a:spcBef>
                <a:spcPts val="0"/>
              </a:spcBef>
              <a:spcAft>
                <a:spcPts val="0"/>
              </a:spcAft>
              <a:buNone/>
              <a:defRPr sz="1200" b="1" i="0" u="none" strike="noStrike" cap="none">
                <a:solidFill>
                  <a:schemeClr val="dk1"/>
                </a:solidFill>
                <a:latin typeface="Tahoma"/>
                <a:ea typeface="Tahoma"/>
                <a:cs typeface="Tahoma"/>
                <a:sym typeface="Tahoma"/>
              </a:defRPr>
            </a:lvl4pPr>
            <a:lvl5pPr marL="0" lvl="4" indent="0" algn="r">
              <a:spcBef>
                <a:spcPts val="0"/>
              </a:spcBef>
              <a:spcAft>
                <a:spcPts val="0"/>
              </a:spcAft>
              <a:buNone/>
              <a:defRPr sz="1200" b="1" i="0" u="none" strike="noStrike" cap="none">
                <a:solidFill>
                  <a:schemeClr val="dk1"/>
                </a:solidFill>
                <a:latin typeface="Tahoma"/>
                <a:ea typeface="Tahoma"/>
                <a:cs typeface="Tahoma"/>
                <a:sym typeface="Tahoma"/>
              </a:defRPr>
            </a:lvl5pPr>
            <a:lvl6pPr marL="0" lvl="5" indent="0" algn="r">
              <a:spcBef>
                <a:spcPts val="0"/>
              </a:spcBef>
              <a:spcAft>
                <a:spcPts val="0"/>
              </a:spcAft>
              <a:buNone/>
              <a:defRPr sz="1200" b="1" i="0" u="none" strike="noStrike" cap="none">
                <a:solidFill>
                  <a:schemeClr val="dk1"/>
                </a:solidFill>
                <a:latin typeface="Tahoma"/>
                <a:ea typeface="Tahoma"/>
                <a:cs typeface="Tahoma"/>
                <a:sym typeface="Tahoma"/>
              </a:defRPr>
            </a:lvl6pPr>
            <a:lvl7pPr marL="0" lvl="6" indent="0" algn="r">
              <a:spcBef>
                <a:spcPts val="0"/>
              </a:spcBef>
              <a:spcAft>
                <a:spcPts val="0"/>
              </a:spcAft>
              <a:buNone/>
              <a:defRPr sz="1200" b="1" i="0" u="none" strike="noStrike" cap="none">
                <a:solidFill>
                  <a:schemeClr val="dk1"/>
                </a:solidFill>
                <a:latin typeface="Tahoma"/>
                <a:ea typeface="Tahoma"/>
                <a:cs typeface="Tahoma"/>
                <a:sym typeface="Tahoma"/>
              </a:defRPr>
            </a:lvl7pPr>
            <a:lvl8pPr marL="0" lvl="7" indent="0" algn="r">
              <a:spcBef>
                <a:spcPts val="0"/>
              </a:spcBef>
              <a:spcAft>
                <a:spcPts val="0"/>
              </a:spcAft>
              <a:buNone/>
              <a:defRPr sz="1200" b="1" i="0" u="none" strike="noStrike" cap="none">
                <a:solidFill>
                  <a:schemeClr val="dk1"/>
                </a:solidFill>
                <a:latin typeface="Tahoma"/>
                <a:ea typeface="Tahoma"/>
                <a:cs typeface="Tahoma"/>
                <a:sym typeface="Tahoma"/>
              </a:defRPr>
            </a:lvl8pPr>
            <a:lvl9pPr marL="0" lvl="8" indent="0" algn="r">
              <a:spcBef>
                <a:spcPts val="0"/>
              </a:spcBef>
              <a:spcAft>
                <a:spcPts val="0"/>
              </a:spcAft>
              <a:buNone/>
              <a:defRPr sz="1200" b="1"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722313" y="4406900"/>
            <a:ext cx="7772400" cy="1362075"/>
          </a:xfrm>
          <a:prstGeom prst="rect">
            <a:avLst/>
          </a:prstGeom>
          <a:noFill/>
          <a:ln>
            <a:noFill/>
          </a:ln>
        </p:spPr>
        <p:txBody>
          <a:bodyPr spcFirstLastPara="1" wrap="square" lIns="92075" tIns="46025" rIns="92075" bIns="46025"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722313" y="2906713"/>
            <a:ext cx="77724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Clr>
                <a:srgbClr val="000000"/>
              </a:buClr>
              <a:buSzPts val="2000"/>
              <a:buFont typeface="Tahoma"/>
              <a:buNone/>
              <a:defRPr sz="2000"/>
            </a:lvl1pPr>
            <a:lvl2pPr marL="914400" lvl="1" indent="-228600" algn="l">
              <a:spcBef>
                <a:spcPts val="360"/>
              </a:spcBef>
              <a:spcAft>
                <a:spcPts val="0"/>
              </a:spcAft>
              <a:buClr>
                <a:srgbClr val="000000"/>
              </a:buClr>
              <a:buSzPts val="1800"/>
              <a:buFont typeface="Tahoma"/>
              <a:buNone/>
              <a:defRPr sz="1800"/>
            </a:lvl2pPr>
            <a:lvl3pPr marL="1371600" lvl="2" indent="-228600" algn="l">
              <a:spcBef>
                <a:spcPts val="320"/>
              </a:spcBef>
              <a:spcAft>
                <a:spcPts val="0"/>
              </a:spcAft>
              <a:buClr>
                <a:srgbClr val="000000"/>
              </a:buClr>
              <a:buSzPts val="1600"/>
              <a:buFont typeface="Tahoma"/>
              <a:buNone/>
              <a:defRPr sz="1600"/>
            </a:lvl3pPr>
            <a:lvl4pPr marL="1828800" lvl="3" indent="-228600" algn="l">
              <a:spcBef>
                <a:spcPts val="280"/>
              </a:spcBef>
              <a:spcAft>
                <a:spcPts val="0"/>
              </a:spcAft>
              <a:buClr>
                <a:srgbClr val="000000"/>
              </a:buClr>
              <a:buSzPts val="1400"/>
              <a:buFont typeface="Tahoma"/>
              <a:buNone/>
              <a:defRPr sz="1400"/>
            </a:lvl4pPr>
            <a:lvl5pPr marL="2286000" lvl="4" indent="-228600" algn="l">
              <a:spcBef>
                <a:spcPts val="280"/>
              </a:spcBef>
              <a:spcAft>
                <a:spcPts val="0"/>
              </a:spcAft>
              <a:buClr>
                <a:srgbClr val="000000"/>
              </a:buClr>
              <a:buSzPts val="1400"/>
              <a:buFont typeface="Tahoma"/>
              <a:buNone/>
              <a:defRPr sz="1400"/>
            </a:lvl5pPr>
            <a:lvl6pPr marL="2743200" lvl="5" indent="-228600" algn="l">
              <a:spcBef>
                <a:spcPts val="280"/>
              </a:spcBef>
              <a:spcAft>
                <a:spcPts val="0"/>
              </a:spcAft>
              <a:buClr>
                <a:srgbClr val="000000"/>
              </a:buClr>
              <a:buSzPts val="1400"/>
              <a:buFont typeface="Tahoma"/>
              <a:buNone/>
              <a:defRPr sz="1400"/>
            </a:lvl6pPr>
            <a:lvl7pPr marL="3200400" lvl="6" indent="-228600" algn="l">
              <a:spcBef>
                <a:spcPts val="280"/>
              </a:spcBef>
              <a:spcAft>
                <a:spcPts val="0"/>
              </a:spcAft>
              <a:buClr>
                <a:srgbClr val="000000"/>
              </a:buClr>
              <a:buSzPts val="1400"/>
              <a:buFont typeface="Tahoma"/>
              <a:buNone/>
              <a:defRPr sz="1400"/>
            </a:lvl7pPr>
            <a:lvl8pPr marL="3657600" lvl="7" indent="-228600" algn="l">
              <a:spcBef>
                <a:spcPts val="280"/>
              </a:spcBef>
              <a:spcAft>
                <a:spcPts val="0"/>
              </a:spcAft>
              <a:buClr>
                <a:srgbClr val="000000"/>
              </a:buClr>
              <a:buSzPts val="1400"/>
              <a:buFont typeface="Tahoma"/>
              <a:buNone/>
              <a:defRPr sz="1400"/>
            </a:lvl8pPr>
            <a:lvl9pPr marL="4114800" lvl="8" indent="-228600" algn="l">
              <a:spcBef>
                <a:spcPts val="280"/>
              </a:spcBef>
              <a:spcAft>
                <a:spcPts val="0"/>
              </a:spcAft>
              <a:buClr>
                <a:srgbClr val="000000"/>
              </a:buClr>
              <a:buSzPts val="1400"/>
              <a:buFont typeface="Tahoma"/>
              <a:buNone/>
              <a:defRPr sz="1400"/>
            </a:lvl9pPr>
          </a:lstStyle>
          <a:p>
            <a:endParaRPr/>
          </a:p>
        </p:txBody>
      </p:sp>
      <p:sp>
        <p:nvSpPr>
          <p:cNvPr id="30" name="Google Shape;30;p24"/>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i="0" u="none" strike="noStrike" cap="none">
                <a:solidFill>
                  <a:schemeClr val="dk1"/>
                </a:solidFill>
                <a:latin typeface="Tahoma"/>
                <a:ea typeface="Tahoma"/>
                <a:cs typeface="Tahoma"/>
                <a:sym typeface="Tahoma"/>
              </a:defRPr>
            </a:lvl1pPr>
            <a:lvl2pPr marL="0" lvl="1" indent="0" algn="r">
              <a:spcBef>
                <a:spcPts val="0"/>
              </a:spcBef>
              <a:spcAft>
                <a:spcPts val="0"/>
              </a:spcAft>
              <a:buNone/>
              <a:defRPr sz="1200" b="1" i="0" u="none" strike="noStrike" cap="none">
                <a:solidFill>
                  <a:schemeClr val="dk1"/>
                </a:solidFill>
                <a:latin typeface="Tahoma"/>
                <a:ea typeface="Tahoma"/>
                <a:cs typeface="Tahoma"/>
                <a:sym typeface="Tahoma"/>
              </a:defRPr>
            </a:lvl2pPr>
            <a:lvl3pPr marL="0" lvl="2" indent="0" algn="r">
              <a:spcBef>
                <a:spcPts val="0"/>
              </a:spcBef>
              <a:spcAft>
                <a:spcPts val="0"/>
              </a:spcAft>
              <a:buNone/>
              <a:defRPr sz="1200" b="1" i="0" u="none" strike="noStrike" cap="none">
                <a:solidFill>
                  <a:schemeClr val="dk1"/>
                </a:solidFill>
                <a:latin typeface="Tahoma"/>
                <a:ea typeface="Tahoma"/>
                <a:cs typeface="Tahoma"/>
                <a:sym typeface="Tahoma"/>
              </a:defRPr>
            </a:lvl3pPr>
            <a:lvl4pPr marL="0" lvl="3" indent="0" algn="r">
              <a:spcBef>
                <a:spcPts val="0"/>
              </a:spcBef>
              <a:spcAft>
                <a:spcPts val="0"/>
              </a:spcAft>
              <a:buNone/>
              <a:defRPr sz="1200" b="1" i="0" u="none" strike="noStrike" cap="none">
                <a:solidFill>
                  <a:schemeClr val="dk1"/>
                </a:solidFill>
                <a:latin typeface="Tahoma"/>
                <a:ea typeface="Tahoma"/>
                <a:cs typeface="Tahoma"/>
                <a:sym typeface="Tahoma"/>
              </a:defRPr>
            </a:lvl4pPr>
            <a:lvl5pPr marL="0" lvl="4" indent="0" algn="r">
              <a:spcBef>
                <a:spcPts val="0"/>
              </a:spcBef>
              <a:spcAft>
                <a:spcPts val="0"/>
              </a:spcAft>
              <a:buNone/>
              <a:defRPr sz="1200" b="1" i="0" u="none" strike="noStrike" cap="none">
                <a:solidFill>
                  <a:schemeClr val="dk1"/>
                </a:solidFill>
                <a:latin typeface="Tahoma"/>
                <a:ea typeface="Tahoma"/>
                <a:cs typeface="Tahoma"/>
                <a:sym typeface="Tahoma"/>
              </a:defRPr>
            </a:lvl5pPr>
            <a:lvl6pPr marL="0" lvl="5" indent="0" algn="r">
              <a:spcBef>
                <a:spcPts val="0"/>
              </a:spcBef>
              <a:spcAft>
                <a:spcPts val="0"/>
              </a:spcAft>
              <a:buNone/>
              <a:defRPr sz="1200" b="1" i="0" u="none" strike="noStrike" cap="none">
                <a:solidFill>
                  <a:schemeClr val="dk1"/>
                </a:solidFill>
                <a:latin typeface="Tahoma"/>
                <a:ea typeface="Tahoma"/>
                <a:cs typeface="Tahoma"/>
                <a:sym typeface="Tahoma"/>
              </a:defRPr>
            </a:lvl6pPr>
            <a:lvl7pPr marL="0" lvl="6" indent="0" algn="r">
              <a:spcBef>
                <a:spcPts val="0"/>
              </a:spcBef>
              <a:spcAft>
                <a:spcPts val="0"/>
              </a:spcAft>
              <a:buNone/>
              <a:defRPr sz="1200" b="1" i="0" u="none" strike="noStrike" cap="none">
                <a:solidFill>
                  <a:schemeClr val="dk1"/>
                </a:solidFill>
                <a:latin typeface="Tahoma"/>
                <a:ea typeface="Tahoma"/>
                <a:cs typeface="Tahoma"/>
                <a:sym typeface="Tahoma"/>
              </a:defRPr>
            </a:lvl7pPr>
            <a:lvl8pPr marL="0" lvl="7" indent="0" algn="r">
              <a:spcBef>
                <a:spcPts val="0"/>
              </a:spcBef>
              <a:spcAft>
                <a:spcPts val="0"/>
              </a:spcAft>
              <a:buNone/>
              <a:defRPr sz="1200" b="1" i="0" u="none" strike="noStrike" cap="none">
                <a:solidFill>
                  <a:schemeClr val="dk1"/>
                </a:solidFill>
                <a:latin typeface="Tahoma"/>
                <a:ea typeface="Tahoma"/>
                <a:cs typeface="Tahoma"/>
                <a:sym typeface="Tahoma"/>
              </a:defRPr>
            </a:lvl8pPr>
            <a:lvl9pPr marL="0" lvl="8" indent="0" algn="r">
              <a:spcBef>
                <a:spcPts val="0"/>
              </a:spcBef>
              <a:spcAft>
                <a:spcPts val="0"/>
              </a:spcAft>
              <a:buNone/>
              <a:defRPr sz="1200" b="1"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57224" y="381000"/>
            <a:ext cx="7786741" cy="761984"/>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i="0" u="none" strike="noStrike" cap="none">
                <a:solidFill>
                  <a:schemeClr val="dk1"/>
                </a:solidFill>
                <a:latin typeface="Tahoma"/>
                <a:ea typeface="Tahoma"/>
                <a:cs typeface="Tahoma"/>
                <a:sym typeface="Tahoma"/>
              </a:defRPr>
            </a:lvl1pPr>
            <a:lvl2pPr marL="0" lvl="1" indent="0" algn="r">
              <a:spcBef>
                <a:spcPts val="0"/>
              </a:spcBef>
              <a:spcAft>
                <a:spcPts val="0"/>
              </a:spcAft>
              <a:buNone/>
              <a:defRPr sz="1200" b="1" i="0" u="none" strike="noStrike" cap="none">
                <a:solidFill>
                  <a:schemeClr val="dk1"/>
                </a:solidFill>
                <a:latin typeface="Tahoma"/>
                <a:ea typeface="Tahoma"/>
                <a:cs typeface="Tahoma"/>
                <a:sym typeface="Tahoma"/>
              </a:defRPr>
            </a:lvl2pPr>
            <a:lvl3pPr marL="0" lvl="2" indent="0" algn="r">
              <a:spcBef>
                <a:spcPts val="0"/>
              </a:spcBef>
              <a:spcAft>
                <a:spcPts val="0"/>
              </a:spcAft>
              <a:buNone/>
              <a:defRPr sz="1200" b="1" i="0" u="none" strike="noStrike" cap="none">
                <a:solidFill>
                  <a:schemeClr val="dk1"/>
                </a:solidFill>
                <a:latin typeface="Tahoma"/>
                <a:ea typeface="Tahoma"/>
                <a:cs typeface="Tahoma"/>
                <a:sym typeface="Tahoma"/>
              </a:defRPr>
            </a:lvl3pPr>
            <a:lvl4pPr marL="0" lvl="3" indent="0" algn="r">
              <a:spcBef>
                <a:spcPts val="0"/>
              </a:spcBef>
              <a:spcAft>
                <a:spcPts val="0"/>
              </a:spcAft>
              <a:buNone/>
              <a:defRPr sz="1200" b="1" i="0" u="none" strike="noStrike" cap="none">
                <a:solidFill>
                  <a:schemeClr val="dk1"/>
                </a:solidFill>
                <a:latin typeface="Tahoma"/>
                <a:ea typeface="Tahoma"/>
                <a:cs typeface="Tahoma"/>
                <a:sym typeface="Tahoma"/>
              </a:defRPr>
            </a:lvl4pPr>
            <a:lvl5pPr marL="0" lvl="4" indent="0" algn="r">
              <a:spcBef>
                <a:spcPts val="0"/>
              </a:spcBef>
              <a:spcAft>
                <a:spcPts val="0"/>
              </a:spcAft>
              <a:buNone/>
              <a:defRPr sz="1200" b="1" i="0" u="none" strike="noStrike" cap="none">
                <a:solidFill>
                  <a:schemeClr val="dk1"/>
                </a:solidFill>
                <a:latin typeface="Tahoma"/>
                <a:ea typeface="Tahoma"/>
                <a:cs typeface="Tahoma"/>
                <a:sym typeface="Tahoma"/>
              </a:defRPr>
            </a:lvl5pPr>
            <a:lvl6pPr marL="0" lvl="5" indent="0" algn="r">
              <a:spcBef>
                <a:spcPts val="0"/>
              </a:spcBef>
              <a:spcAft>
                <a:spcPts val="0"/>
              </a:spcAft>
              <a:buNone/>
              <a:defRPr sz="1200" b="1" i="0" u="none" strike="noStrike" cap="none">
                <a:solidFill>
                  <a:schemeClr val="dk1"/>
                </a:solidFill>
                <a:latin typeface="Tahoma"/>
                <a:ea typeface="Tahoma"/>
                <a:cs typeface="Tahoma"/>
                <a:sym typeface="Tahoma"/>
              </a:defRPr>
            </a:lvl6pPr>
            <a:lvl7pPr marL="0" lvl="6" indent="0" algn="r">
              <a:spcBef>
                <a:spcPts val="0"/>
              </a:spcBef>
              <a:spcAft>
                <a:spcPts val="0"/>
              </a:spcAft>
              <a:buNone/>
              <a:defRPr sz="1200" b="1" i="0" u="none" strike="noStrike" cap="none">
                <a:solidFill>
                  <a:schemeClr val="dk1"/>
                </a:solidFill>
                <a:latin typeface="Tahoma"/>
                <a:ea typeface="Tahoma"/>
                <a:cs typeface="Tahoma"/>
                <a:sym typeface="Tahoma"/>
              </a:defRPr>
            </a:lvl7pPr>
            <a:lvl8pPr marL="0" lvl="7" indent="0" algn="r">
              <a:spcBef>
                <a:spcPts val="0"/>
              </a:spcBef>
              <a:spcAft>
                <a:spcPts val="0"/>
              </a:spcAft>
              <a:buNone/>
              <a:defRPr sz="1200" b="1" i="0" u="none" strike="noStrike" cap="none">
                <a:solidFill>
                  <a:schemeClr val="dk1"/>
                </a:solidFill>
                <a:latin typeface="Tahoma"/>
                <a:ea typeface="Tahoma"/>
                <a:cs typeface="Tahoma"/>
                <a:sym typeface="Tahoma"/>
              </a:defRPr>
            </a:lvl8pPr>
            <a:lvl9pPr marL="0" lvl="8" indent="0" algn="r">
              <a:spcBef>
                <a:spcPts val="0"/>
              </a:spcBef>
              <a:spcAft>
                <a:spcPts val="0"/>
              </a:spcAft>
              <a:buNone/>
              <a:defRPr sz="1200" b="1"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857224" y="381000"/>
            <a:ext cx="7786741" cy="761984"/>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1371600" y="1676400"/>
            <a:ext cx="3352800" cy="4267200"/>
          </a:xfrm>
          <a:prstGeom prst="rect">
            <a:avLst/>
          </a:prstGeom>
          <a:noFill/>
          <a:ln>
            <a:noFill/>
          </a:ln>
        </p:spPr>
        <p:txBody>
          <a:bodyPr spcFirstLastPara="1" wrap="square" lIns="92075" tIns="46025" rIns="92075" bIns="46025" anchor="t" anchorCtr="0">
            <a:noAutofit/>
          </a:bodyPr>
          <a:lstStyle>
            <a:lvl1pPr marL="457200" lvl="0" indent="-406400" algn="l">
              <a:spcBef>
                <a:spcPts val="560"/>
              </a:spcBef>
              <a:spcAft>
                <a:spcPts val="0"/>
              </a:spcAft>
              <a:buClr>
                <a:srgbClr val="000000"/>
              </a:buClr>
              <a:buSzPts val="2800"/>
              <a:buFont typeface="Tahoma"/>
              <a:buChar char="•"/>
              <a:defRPr sz="2800"/>
            </a:lvl1pPr>
            <a:lvl2pPr marL="914400" lvl="1" indent="-381000" algn="l">
              <a:spcBef>
                <a:spcPts val="480"/>
              </a:spcBef>
              <a:spcAft>
                <a:spcPts val="0"/>
              </a:spcAft>
              <a:buClr>
                <a:srgbClr val="000000"/>
              </a:buClr>
              <a:buSzPts val="2400"/>
              <a:buFont typeface="Tahoma"/>
              <a:buChar char="–"/>
              <a:defRPr sz="2400"/>
            </a:lvl2pPr>
            <a:lvl3pPr marL="1371600" lvl="2" indent="-355600" algn="l">
              <a:spcBef>
                <a:spcPts val="400"/>
              </a:spcBef>
              <a:spcAft>
                <a:spcPts val="0"/>
              </a:spcAft>
              <a:buClr>
                <a:srgbClr val="000000"/>
              </a:buClr>
              <a:buSzPts val="2000"/>
              <a:buFont typeface="Tahoma"/>
              <a:buChar char="•"/>
              <a:defRPr sz="2000"/>
            </a:lvl3pPr>
            <a:lvl4pPr marL="1828800" lvl="3" indent="-342900" algn="l">
              <a:spcBef>
                <a:spcPts val="360"/>
              </a:spcBef>
              <a:spcAft>
                <a:spcPts val="0"/>
              </a:spcAft>
              <a:buClr>
                <a:srgbClr val="000000"/>
              </a:buClr>
              <a:buSzPts val="1800"/>
              <a:buFont typeface="Tahoma"/>
              <a:buChar char="–"/>
              <a:defRPr sz="1800"/>
            </a:lvl4pPr>
            <a:lvl5pPr marL="2286000" lvl="4" indent="-342900" algn="l">
              <a:spcBef>
                <a:spcPts val="360"/>
              </a:spcBef>
              <a:spcAft>
                <a:spcPts val="0"/>
              </a:spcAft>
              <a:buClr>
                <a:srgbClr val="000000"/>
              </a:buClr>
              <a:buSzPts val="1800"/>
              <a:buFont typeface="Tahoma"/>
              <a:buChar char="•"/>
              <a:defRPr sz="1800"/>
            </a:lvl5pPr>
            <a:lvl6pPr marL="2743200" lvl="5" indent="-342900" algn="l">
              <a:spcBef>
                <a:spcPts val="360"/>
              </a:spcBef>
              <a:spcAft>
                <a:spcPts val="0"/>
              </a:spcAft>
              <a:buClr>
                <a:srgbClr val="000000"/>
              </a:buClr>
              <a:buSzPts val="1800"/>
              <a:buFont typeface="Tahoma"/>
              <a:buChar char="•"/>
              <a:defRPr sz="1800"/>
            </a:lvl6pPr>
            <a:lvl7pPr marL="3200400" lvl="6" indent="-342900" algn="l">
              <a:spcBef>
                <a:spcPts val="360"/>
              </a:spcBef>
              <a:spcAft>
                <a:spcPts val="0"/>
              </a:spcAft>
              <a:buClr>
                <a:srgbClr val="000000"/>
              </a:buClr>
              <a:buSzPts val="1800"/>
              <a:buFont typeface="Tahoma"/>
              <a:buChar char="•"/>
              <a:defRPr sz="1800"/>
            </a:lvl7pPr>
            <a:lvl8pPr marL="3657600" lvl="7" indent="-342900" algn="l">
              <a:spcBef>
                <a:spcPts val="360"/>
              </a:spcBef>
              <a:spcAft>
                <a:spcPts val="0"/>
              </a:spcAft>
              <a:buClr>
                <a:srgbClr val="000000"/>
              </a:buClr>
              <a:buSzPts val="1800"/>
              <a:buFont typeface="Tahoma"/>
              <a:buChar char="•"/>
              <a:defRPr sz="1800"/>
            </a:lvl8pPr>
            <a:lvl9pPr marL="4114800" lvl="8" indent="-342900" algn="l">
              <a:spcBef>
                <a:spcPts val="360"/>
              </a:spcBef>
              <a:spcAft>
                <a:spcPts val="0"/>
              </a:spcAft>
              <a:buClr>
                <a:srgbClr val="000000"/>
              </a:buClr>
              <a:buSzPts val="1800"/>
              <a:buFont typeface="Tahoma"/>
              <a:buChar char="•"/>
              <a:defRPr sz="1800"/>
            </a:lvl9pPr>
          </a:lstStyle>
          <a:p>
            <a:endParaRPr/>
          </a:p>
        </p:txBody>
      </p:sp>
      <p:sp>
        <p:nvSpPr>
          <p:cNvPr id="41" name="Google Shape;41;p26"/>
          <p:cNvSpPr txBox="1">
            <a:spLocks noGrp="1"/>
          </p:cNvSpPr>
          <p:nvPr>
            <p:ph type="body" idx="2"/>
          </p:nvPr>
        </p:nvSpPr>
        <p:spPr>
          <a:xfrm>
            <a:off x="4876800" y="1676400"/>
            <a:ext cx="3352800" cy="4267200"/>
          </a:xfrm>
          <a:prstGeom prst="rect">
            <a:avLst/>
          </a:prstGeom>
          <a:noFill/>
          <a:ln>
            <a:noFill/>
          </a:ln>
        </p:spPr>
        <p:txBody>
          <a:bodyPr spcFirstLastPara="1" wrap="square" lIns="92075" tIns="46025" rIns="92075" bIns="46025" anchor="t" anchorCtr="0">
            <a:noAutofit/>
          </a:bodyPr>
          <a:lstStyle>
            <a:lvl1pPr marL="457200" lvl="0" indent="-406400" algn="l">
              <a:spcBef>
                <a:spcPts val="560"/>
              </a:spcBef>
              <a:spcAft>
                <a:spcPts val="0"/>
              </a:spcAft>
              <a:buClr>
                <a:srgbClr val="000000"/>
              </a:buClr>
              <a:buSzPts val="2800"/>
              <a:buFont typeface="Tahoma"/>
              <a:buChar char="•"/>
              <a:defRPr sz="2800"/>
            </a:lvl1pPr>
            <a:lvl2pPr marL="914400" lvl="1" indent="-381000" algn="l">
              <a:spcBef>
                <a:spcPts val="480"/>
              </a:spcBef>
              <a:spcAft>
                <a:spcPts val="0"/>
              </a:spcAft>
              <a:buClr>
                <a:srgbClr val="000000"/>
              </a:buClr>
              <a:buSzPts val="2400"/>
              <a:buFont typeface="Tahoma"/>
              <a:buChar char="–"/>
              <a:defRPr sz="2400"/>
            </a:lvl2pPr>
            <a:lvl3pPr marL="1371600" lvl="2" indent="-355600" algn="l">
              <a:spcBef>
                <a:spcPts val="400"/>
              </a:spcBef>
              <a:spcAft>
                <a:spcPts val="0"/>
              </a:spcAft>
              <a:buClr>
                <a:srgbClr val="000000"/>
              </a:buClr>
              <a:buSzPts val="2000"/>
              <a:buFont typeface="Tahoma"/>
              <a:buChar char="•"/>
              <a:defRPr sz="2000"/>
            </a:lvl3pPr>
            <a:lvl4pPr marL="1828800" lvl="3" indent="-342900" algn="l">
              <a:spcBef>
                <a:spcPts val="360"/>
              </a:spcBef>
              <a:spcAft>
                <a:spcPts val="0"/>
              </a:spcAft>
              <a:buClr>
                <a:srgbClr val="000000"/>
              </a:buClr>
              <a:buSzPts val="1800"/>
              <a:buFont typeface="Tahoma"/>
              <a:buChar char="–"/>
              <a:defRPr sz="1800"/>
            </a:lvl4pPr>
            <a:lvl5pPr marL="2286000" lvl="4" indent="-342900" algn="l">
              <a:spcBef>
                <a:spcPts val="360"/>
              </a:spcBef>
              <a:spcAft>
                <a:spcPts val="0"/>
              </a:spcAft>
              <a:buClr>
                <a:srgbClr val="000000"/>
              </a:buClr>
              <a:buSzPts val="1800"/>
              <a:buFont typeface="Tahoma"/>
              <a:buChar char="•"/>
              <a:defRPr sz="1800"/>
            </a:lvl5pPr>
            <a:lvl6pPr marL="2743200" lvl="5" indent="-342900" algn="l">
              <a:spcBef>
                <a:spcPts val="360"/>
              </a:spcBef>
              <a:spcAft>
                <a:spcPts val="0"/>
              </a:spcAft>
              <a:buClr>
                <a:srgbClr val="000000"/>
              </a:buClr>
              <a:buSzPts val="1800"/>
              <a:buFont typeface="Tahoma"/>
              <a:buChar char="•"/>
              <a:defRPr sz="1800"/>
            </a:lvl6pPr>
            <a:lvl7pPr marL="3200400" lvl="6" indent="-342900" algn="l">
              <a:spcBef>
                <a:spcPts val="360"/>
              </a:spcBef>
              <a:spcAft>
                <a:spcPts val="0"/>
              </a:spcAft>
              <a:buClr>
                <a:srgbClr val="000000"/>
              </a:buClr>
              <a:buSzPts val="1800"/>
              <a:buFont typeface="Tahoma"/>
              <a:buChar char="•"/>
              <a:defRPr sz="1800"/>
            </a:lvl7pPr>
            <a:lvl8pPr marL="3657600" lvl="7" indent="-342900" algn="l">
              <a:spcBef>
                <a:spcPts val="360"/>
              </a:spcBef>
              <a:spcAft>
                <a:spcPts val="0"/>
              </a:spcAft>
              <a:buClr>
                <a:srgbClr val="000000"/>
              </a:buClr>
              <a:buSzPts val="1800"/>
              <a:buFont typeface="Tahoma"/>
              <a:buChar char="•"/>
              <a:defRPr sz="1800"/>
            </a:lvl8pPr>
            <a:lvl9pPr marL="4114800" lvl="8" indent="-342900" algn="l">
              <a:spcBef>
                <a:spcPts val="360"/>
              </a:spcBef>
              <a:spcAft>
                <a:spcPts val="0"/>
              </a:spcAft>
              <a:buClr>
                <a:srgbClr val="000000"/>
              </a:buClr>
              <a:buSzPts val="1800"/>
              <a:buFont typeface="Tahoma"/>
              <a:buChar char="•"/>
              <a:defRPr sz="1800"/>
            </a:lvl9pPr>
          </a:lstStyle>
          <a:p>
            <a:endParaRPr/>
          </a:p>
        </p:txBody>
      </p:sp>
      <p:sp>
        <p:nvSpPr>
          <p:cNvPr id="42" name="Google Shape;42;p26"/>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a:solidFill>
                  <a:schemeClr val="dk1"/>
                </a:solidFill>
                <a:latin typeface="Tahoma"/>
                <a:ea typeface="Tahoma"/>
                <a:cs typeface="Tahoma"/>
                <a:sym typeface="Tahoma"/>
              </a:defRPr>
            </a:lvl1pPr>
            <a:lvl2pPr marL="0" lvl="1" indent="0" algn="r">
              <a:spcBef>
                <a:spcPts val="0"/>
              </a:spcBef>
              <a:spcAft>
                <a:spcPts val="0"/>
              </a:spcAft>
              <a:buNone/>
              <a:defRPr sz="1200" b="1">
                <a:solidFill>
                  <a:schemeClr val="dk1"/>
                </a:solidFill>
                <a:latin typeface="Tahoma"/>
                <a:ea typeface="Tahoma"/>
                <a:cs typeface="Tahoma"/>
                <a:sym typeface="Tahoma"/>
              </a:defRPr>
            </a:lvl2pPr>
            <a:lvl3pPr marL="0" lvl="2" indent="0" algn="r">
              <a:spcBef>
                <a:spcPts val="0"/>
              </a:spcBef>
              <a:spcAft>
                <a:spcPts val="0"/>
              </a:spcAft>
              <a:buNone/>
              <a:defRPr sz="1200" b="1">
                <a:solidFill>
                  <a:schemeClr val="dk1"/>
                </a:solidFill>
                <a:latin typeface="Tahoma"/>
                <a:ea typeface="Tahoma"/>
                <a:cs typeface="Tahoma"/>
                <a:sym typeface="Tahoma"/>
              </a:defRPr>
            </a:lvl3pPr>
            <a:lvl4pPr marL="0" lvl="3" indent="0" algn="r">
              <a:spcBef>
                <a:spcPts val="0"/>
              </a:spcBef>
              <a:spcAft>
                <a:spcPts val="0"/>
              </a:spcAft>
              <a:buNone/>
              <a:defRPr sz="1200" b="1">
                <a:solidFill>
                  <a:schemeClr val="dk1"/>
                </a:solidFill>
                <a:latin typeface="Tahoma"/>
                <a:ea typeface="Tahoma"/>
                <a:cs typeface="Tahoma"/>
                <a:sym typeface="Tahoma"/>
              </a:defRPr>
            </a:lvl4pPr>
            <a:lvl5pPr marL="0" lvl="4" indent="0" algn="r">
              <a:spcBef>
                <a:spcPts val="0"/>
              </a:spcBef>
              <a:spcAft>
                <a:spcPts val="0"/>
              </a:spcAft>
              <a:buNone/>
              <a:defRPr sz="1200" b="1">
                <a:solidFill>
                  <a:schemeClr val="dk1"/>
                </a:solidFill>
                <a:latin typeface="Tahoma"/>
                <a:ea typeface="Tahoma"/>
                <a:cs typeface="Tahoma"/>
                <a:sym typeface="Tahoma"/>
              </a:defRPr>
            </a:lvl5pPr>
            <a:lvl6pPr marL="0" lvl="5" indent="0" algn="r">
              <a:spcBef>
                <a:spcPts val="0"/>
              </a:spcBef>
              <a:spcAft>
                <a:spcPts val="0"/>
              </a:spcAft>
              <a:buNone/>
              <a:defRPr sz="1200" b="1">
                <a:solidFill>
                  <a:schemeClr val="dk1"/>
                </a:solidFill>
                <a:latin typeface="Tahoma"/>
                <a:ea typeface="Tahoma"/>
                <a:cs typeface="Tahoma"/>
                <a:sym typeface="Tahoma"/>
              </a:defRPr>
            </a:lvl6pPr>
            <a:lvl7pPr marL="0" lvl="6" indent="0" algn="r">
              <a:spcBef>
                <a:spcPts val="0"/>
              </a:spcBef>
              <a:spcAft>
                <a:spcPts val="0"/>
              </a:spcAft>
              <a:buNone/>
              <a:defRPr sz="1200" b="1">
                <a:solidFill>
                  <a:schemeClr val="dk1"/>
                </a:solidFill>
                <a:latin typeface="Tahoma"/>
                <a:ea typeface="Tahoma"/>
                <a:cs typeface="Tahoma"/>
                <a:sym typeface="Tahoma"/>
              </a:defRPr>
            </a:lvl7pPr>
            <a:lvl8pPr marL="0" lvl="7" indent="0" algn="r">
              <a:spcBef>
                <a:spcPts val="0"/>
              </a:spcBef>
              <a:spcAft>
                <a:spcPts val="0"/>
              </a:spcAft>
              <a:buNone/>
              <a:defRPr sz="1200" b="1">
                <a:solidFill>
                  <a:schemeClr val="dk1"/>
                </a:solidFill>
                <a:latin typeface="Tahoma"/>
                <a:ea typeface="Tahoma"/>
                <a:cs typeface="Tahoma"/>
                <a:sym typeface="Tahoma"/>
              </a:defRPr>
            </a:lvl8pPr>
            <a:lvl9pPr marL="0" lvl="8" indent="0" algn="r">
              <a:spcBef>
                <a:spcPts val="0"/>
              </a:spcBef>
              <a:spcAft>
                <a:spcPts val="0"/>
              </a:spcAft>
              <a:buNone/>
              <a:defRPr sz="1200" b="1">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body" idx="1"/>
          </p:nvPr>
        </p:nvSpPr>
        <p:spPr>
          <a:xfrm>
            <a:off x="457200" y="1535113"/>
            <a:ext cx="4040188"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Clr>
                <a:srgbClr val="000000"/>
              </a:buClr>
              <a:buSzPts val="2400"/>
              <a:buFont typeface="Tahoma"/>
              <a:buNone/>
              <a:defRPr sz="2400" b="1"/>
            </a:lvl1pPr>
            <a:lvl2pPr marL="914400" lvl="1" indent="-228600" algn="l">
              <a:spcBef>
                <a:spcPts val="400"/>
              </a:spcBef>
              <a:spcAft>
                <a:spcPts val="0"/>
              </a:spcAft>
              <a:buClr>
                <a:srgbClr val="000000"/>
              </a:buClr>
              <a:buSzPts val="2000"/>
              <a:buFont typeface="Tahoma"/>
              <a:buNone/>
              <a:defRPr sz="2000" b="1"/>
            </a:lvl2pPr>
            <a:lvl3pPr marL="1371600" lvl="2" indent="-228600" algn="l">
              <a:spcBef>
                <a:spcPts val="360"/>
              </a:spcBef>
              <a:spcAft>
                <a:spcPts val="0"/>
              </a:spcAft>
              <a:buClr>
                <a:srgbClr val="000000"/>
              </a:buClr>
              <a:buSzPts val="1800"/>
              <a:buFont typeface="Tahoma"/>
              <a:buNone/>
              <a:defRPr sz="1800" b="1"/>
            </a:lvl3pPr>
            <a:lvl4pPr marL="1828800" lvl="3" indent="-228600" algn="l">
              <a:spcBef>
                <a:spcPts val="320"/>
              </a:spcBef>
              <a:spcAft>
                <a:spcPts val="0"/>
              </a:spcAft>
              <a:buClr>
                <a:srgbClr val="000000"/>
              </a:buClr>
              <a:buSzPts val="1600"/>
              <a:buFont typeface="Tahoma"/>
              <a:buNone/>
              <a:defRPr sz="1600" b="1"/>
            </a:lvl4pPr>
            <a:lvl5pPr marL="2286000" lvl="4" indent="-228600" algn="l">
              <a:spcBef>
                <a:spcPts val="320"/>
              </a:spcBef>
              <a:spcAft>
                <a:spcPts val="0"/>
              </a:spcAft>
              <a:buClr>
                <a:srgbClr val="000000"/>
              </a:buClr>
              <a:buSzPts val="1600"/>
              <a:buFont typeface="Tahoma"/>
              <a:buNone/>
              <a:defRPr sz="1600" b="1"/>
            </a:lvl5pPr>
            <a:lvl6pPr marL="2743200" lvl="5" indent="-228600" algn="l">
              <a:spcBef>
                <a:spcPts val="320"/>
              </a:spcBef>
              <a:spcAft>
                <a:spcPts val="0"/>
              </a:spcAft>
              <a:buClr>
                <a:srgbClr val="000000"/>
              </a:buClr>
              <a:buSzPts val="1600"/>
              <a:buFont typeface="Tahoma"/>
              <a:buNone/>
              <a:defRPr sz="1600" b="1"/>
            </a:lvl6pPr>
            <a:lvl7pPr marL="3200400" lvl="6" indent="-228600" algn="l">
              <a:spcBef>
                <a:spcPts val="320"/>
              </a:spcBef>
              <a:spcAft>
                <a:spcPts val="0"/>
              </a:spcAft>
              <a:buClr>
                <a:srgbClr val="000000"/>
              </a:buClr>
              <a:buSzPts val="1600"/>
              <a:buFont typeface="Tahoma"/>
              <a:buNone/>
              <a:defRPr sz="1600" b="1"/>
            </a:lvl7pPr>
            <a:lvl8pPr marL="3657600" lvl="7" indent="-228600" algn="l">
              <a:spcBef>
                <a:spcPts val="320"/>
              </a:spcBef>
              <a:spcAft>
                <a:spcPts val="0"/>
              </a:spcAft>
              <a:buClr>
                <a:srgbClr val="000000"/>
              </a:buClr>
              <a:buSzPts val="1600"/>
              <a:buFont typeface="Tahoma"/>
              <a:buNone/>
              <a:defRPr sz="1600" b="1"/>
            </a:lvl8pPr>
            <a:lvl9pPr marL="4114800" lvl="8" indent="-228600" algn="l">
              <a:spcBef>
                <a:spcPts val="320"/>
              </a:spcBef>
              <a:spcAft>
                <a:spcPts val="0"/>
              </a:spcAft>
              <a:buClr>
                <a:srgbClr val="000000"/>
              </a:buClr>
              <a:buSzPts val="1600"/>
              <a:buFont typeface="Tahoma"/>
              <a:buNone/>
              <a:defRPr sz="1600" b="1"/>
            </a:lvl9pPr>
          </a:lstStyle>
          <a:p>
            <a:endParaRPr/>
          </a:p>
        </p:txBody>
      </p:sp>
      <p:sp>
        <p:nvSpPr>
          <p:cNvPr id="48" name="Google Shape;48;p27"/>
          <p:cNvSpPr txBox="1">
            <a:spLocks noGrp="1"/>
          </p:cNvSpPr>
          <p:nvPr>
            <p:ph type="body" idx="2"/>
          </p:nvPr>
        </p:nvSpPr>
        <p:spPr>
          <a:xfrm>
            <a:off x="457200" y="2174875"/>
            <a:ext cx="4040188" cy="3951288"/>
          </a:xfrm>
          <a:prstGeom prst="rect">
            <a:avLst/>
          </a:prstGeom>
          <a:noFill/>
          <a:ln>
            <a:noFill/>
          </a:ln>
        </p:spPr>
        <p:txBody>
          <a:bodyPr spcFirstLastPara="1" wrap="square" lIns="92075" tIns="46025" rIns="92075" bIns="46025" anchor="t" anchorCtr="0">
            <a:noAutofit/>
          </a:bodyPr>
          <a:lstStyle>
            <a:lvl1pPr marL="457200" lvl="0" indent="-381000" algn="l">
              <a:spcBef>
                <a:spcPts val="480"/>
              </a:spcBef>
              <a:spcAft>
                <a:spcPts val="0"/>
              </a:spcAft>
              <a:buClr>
                <a:srgbClr val="000000"/>
              </a:buClr>
              <a:buSzPts val="2400"/>
              <a:buFont typeface="Tahoma"/>
              <a:buChar char="•"/>
              <a:defRPr sz="2400"/>
            </a:lvl1pPr>
            <a:lvl2pPr marL="914400" lvl="1" indent="-355600" algn="l">
              <a:spcBef>
                <a:spcPts val="400"/>
              </a:spcBef>
              <a:spcAft>
                <a:spcPts val="0"/>
              </a:spcAft>
              <a:buClr>
                <a:srgbClr val="000000"/>
              </a:buClr>
              <a:buSzPts val="2000"/>
              <a:buFont typeface="Tahoma"/>
              <a:buChar char="–"/>
              <a:defRPr sz="2000"/>
            </a:lvl2pPr>
            <a:lvl3pPr marL="1371600" lvl="2" indent="-342900" algn="l">
              <a:spcBef>
                <a:spcPts val="360"/>
              </a:spcBef>
              <a:spcAft>
                <a:spcPts val="0"/>
              </a:spcAft>
              <a:buClr>
                <a:srgbClr val="000000"/>
              </a:buClr>
              <a:buSzPts val="1800"/>
              <a:buFont typeface="Tahoma"/>
              <a:buChar char="•"/>
              <a:defRPr sz="1800"/>
            </a:lvl3pPr>
            <a:lvl4pPr marL="1828800" lvl="3" indent="-330200" algn="l">
              <a:spcBef>
                <a:spcPts val="320"/>
              </a:spcBef>
              <a:spcAft>
                <a:spcPts val="0"/>
              </a:spcAft>
              <a:buClr>
                <a:srgbClr val="000000"/>
              </a:buClr>
              <a:buSzPts val="1600"/>
              <a:buFont typeface="Tahoma"/>
              <a:buChar char="–"/>
              <a:defRPr sz="1600"/>
            </a:lvl4pPr>
            <a:lvl5pPr marL="2286000" lvl="4" indent="-330200" algn="l">
              <a:spcBef>
                <a:spcPts val="320"/>
              </a:spcBef>
              <a:spcAft>
                <a:spcPts val="0"/>
              </a:spcAft>
              <a:buClr>
                <a:srgbClr val="000000"/>
              </a:buClr>
              <a:buSzPts val="1600"/>
              <a:buFont typeface="Tahoma"/>
              <a:buChar char="•"/>
              <a:defRPr sz="1600"/>
            </a:lvl5pPr>
            <a:lvl6pPr marL="2743200" lvl="5" indent="-330200" algn="l">
              <a:spcBef>
                <a:spcPts val="320"/>
              </a:spcBef>
              <a:spcAft>
                <a:spcPts val="0"/>
              </a:spcAft>
              <a:buClr>
                <a:srgbClr val="000000"/>
              </a:buClr>
              <a:buSzPts val="1600"/>
              <a:buFont typeface="Tahoma"/>
              <a:buChar char="•"/>
              <a:defRPr sz="1600"/>
            </a:lvl6pPr>
            <a:lvl7pPr marL="3200400" lvl="6" indent="-330200" algn="l">
              <a:spcBef>
                <a:spcPts val="320"/>
              </a:spcBef>
              <a:spcAft>
                <a:spcPts val="0"/>
              </a:spcAft>
              <a:buClr>
                <a:srgbClr val="000000"/>
              </a:buClr>
              <a:buSzPts val="1600"/>
              <a:buFont typeface="Tahoma"/>
              <a:buChar char="•"/>
              <a:defRPr sz="1600"/>
            </a:lvl7pPr>
            <a:lvl8pPr marL="3657600" lvl="7" indent="-330200" algn="l">
              <a:spcBef>
                <a:spcPts val="320"/>
              </a:spcBef>
              <a:spcAft>
                <a:spcPts val="0"/>
              </a:spcAft>
              <a:buClr>
                <a:srgbClr val="000000"/>
              </a:buClr>
              <a:buSzPts val="1600"/>
              <a:buFont typeface="Tahoma"/>
              <a:buChar char="•"/>
              <a:defRPr sz="1600"/>
            </a:lvl8pPr>
            <a:lvl9pPr marL="4114800" lvl="8" indent="-330200" algn="l">
              <a:spcBef>
                <a:spcPts val="320"/>
              </a:spcBef>
              <a:spcAft>
                <a:spcPts val="0"/>
              </a:spcAft>
              <a:buClr>
                <a:srgbClr val="000000"/>
              </a:buClr>
              <a:buSzPts val="1600"/>
              <a:buFont typeface="Tahoma"/>
              <a:buChar char="•"/>
              <a:defRPr sz="1600"/>
            </a:lvl9pPr>
          </a:lstStyle>
          <a:p>
            <a:endParaRPr/>
          </a:p>
        </p:txBody>
      </p:sp>
      <p:sp>
        <p:nvSpPr>
          <p:cNvPr id="49" name="Google Shape;49;p27"/>
          <p:cNvSpPr txBox="1">
            <a:spLocks noGrp="1"/>
          </p:cNvSpPr>
          <p:nvPr>
            <p:ph type="body" idx="3"/>
          </p:nvPr>
        </p:nvSpPr>
        <p:spPr>
          <a:xfrm>
            <a:off x="4645025" y="1535113"/>
            <a:ext cx="4041775"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Clr>
                <a:srgbClr val="000000"/>
              </a:buClr>
              <a:buSzPts val="2400"/>
              <a:buFont typeface="Tahoma"/>
              <a:buNone/>
              <a:defRPr sz="2400" b="1"/>
            </a:lvl1pPr>
            <a:lvl2pPr marL="914400" lvl="1" indent="-228600" algn="l">
              <a:spcBef>
                <a:spcPts val="400"/>
              </a:spcBef>
              <a:spcAft>
                <a:spcPts val="0"/>
              </a:spcAft>
              <a:buClr>
                <a:srgbClr val="000000"/>
              </a:buClr>
              <a:buSzPts val="2000"/>
              <a:buFont typeface="Tahoma"/>
              <a:buNone/>
              <a:defRPr sz="2000" b="1"/>
            </a:lvl2pPr>
            <a:lvl3pPr marL="1371600" lvl="2" indent="-228600" algn="l">
              <a:spcBef>
                <a:spcPts val="360"/>
              </a:spcBef>
              <a:spcAft>
                <a:spcPts val="0"/>
              </a:spcAft>
              <a:buClr>
                <a:srgbClr val="000000"/>
              </a:buClr>
              <a:buSzPts val="1800"/>
              <a:buFont typeface="Tahoma"/>
              <a:buNone/>
              <a:defRPr sz="1800" b="1"/>
            </a:lvl3pPr>
            <a:lvl4pPr marL="1828800" lvl="3" indent="-228600" algn="l">
              <a:spcBef>
                <a:spcPts val="320"/>
              </a:spcBef>
              <a:spcAft>
                <a:spcPts val="0"/>
              </a:spcAft>
              <a:buClr>
                <a:srgbClr val="000000"/>
              </a:buClr>
              <a:buSzPts val="1600"/>
              <a:buFont typeface="Tahoma"/>
              <a:buNone/>
              <a:defRPr sz="1600" b="1"/>
            </a:lvl4pPr>
            <a:lvl5pPr marL="2286000" lvl="4" indent="-228600" algn="l">
              <a:spcBef>
                <a:spcPts val="320"/>
              </a:spcBef>
              <a:spcAft>
                <a:spcPts val="0"/>
              </a:spcAft>
              <a:buClr>
                <a:srgbClr val="000000"/>
              </a:buClr>
              <a:buSzPts val="1600"/>
              <a:buFont typeface="Tahoma"/>
              <a:buNone/>
              <a:defRPr sz="1600" b="1"/>
            </a:lvl5pPr>
            <a:lvl6pPr marL="2743200" lvl="5" indent="-228600" algn="l">
              <a:spcBef>
                <a:spcPts val="320"/>
              </a:spcBef>
              <a:spcAft>
                <a:spcPts val="0"/>
              </a:spcAft>
              <a:buClr>
                <a:srgbClr val="000000"/>
              </a:buClr>
              <a:buSzPts val="1600"/>
              <a:buFont typeface="Tahoma"/>
              <a:buNone/>
              <a:defRPr sz="1600" b="1"/>
            </a:lvl6pPr>
            <a:lvl7pPr marL="3200400" lvl="6" indent="-228600" algn="l">
              <a:spcBef>
                <a:spcPts val="320"/>
              </a:spcBef>
              <a:spcAft>
                <a:spcPts val="0"/>
              </a:spcAft>
              <a:buClr>
                <a:srgbClr val="000000"/>
              </a:buClr>
              <a:buSzPts val="1600"/>
              <a:buFont typeface="Tahoma"/>
              <a:buNone/>
              <a:defRPr sz="1600" b="1"/>
            </a:lvl7pPr>
            <a:lvl8pPr marL="3657600" lvl="7" indent="-228600" algn="l">
              <a:spcBef>
                <a:spcPts val="320"/>
              </a:spcBef>
              <a:spcAft>
                <a:spcPts val="0"/>
              </a:spcAft>
              <a:buClr>
                <a:srgbClr val="000000"/>
              </a:buClr>
              <a:buSzPts val="1600"/>
              <a:buFont typeface="Tahoma"/>
              <a:buNone/>
              <a:defRPr sz="1600" b="1"/>
            </a:lvl8pPr>
            <a:lvl9pPr marL="4114800" lvl="8" indent="-228600" algn="l">
              <a:spcBef>
                <a:spcPts val="320"/>
              </a:spcBef>
              <a:spcAft>
                <a:spcPts val="0"/>
              </a:spcAft>
              <a:buClr>
                <a:srgbClr val="000000"/>
              </a:buClr>
              <a:buSzPts val="1600"/>
              <a:buFont typeface="Tahoma"/>
              <a:buNone/>
              <a:defRPr sz="1600" b="1"/>
            </a:lvl9pPr>
          </a:lstStyle>
          <a:p>
            <a:endParaRPr/>
          </a:p>
        </p:txBody>
      </p:sp>
      <p:sp>
        <p:nvSpPr>
          <p:cNvPr id="50" name="Google Shape;50;p27"/>
          <p:cNvSpPr txBox="1">
            <a:spLocks noGrp="1"/>
          </p:cNvSpPr>
          <p:nvPr>
            <p:ph type="body" idx="4"/>
          </p:nvPr>
        </p:nvSpPr>
        <p:spPr>
          <a:xfrm>
            <a:off x="4645025" y="2174875"/>
            <a:ext cx="4041775" cy="3951288"/>
          </a:xfrm>
          <a:prstGeom prst="rect">
            <a:avLst/>
          </a:prstGeom>
          <a:noFill/>
          <a:ln>
            <a:noFill/>
          </a:ln>
        </p:spPr>
        <p:txBody>
          <a:bodyPr spcFirstLastPara="1" wrap="square" lIns="92075" tIns="46025" rIns="92075" bIns="46025" anchor="t" anchorCtr="0">
            <a:noAutofit/>
          </a:bodyPr>
          <a:lstStyle>
            <a:lvl1pPr marL="457200" lvl="0" indent="-381000" algn="l">
              <a:spcBef>
                <a:spcPts val="480"/>
              </a:spcBef>
              <a:spcAft>
                <a:spcPts val="0"/>
              </a:spcAft>
              <a:buClr>
                <a:srgbClr val="000000"/>
              </a:buClr>
              <a:buSzPts val="2400"/>
              <a:buFont typeface="Tahoma"/>
              <a:buChar char="•"/>
              <a:defRPr sz="2400"/>
            </a:lvl1pPr>
            <a:lvl2pPr marL="914400" lvl="1" indent="-355600" algn="l">
              <a:spcBef>
                <a:spcPts val="400"/>
              </a:spcBef>
              <a:spcAft>
                <a:spcPts val="0"/>
              </a:spcAft>
              <a:buClr>
                <a:srgbClr val="000000"/>
              </a:buClr>
              <a:buSzPts val="2000"/>
              <a:buFont typeface="Tahoma"/>
              <a:buChar char="–"/>
              <a:defRPr sz="2000"/>
            </a:lvl2pPr>
            <a:lvl3pPr marL="1371600" lvl="2" indent="-342900" algn="l">
              <a:spcBef>
                <a:spcPts val="360"/>
              </a:spcBef>
              <a:spcAft>
                <a:spcPts val="0"/>
              </a:spcAft>
              <a:buClr>
                <a:srgbClr val="000000"/>
              </a:buClr>
              <a:buSzPts val="1800"/>
              <a:buFont typeface="Tahoma"/>
              <a:buChar char="•"/>
              <a:defRPr sz="1800"/>
            </a:lvl3pPr>
            <a:lvl4pPr marL="1828800" lvl="3" indent="-330200" algn="l">
              <a:spcBef>
                <a:spcPts val="320"/>
              </a:spcBef>
              <a:spcAft>
                <a:spcPts val="0"/>
              </a:spcAft>
              <a:buClr>
                <a:srgbClr val="000000"/>
              </a:buClr>
              <a:buSzPts val="1600"/>
              <a:buFont typeface="Tahoma"/>
              <a:buChar char="–"/>
              <a:defRPr sz="1600"/>
            </a:lvl4pPr>
            <a:lvl5pPr marL="2286000" lvl="4" indent="-330200" algn="l">
              <a:spcBef>
                <a:spcPts val="320"/>
              </a:spcBef>
              <a:spcAft>
                <a:spcPts val="0"/>
              </a:spcAft>
              <a:buClr>
                <a:srgbClr val="000000"/>
              </a:buClr>
              <a:buSzPts val="1600"/>
              <a:buFont typeface="Tahoma"/>
              <a:buChar char="•"/>
              <a:defRPr sz="1600"/>
            </a:lvl5pPr>
            <a:lvl6pPr marL="2743200" lvl="5" indent="-330200" algn="l">
              <a:spcBef>
                <a:spcPts val="320"/>
              </a:spcBef>
              <a:spcAft>
                <a:spcPts val="0"/>
              </a:spcAft>
              <a:buClr>
                <a:srgbClr val="000000"/>
              </a:buClr>
              <a:buSzPts val="1600"/>
              <a:buFont typeface="Tahoma"/>
              <a:buChar char="•"/>
              <a:defRPr sz="1600"/>
            </a:lvl6pPr>
            <a:lvl7pPr marL="3200400" lvl="6" indent="-330200" algn="l">
              <a:spcBef>
                <a:spcPts val="320"/>
              </a:spcBef>
              <a:spcAft>
                <a:spcPts val="0"/>
              </a:spcAft>
              <a:buClr>
                <a:srgbClr val="000000"/>
              </a:buClr>
              <a:buSzPts val="1600"/>
              <a:buFont typeface="Tahoma"/>
              <a:buChar char="•"/>
              <a:defRPr sz="1600"/>
            </a:lvl7pPr>
            <a:lvl8pPr marL="3657600" lvl="7" indent="-330200" algn="l">
              <a:spcBef>
                <a:spcPts val="320"/>
              </a:spcBef>
              <a:spcAft>
                <a:spcPts val="0"/>
              </a:spcAft>
              <a:buClr>
                <a:srgbClr val="000000"/>
              </a:buClr>
              <a:buSzPts val="1600"/>
              <a:buFont typeface="Tahoma"/>
              <a:buChar char="•"/>
              <a:defRPr sz="1600"/>
            </a:lvl8pPr>
            <a:lvl9pPr marL="4114800" lvl="8" indent="-330200" algn="l">
              <a:spcBef>
                <a:spcPts val="320"/>
              </a:spcBef>
              <a:spcAft>
                <a:spcPts val="0"/>
              </a:spcAft>
              <a:buClr>
                <a:srgbClr val="000000"/>
              </a:buClr>
              <a:buSzPts val="1600"/>
              <a:buFont typeface="Tahoma"/>
              <a:buChar char="•"/>
              <a:defRPr sz="1600"/>
            </a:lvl9pPr>
          </a:lstStyle>
          <a:p>
            <a:endParaRPr/>
          </a:p>
        </p:txBody>
      </p:sp>
      <p:sp>
        <p:nvSpPr>
          <p:cNvPr id="51" name="Google Shape;51;p27"/>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a:solidFill>
                  <a:schemeClr val="dk1"/>
                </a:solidFill>
                <a:latin typeface="Tahoma"/>
                <a:ea typeface="Tahoma"/>
                <a:cs typeface="Tahoma"/>
                <a:sym typeface="Tahoma"/>
              </a:defRPr>
            </a:lvl1pPr>
            <a:lvl2pPr marL="0" lvl="1" indent="0" algn="r">
              <a:spcBef>
                <a:spcPts val="0"/>
              </a:spcBef>
              <a:spcAft>
                <a:spcPts val="0"/>
              </a:spcAft>
              <a:buNone/>
              <a:defRPr sz="1200" b="1">
                <a:solidFill>
                  <a:schemeClr val="dk1"/>
                </a:solidFill>
                <a:latin typeface="Tahoma"/>
                <a:ea typeface="Tahoma"/>
                <a:cs typeface="Tahoma"/>
                <a:sym typeface="Tahoma"/>
              </a:defRPr>
            </a:lvl2pPr>
            <a:lvl3pPr marL="0" lvl="2" indent="0" algn="r">
              <a:spcBef>
                <a:spcPts val="0"/>
              </a:spcBef>
              <a:spcAft>
                <a:spcPts val="0"/>
              </a:spcAft>
              <a:buNone/>
              <a:defRPr sz="1200" b="1">
                <a:solidFill>
                  <a:schemeClr val="dk1"/>
                </a:solidFill>
                <a:latin typeface="Tahoma"/>
                <a:ea typeface="Tahoma"/>
                <a:cs typeface="Tahoma"/>
                <a:sym typeface="Tahoma"/>
              </a:defRPr>
            </a:lvl3pPr>
            <a:lvl4pPr marL="0" lvl="3" indent="0" algn="r">
              <a:spcBef>
                <a:spcPts val="0"/>
              </a:spcBef>
              <a:spcAft>
                <a:spcPts val="0"/>
              </a:spcAft>
              <a:buNone/>
              <a:defRPr sz="1200" b="1">
                <a:solidFill>
                  <a:schemeClr val="dk1"/>
                </a:solidFill>
                <a:latin typeface="Tahoma"/>
                <a:ea typeface="Tahoma"/>
                <a:cs typeface="Tahoma"/>
                <a:sym typeface="Tahoma"/>
              </a:defRPr>
            </a:lvl4pPr>
            <a:lvl5pPr marL="0" lvl="4" indent="0" algn="r">
              <a:spcBef>
                <a:spcPts val="0"/>
              </a:spcBef>
              <a:spcAft>
                <a:spcPts val="0"/>
              </a:spcAft>
              <a:buNone/>
              <a:defRPr sz="1200" b="1">
                <a:solidFill>
                  <a:schemeClr val="dk1"/>
                </a:solidFill>
                <a:latin typeface="Tahoma"/>
                <a:ea typeface="Tahoma"/>
                <a:cs typeface="Tahoma"/>
                <a:sym typeface="Tahoma"/>
              </a:defRPr>
            </a:lvl5pPr>
            <a:lvl6pPr marL="0" lvl="5" indent="0" algn="r">
              <a:spcBef>
                <a:spcPts val="0"/>
              </a:spcBef>
              <a:spcAft>
                <a:spcPts val="0"/>
              </a:spcAft>
              <a:buNone/>
              <a:defRPr sz="1200" b="1">
                <a:solidFill>
                  <a:schemeClr val="dk1"/>
                </a:solidFill>
                <a:latin typeface="Tahoma"/>
                <a:ea typeface="Tahoma"/>
                <a:cs typeface="Tahoma"/>
                <a:sym typeface="Tahoma"/>
              </a:defRPr>
            </a:lvl6pPr>
            <a:lvl7pPr marL="0" lvl="6" indent="0" algn="r">
              <a:spcBef>
                <a:spcPts val="0"/>
              </a:spcBef>
              <a:spcAft>
                <a:spcPts val="0"/>
              </a:spcAft>
              <a:buNone/>
              <a:defRPr sz="1200" b="1">
                <a:solidFill>
                  <a:schemeClr val="dk1"/>
                </a:solidFill>
                <a:latin typeface="Tahoma"/>
                <a:ea typeface="Tahoma"/>
                <a:cs typeface="Tahoma"/>
                <a:sym typeface="Tahoma"/>
              </a:defRPr>
            </a:lvl7pPr>
            <a:lvl8pPr marL="0" lvl="7" indent="0" algn="r">
              <a:spcBef>
                <a:spcPts val="0"/>
              </a:spcBef>
              <a:spcAft>
                <a:spcPts val="0"/>
              </a:spcAft>
              <a:buNone/>
              <a:defRPr sz="1200" b="1">
                <a:solidFill>
                  <a:schemeClr val="dk1"/>
                </a:solidFill>
                <a:latin typeface="Tahoma"/>
                <a:ea typeface="Tahoma"/>
                <a:cs typeface="Tahoma"/>
                <a:sym typeface="Tahoma"/>
              </a:defRPr>
            </a:lvl8pPr>
            <a:lvl9pPr marL="0" lvl="8" indent="0" algn="r">
              <a:spcBef>
                <a:spcPts val="0"/>
              </a:spcBef>
              <a:spcAft>
                <a:spcPts val="0"/>
              </a:spcAft>
              <a:buNone/>
              <a:defRPr sz="1200" b="1">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8"/>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a:solidFill>
                  <a:schemeClr val="dk1"/>
                </a:solidFill>
                <a:latin typeface="Tahoma"/>
                <a:ea typeface="Tahoma"/>
                <a:cs typeface="Tahoma"/>
                <a:sym typeface="Tahoma"/>
              </a:defRPr>
            </a:lvl1pPr>
            <a:lvl2pPr marL="0" lvl="1" indent="0" algn="r">
              <a:spcBef>
                <a:spcPts val="0"/>
              </a:spcBef>
              <a:spcAft>
                <a:spcPts val="0"/>
              </a:spcAft>
              <a:buNone/>
              <a:defRPr sz="1200" b="1">
                <a:solidFill>
                  <a:schemeClr val="dk1"/>
                </a:solidFill>
                <a:latin typeface="Tahoma"/>
                <a:ea typeface="Tahoma"/>
                <a:cs typeface="Tahoma"/>
                <a:sym typeface="Tahoma"/>
              </a:defRPr>
            </a:lvl2pPr>
            <a:lvl3pPr marL="0" lvl="2" indent="0" algn="r">
              <a:spcBef>
                <a:spcPts val="0"/>
              </a:spcBef>
              <a:spcAft>
                <a:spcPts val="0"/>
              </a:spcAft>
              <a:buNone/>
              <a:defRPr sz="1200" b="1">
                <a:solidFill>
                  <a:schemeClr val="dk1"/>
                </a:solidFill>
                <a:latin typeface="Tahoma"/>
                <a:ea typeface="Tahoma"/>
                <a:cs typeface="Tahoma"/>
                <a:sym typeface="Tahoma"/>
              </a:defRPr>
            </a:lvl3pPr>
            <a:lvl4pPr marL="0" lvl="3" indent="0" algn="r">
              <a:spcBef>
                <a:spcPts val="0"/>
              </a:spcBef>
              <a:spcAft>
                <a:spcPts val="0"/>
              </a:spcAft>
              <a:buNone/>
              <a:defRPr sz="1200" b="1">
                <a:solidFill>
                  <a:schemeClr val="dk1"/>
                </a:solidFill>
                <a:latin typeface="Tahoma"/>
                <a:ea typeface="Tahoma"/>
                <a:cs typeface="Tahoma"/>
                <a:sym typeface="Tahoma"/>
              </a:defRPr>
            </a:lvl4pPr>
            <a:lvl5pPr marL="0" lvl="4" indent="0" algn="r">
              <a:spcBef>
                <a:spcPts val="0"/>
              </a:spcBef>
              <a:spcAft>
                <a:spcPts val="0"/>
              </a:spcAft>
              <a:buNone/>
              <a:defRPr sz="1200" b="1">
                <a:solidFill>
                  <a:schemeClr val="dk1"/>
                </a:solidFill>
                <a:latin typeface="Tahoma"/>
                <a:ea typeface="Tahoma"/>
                <a:cs typeface="Tahoma"/>
                <a:sym typeface="Tahoma"/>
              </a:defRPr>
            </a:lvl5pPr>
            <a:lvl6pPr marL="0" lvl="5" indent="0" algn="r">
              <a:spcBef>
                <a:spcPts val="0"/>
              </a:spcBef>
              <a:spcAft>
                <a:spcPts val="0"/>
              </a:spcAft>
              <a:buNone/>
              <a:defRPr sz="1200" b="1">
                <a:solidFill>
                  <a:schemeClr val="dk1"/>
                </a:solidFill>
                <a:latin typeface="Tahoma"/>
                <a:ea typeface="Tahoma"/>
                <a:cs typeface="Tahoma"/>
                <a:sym typeface="Tahoma"/>
              </a:defRPr>
            </a:lvl6pPr>
            <a:lvl7pPr marL="0" lvl="6" indent="0" algn="r">
              <a:spcBef>
                <a:spcPts val="0"/>
              </a:spcBef>
              <a:spcAft>
                <a:spcPts val="0"/>
              </a:spcAft>
              <a:buNone/>
              <a:defRPr sz="1200" b="1">
                <a:solidFill>
                  <a:schemeClr val="dk1"/>
                </a:solidFill>
                <a:latin typeface="Tahoma"/>
                <a:ea typeface="Tahoma"/>
                <a:cs typeface="Tahoma"/>
                <a:sym typeface="Tahoma"/>
              </a:defRPr>
            </a:lvl7pPr>
            <a:lvl8pPr marL="0" lvl="7" indent="0" algn="r">
              <a:spcBef>
                <a:spcPts val="0"/>
              </a:spcBef>
              <a:spcAft>
                <a:spcPts val="0"/>
              </a:spcAft>
              <a:buNone/>
              <a:defRPr sz="1200" b="1">
                <a:solidFill>
                  <a:schemeClr val="dk1"/>
                </a:solidFill>
                <a:latin typeface="Tahoma"/>
                <a:ea typeface="Tahoma"/>
                <a:cs typeface="Tahoma"/>
                <a:sym typeface="Tahoma"/>
              </a:defRPr>
            </a:lvl8pPr>
            <a:lvl9pPr marL="0" lvl="8" indent="0" algn="r">
              <a:spcBef>
                <a:spcPts val="0"/>
              </a:spcBef>
              <a:spcAft>
                <a:spcPts val="0"/>
              </a:spcAft>
              <a:buNone/>
              <a:defRPr sz="1200" b="1">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457200" y="273050"/>
            <a:ext cx="3008313" cy="116205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3575050" y="273050"/>
            <a:ext cx="5111750" cy="5853113"/>
          </a:xfrm>
          <a:prstGeom prst="rect">
            <a:avLst/>
          </a:prstGeom>
          <a:noFill/>
          <a:ln>
            <a:noFill/>
          </a:ln>
        </p:spPr>
        <p:txBody>
          <a:bodyPr spcFirstLastPara="1" wrap="square" lIns="92075" tIns="46025" rIns="92075" bIns="46025" anchor="t" anchorCtr="0">
            <a:noAutofit/>
          </a:bodyPr>
          <a:lstStyle>
            <a:lvl1pPr marL="457200" lvl="0" indent="-431800" algn="l">
              <a:spcBef>
                <a:spcPts val="640"/>
              </a:spcBef>
              <a:spcAft>
                <a:spcPts val="0"/>
              </a:spcAft>
              <a:buClr>
                <a:srgbClr val="000000"/>
              </a:buClr>
              <a:buSzPts val="3200"/>
              <a:buFont typeface="Tahoma"/>
              <a:buChar char="•"/>
              <a:defRPr sz="3200"/>
            </a:lvl1pPr>
            <a:lvl2pPr marL="914400" lvl="1" indent="-406400" algn="l">
              <a:spcBef>
                <a:spcPts val="560"/>
              </a:spcBef>
              <a:spcAft>
                <a:spcPts val="0"/>
              </a:spcAft>
              <a:buClr>
                <a:srgbClr val="000000"/>
              </a:buClr>
              <a:buSzPts val="2800"/>
              <a:buFont typeface="Tahoma"/>
              <a:buChar char="–"/>
              <a:defRPr sz="2800"/>
            </a:lvl2pPr>
            <a:lvl3pPr marL="1371600" lvl="2" indent="-381000" algn="l">
              <a:spcBef>
                <a:spcPts val="480"/>
              </a:spcBef>
              <a:spcAft>
                <a:spcPts val="0"/>
              </a:spcAft>
              <a:buClr>
                <a:srgbClr val="000000"/>
              </a:buClr>
              <a:buSzPts val="2400"/>
              <a:buFont typeface="Tahoma"/>
              <a:buChar char="•"/>
              <a:defRPr sz="2400"/>
            </a:lvl3pPr>
            <a:lvl4pPr marL="1828800" lvl="3" indent="-355600" algn="l">
              <a:spcBef>
                <a:spcPts val="400"/>
              </a:spcBef>
              <a:spcAft>
                <a:spcPts val="0"/>
              </a:spcAft>
              <a:buClr>
                <a:srgbClr val="000000"/>
              </a:buClr>
              <a:buSzPts val="2000"/>
              <a:buFont typeface="Tahoma"/>
              <a:buChar char="–"/>
              <a:defRPr sz="2000"/>
            </a:lvl4pPr>
            <a:lvl5pPr marL="2286000" lvl="4" indent="-355600" algn="l">
              <a:spcBef>
                <a:spcPts val="400"/>
              </a:spcBef>
              <a:spcAft>
                <a:spcPts val="0"/>
              </a:spcAft>
              <a:buClr>
                <a:srgbClr val="000000"/>
              </a:buClr>
              <a:buSzPts val="2000"/>
              <a:buFont typeface="Tahoma"/>
              <a:buChar char="•"/>
              <a:defRPr sz="2000"/>
            </a:lvl5pPr>
            <a:lvl6pPr marL="2743200" lvl="5" indent="-355600" algn="l">
              <a:spcBef>
                <a:spcPts val="400"/>
              </a:spcBef>
              <a:spcAft>
                <a:spcPts val="0"/>
              </a:spcAft>
              <a:buClr>
                <a:srgbClr val="000000"/>
              </a:buClr>
              <a:buSzPts val="2000"/>
              <a:buFont typeface="Tahoma"/>
              <a:buChar char="•"/>
              <a:defRPr sz="2000"/>
            </a:lvl6pPr>
            <a:lvl7pPr marL="3200400" lvl="6" indent="-355600" algn="l">
              <a:spcBef>
                <a:spcPts val="400"/>
              </a:spcBef>
              <a:spcAft>
                <a:spcPts val="0"/>
              </a:spcAft>
              <a:buClr>
                <a:srgbClr val="000000"/>
              </a:buClr>
              <a:buSzPts val="2000"/>
              <a:buFont typeface="Tahoma"/>
              <a:buChar char="•"/>
              <a:defRPr sz="2000"/>
            </a:lvl7pPr>
            <a:lvl8pPr marL="3657600" lvl="7" indent="-355600" algn="l">
              <a:spcBef>
                <a:spcPts val="400"/>
              </a:spcBef>
              <a:spcAft>
                <a:spcPts val="0"/>
              </a:spcAft>
              <a:buClr>
                <a:srgbClr val="000000"/>
              </a:buClr>
              <a:buSzPts val="2000"/>
              <a:buFont typeface="Tahoma"/>
              <a:buChar char="•"/>
              <a:defRPr sz="2000"/>
            </a:lvl8pPr>
            <a:lvl9pPr marL="4114800" lvl="8" indent="-355600" algn="l">
              <a:spcBef>
                <a:spcPts val="400"/>
              </a:spcBef>
              <a:spcAft>
                <a:spcPts val="0"/>
              </a:spcAft>
              <a:buClr>
                <a:srgbClr val="000000"/>
              </a:buClr>
              <a:buSzPts val="2000"/>
              <a:buFont typeface="Tahoma"/>
              <a:buChar char="•"/>
              <a:defRPr sz="2000"/>
            </a:lvl9pPr>
          </a:lstStyle>
          <a:p>
            <a:endParaRPr/>
          </a:p>
        </p:txBody>
      </p:sp>
      <p:sp>
        <p:nvSpPr>
          <p:cNvPr id="61" name="Google Shape;61;p29"/>
          <p:cNvSpPr txBox="1">
            <a:spLocks noGrp="1"/>
          </p:cNvSpPr>
          <p:nvPr>
            <p:ph type="body" idx="2"/>
          </p:nvPr>
        </p:nvSpPr>
        <p:spPr>
          <a:xfrm>
            <a:off x="457200" y="1435100"/>
            <a:ext cx="3008313"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Clr>
                <a:srgbClr val="000000"/>
              </a:buClr>
              <a:buSzPts val="1400"/>
              <a:buFont typeface="Tahoma"/>
              <a:buNone/>
              <a:defRPr sz="1400"/>
            </a:lvl1pPr>
            <a:lvl2pPr marL="914400" lvl="1" indent="-228600" algn="l">
              <a:spcBef>
                <a:spcPts val="240"/>
              </a:spcBef>
              <a:spcAft>
                <a:spcPts val="0"/>
              </a:spcAft>
              <a:buClr>
                <a:srgbClr val="000000"/>
              </a:buClr>
              <a:buSzPts val="1200"/>
              <a:buFont typeface="Tahoma"/>
              <a:buNone/>
              <a:defRPr sz="1200"/>
            </a:lvl2pPr>
            <a:lvl3pPr marL="1371600" lvl="2" indent="-228600" algn="l">
              <a:spcBef>
                <a:spcPts val="200"/>
              </a:spcBef>
              <a:spcAft>
                <a:spcPts val="0"/>
              </a:spcAft>
              <a:buClr>
                <a:srgbClr val="000000"/>
              </a:buClr>
              <a:buSzPts val="1000"/>
              <a:buFont typeface="Tahoma"/>
              <a:buNone/>
              <a:defRPr sz="1000"/>
            </a:lvl3pPr>
            <a:lvl4pPr marL="1828800" lvl="3" indent="-228600" algn="l">
              <a:spcBef>
                <a:spcPts val="180"/>
              </a:spcBef>
              <a:spcAft>
                <a:spcPts val="0"/>
              </a:spcAft>
              <a:buClr>
                <a:srgbClr val="000000"/>
              </a:buClr>
              <a:buSzPts val="900"/>
              <a:buFont typeface="Tahoma"/>
              <a:buNone/>
              <a:defRPr sz="900"/>
            </a:lvl4pPr>
            <a:lvl5pPr marL="2286000" lvl="4" indent="-228600" algn="l">
              <a:spcBef>
                <a:spcPts val="180"/>
              </a:spcBef>
              <a:spcAft>
                <a:spcPts val="0"/>
              </a:spcAft>
              <a:buClr>
                <a:srgbClr val="000000"/>
              </a:buClr>
              <a:buSzPts val="900"/>
              <a:buFont typeface="Tahoma"/>
              <a:buNone/>
              <a:defRPr sz="900"/>
            </a:lvl5pPr>
            <a:lvl6pPr marL="2743200" lvl="5" indent="-228600" algn="l">
              <a:spcBef>
                <a:spcPts val="180"/>
              </a:spcBef>
              <a:spcAft>
                <a:spcPts val="0"/>
              </a:spcAft>
              <a:buClr>
                <a:srgbClr val="000000"/>
              </a:buClr>
              <a:buSzPts val="900"/>
              <a:buFont typeface="Tahoma"/>
              <a:buNone/>
              <a:defRPr sz="900"/>
            </a:lvl6pPr>
            <a:lvl7pPr marL="3200400" lvl="6" indent="-228600" algn="l">
              <a:spcBef>
                <a:spcPts val="180"/>
              </a:spcBef>
              <a:spcAft>
                <a:spcPts val="0"/>
              </a:spcAft>
              <a:buClr>
                <a:srgbClr val="000000"/>
              </a:buClr>
              <a:buSzPts val="900"/>
              <a:buFont typeface="Tahoma"/>
              <a:buNone/>
              <a:defRPr sz="900"/>
            </a:lvl7pPr>
            <a:lvl8pPr marL="3657600" lvl="7" indent="-228600" algn="l">
              <a:spcBef>
                <a:spcPts val="180"/>
              </a:spcBef>
              <a:spcAft>
                <a:spcPts val="0"/>
              </a:spcAft>
              <a:buClr>
                <a:srgbClr val="000000"/>
              </a:buClr>
              <a:buSzPts val="900"/>
              <a:buFont typeface="Tahoma"/>
              <a:buNone/>
              <a:defRPr sz="900"/>
            </a:lvl8pPr>
            <a:lvl9pPr marL="4114800" lvl="8" indent="-228600" algn="l">
              <a:spcBef>
                <a:spcPts val="180"/>
              </a:spcBef>
              <a:spcAft>
                <a:spcPts val="0"/>
              </a:spcAft>
              <a:buClr>
                <a:srgbClr val="000000"/>
              </a:buClr>
              <a:buSzPts val="900"/>
              <a:buFont typeface="Tahoma"/>
              <a:buNone/>
              <a:defRPr sz="900"/>
            </a:lvl9pPr>
          </a:lstStyle>
          <a:p>
            <a:endParaRPr/>
          </a:p>
        </p:txBody>
      </p:sp>
      <p:sp>
        <p:nvSpPr>
          <p:cNvPr id="62" name="Google Shape;62;p29"/>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a:solidFill>
                  <a:schemeClr val="dk1"/>
                </a:solidFill>
                <a:latin typeface="Tahoma"/>
                <a:ea typeface="Tahoma"/>
                <a:cs typeface="Tahoma"/>
                <a:sym typeface="Tahoma"/>
              </a:defRPr>
            </a:lvl1pPr>
            <a:lvl2pPr marL="0" lvl="1" indent="0" algn="r">
              <a:spcBef>
                <a:spcPts val="0"/>
              </a:spcBef>
              <a:spcAft>
                <a:spcPts val="0"/>
              </a:spcAft>
              <a:buNone/>
              <a:defRPr sz="1200" b="1">
                <a:solidFill>
                  <a:schemeClr val="dk1"/>
                </a:solidFill>
                <a:latin typeface="Tahoma"/>
                <a:ea typeface="Tahoma"/>
                <a:cs typeface="Tahoma"/>
                <a:sym typeface="Tahoma"/>
              </a:defRPr>
            </a:lvl2pPr>
            <a:lvl3pPr marL="0" lvl="2" indent="0" algn="r">
              <a:spcBef>
                <a:spcPts val="0"/>
              </a:spcBef>
              <a:spcAft>
                <a:spcPts val="0"/>
              </a:spcAft>
              <a:buNone/>
              <a:defRPr sz="1200" b="1">
                <a:solidFill>
                  <a:schemeClr val="dk1"/>
                </a:solidFill>
                <a:latin typeface="Tahoma"/>
                <a:ea typeface="Tahoma"/>
                <a:cs typeface="Tahoma"/>
                <a:sym typeface="Tahoma"/>
              </a:defRPr>
            </a:lvl3pPr>
            <a:lvl4pPr marL="0" lvl="3" indent="0" algn="r">
              <a:spcBef>
                <a:spcPts val="0"/>
              </a:spcBef>
              <a:spcAft>
                <a:spcPts val="0"/>
              </a:spcAft>
              <a:buNone/>
              <a:defRPr sz="1200" b="1">
                <a:solidFill>
                  <a:schemeClr val="dk1"/>
                </a:solidFill>
                <a:latin typeface="Tahoma"/>
                <a:ea typeface="Tahoma"/>
                <a:cs typeface="Tahoma"/>
                <a:sym typeface="Tahoma"/>
              </a:defRPr>
            </a:lvl4pPr>
            <a:lvl5pPr marL="0" lvl="4" indent="0" algn="r">
              <a:spcBef>
                <a:spcPts val="0"/>
              </a:spcBef>
              <a:spcAft>
                <a:spcPts val="0"/>
              </a:spcAft>
              <a:buNone/>
              <a:defRPr sz="1200" b="1">
                <a:solidFill>
                  <a:schemeClr val="dk1"/>
                </a:solidFill>
                <a:latin typeface="Tahoma"/>
                <a:ea typeface="Tahoma"/>
                <a:cs typeface="Tahoma"/>
                <a:sym typeface="Tahoma"/>
              </a:defRPr>
            </a:lvl5pPr>
            <a:lvl6pPr marL="0" lvl="5" indent="0" algn="r">
              <a:spcBef>
                <a:spcPts val="0"/>
              </a:spcBef>
              <a:spcAft>
                <a:spcPts val="0"/>
              </a:spcAft>
              <a:buNone/>
              <a:defRPr sz="1200" b="1">
                <a:solidFill>
                  <a:schemeClr val="dk1"/>
                </a:solidFill>
                <a:latin typeface="Tahoma"/>
                <a:ea typeface="Tahoma"/>
                <a:cs typeface="Tahoma"/>
                <a:sym typeface="Tahoma"/>
              </a:defRPr>
            </a:lvl6pPr>
            <a:lvl7pPr marL="0" lvl="6" indent="0" algn="r">
              <a:spcBef>
                <a:spcPts val="0"/>
              </a:spcBef>
              <a:spcAft>
                <a:spcPts val="0"/>
              </a:spcAft>
              <a:buNone/>
              <a:defRPr sz="1200" b="1">
                <a:solidFill>
                  <a:schemeClr val="dk1"/>
                </a:solidFill>
                <a:latin typeface="Tahoma"/>
                <a:ea typeface="Tahoma"/>
                <a:cs typeface="Tahoma"/>
                <a:sym typeface="Tahoma"/>
              </a:defRPr>
            </a:lvl7pPr>
            <a:lvl8pPr marL="0" lvl="7" indent="0" algn="r">
              <a:spcBef>
                <a:spcPts val="0"/>
              </a:spcBef>
              <a:spcAft>
                <a:spcPts val="0"/>
              </a:spcAft>
              <a:buNone/>
              <a:defRPr sz="1200" b="1">
                <a:solidFill>
                  <a:schemeClr val="dk1"/>
                </a:solidFill>
                <a:latin typeface="Tahoma"/>
                <a:ea typeface="Tahoma"/>
                <a:cs typeface="Tahoma"/>
                <a:sym typeface="Tahoma"/>
              </a:defRPr>
            </a:lvl8pPr>
            <a:lvl9pPr marL="0" lvl="8" indent="0" algn="r">
              <a:spcBef>
                <a:spcPts val="0"/>
              </a:spcBef>
              <a:spcAft>
                <a:spcPts val="0"/>
              </a:spcAft>
              <a:buNone/>
              <a:defRPr sz="1200" b="1">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1792288" y="4800600"/>
            <a:ext cx="5486400" cy="566738"/>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a:spLocks noGrp="1"/>
          </p:cNvSpPr>
          <p:nvPr>
            <p:ph type="pic" idx="2"/>
          </p:nvPr>
        </p:nvSpPr>
        <p:spPr>
          <a:xfrm>
            <a:off x="1792288" y="612775"/>
            <a:ext cx="5486400" cy="4114800"/>
          </a:xfrm>
          <a:prstGeom prst="rect">
            <a:avLst/>
          </a:prstGeom>
          <a:noFill/>
          <a:ln>
            <a:noFill/>
          </a:ln>
        </p:spPr>
        <p:txBody>
          <a:bodyPr spcFirstLastPara="1" wrap="square" lIns="92075" tIns="46025" rIns="92075" bIns="46025" anchor="t" anchorCtr="0">
            <a:noAutofit/>
          </a:bodyPr>
          <a:lstStyle>
            <a:lvl1pPr marR="0" lvl="0" algn="l" rtl="0">
              <a:spcBef>
                <a:spcPts val="640"/>
              </a:spcBef>
              <a:spcAft>
                <a:spcPts val="0"/>
              </a:spcAft>
              <a:buClr>
                <a:srgbClr val="000000"/>
              </a:buClr>
              <a:buSzPts val="3200"/>
              <a:buFont typeface="Tahoma"/>
              <a:buNone/>
              <a:defRPr sz="3200" b="0" i="0" u="none" strike="noStrike" cap="none">
                <a:solidFill>
                  <a:srgbClr val="000000"/>
                </a:solidFill>
                <a:latin typeface="Tahoma"/>
                <a:ea typeface="Tahoma"/>
                <a:cs typeface="Tahoma"/>
                <a:sym typeface="Tahoma"/>
              </a:defRPr>
            </a:lvl1pPr>
            <a:lvl2pPr marR="0" lvl="1" algn="l" rtl="0">
              <a:spcBef>
                <a:spcPts val="560"/>
              </a:spcBef>
              <a:spcAft>
                <a:spcPts val="0"/>
              </a:spcAft>
              <a:buClr>
                <a:srgbClr val="000000"/>
              </a:buClr>
              <a:buSzPts val="2800"/>
              <a:buFont typeface="Tahoma"/>
              <a:buNone/>
              <a:defRPr sz="2800" b="0" i="0" u="none" strike="noStrike" cap="none">
                <a:solidFill>
                  <a:srgbClr val="000000"/>
                </a:solidFill>
                <a:latin typeface="Tahoma"/>
                <a:ea typeface="Tahoma"/>
                <a:cs typeface="Tahoma"/>
                <a:sym typeface="Tahoma"/>
              </a:defRPr>
            </a:lvl2pPr>
            <a:lvl3pPr marR="0" lvl="2" algn="l" rtl="0">
              <a:spcBef>
                <a:spcPts val="480"/>
              </a:spcBef>
              <a:spcAft>
                <a:spcPts val="0"/>
              </a:spcAft>
              <a:buClr>
                <a:srgbClr val="000000"/>
              </a:buClr>
              <a:buSzPts val="2400"/>
              <a:buFont typeface="Tahoma"/>
              <a:buNone/>
              <a:defRPr sz="2400" b="0" i="0" u="none" strike="noStrike" cap="none">
                <a:solidFill>
                  <a:srgbClr val="000000"/>
                </a:solidFill>
                <a:latin typeface="Tahoma"/>
                <a:ea typeface="Tahoma"/>
                <a:cs typeface="Tahoma"/>
                <a:sym typeface="Tahoma"/>
              </a:defRPr>
            </a:lvl3pPr>
            <a:lvl4pPr marR="0" lvl="3" algn="l" rtl="0">
              <a:spcBef>
                <a:spcPts val="400"/>
              </a:spcBef>
              <a:spcAft>
                <a:spcPts val="0"/>
              </a:spcAft>
              <a:buClr>
                <a:srgbClr val="000000"/>
              </a:buClr>
              <a:buSzPts val="2000"/>
              <a:buFont typeface="Tahoma"/>
              <a:buNone/>
              <a:defRPr sz="2000" b="0" i="0" u="none" strike="noStrike" cap="none">
                <a:solidFill>
                  <a:srgbClr val="000000"/>
                </a:solidFill>
                <a:latin typeface="Tahoma"/>
                <a:ea typeface="Tahoma"/>
                <a:cs typeface="Tahoma"/>
                <a:sym typeface="Tahoma"/>
              </a:defRPr>
            </a:lvl4pPr>
            <a:lvl5pPr marR="0" lvl="4" algn="l" rtl="0">
              <a:spcBef>
                <a:spcPts val="400"/>
              </a:spcBef>
              <a:spcAft>
                <a:spcPts val="0"/>
              </a:spcAft>
              <a:buClr>
                <a:srgbClr val="000000"/>
              </a:buClr>
              <a:buSzPts val="2000"/>
              <a:buFont typeface="Tahoma"/>
              <a:buNone/>
              <a:defRPr sz="2000" b="0" i="0" u="none" strike="noStrike" cap="none">
                <a:solidFill>
                  <a:srgbClr val="000000"/>
                </a:solidFill>
                <a:latin typeface="Tahoma"/>
                <a:ea typeface="Tahoma"/>
                <a:cs typeface="Tahoma"/>
                <a:sym typeface="Tahoma"/>
              </a:defRPr>
            </a:lvl5pPr>
            <a:lvl6pPr marR="0" lvl="5" algn="l" rtl="0">
              <a:spcBef>
                <a:spcPts val="400"/>
              </a:spcBef>
              <a:spcAft>
                <a:spcPts val="0"/>
              </a:spcAft>
              <a:buClr>
                <a:srgbClr val="000000"/>
              </a:buClr>
              <a:buSzPts val="2000"/>
              <a:buFont typeface="Tahoma"/>
              <a:buNone/>
              <a:defRPr sz="2000" b="0" i="0" u="none" strike="noStrike" cap="none">
                <a:solidFill>
                  <a:srgbClr val="000000"/>
                </a:solidFill>
                <a:latin typeface="Tahoma"/>
                <a:ea typeface="Tahoma"/>
                <a:cs typeface="Tahoma"/>
                <a:sym typeface="Tahoma"/>
              </a:defRPr>
            </a:lvl6pPr>
            <a:lvl7pPr marR="0" lvl="6" algn="l" rtl="0">
              <a:spcBef>
                <a:spcPts val="400"/>
              </a:spcBef>
              <a:spcAft>
                <a:spcPts val="0"/>
              </a:spcAft>
              <a:buClr>
                <a:srgbClr val="000000"/>
              </a:buClr>
              <a:buSzPts val="2000"/>
              <a:buFont typeface="Tahoma"/>
              <a:buNone/>
              <a:defRPr sz="2000" b="0" i="0" u="none" strike="noStrike" cap="none">
                <a:solidFill>
                  <a:srgbClr val="000000"/>
                </a:solidFill>
                <a:latin typeface="Tahoma"/>
                <a:ea typeface="Tahoma"/>
                <a:cs typeface="Tahoma"/>
                <a:sym typeface="Tahoma"/>
              </a:defRPr>
            </a:lvl7pPr>
            <a:lvl8pPr marR="0" lvl="7" algn="l" rtl="0">
              <a:spcBef>
                <a:spcPts val="400"/>
              </a:spcBef>
              <a:spcAft>
                <a:spcPts val="0"/>
              </a:spcAft>
              <a:buClr>
                <a:srgbClr val="000000"/>
              </a:buClr>
              <a:buSzPts val="2000"/>
              <a:buFont typeface="Tahoma"/>
              <a:buNone/>
              <a:defRPr sz="2000" b="0" i="0" u="none" strike="noStrike" cap="none">
                <a:solidFill>
                  <a:srgbClr val="000000"/>
                </a:solidFill>
                <a:latin typeface="Tahoma"/>
                <a:ea typeface="Tahoma"/>
                <a:cs typeface="Tahoma"/>
                <a:sym typeface="Tahoma"/>
              </a:defRPr>
            </a:lvl8pPr>
            <a:lvl9pPr marR="0" lvl="8" algn="l" rtl="0">
              <a:spcBef>
                <a:spcPts val="400"/>
              </a:spcBef>
              <a:spcAft>
                <a:spcPts val="0"/>
              </a:spcAft>
              <a:buClr>
                <a:srgbClr val="000000"/>
              </a:buClr>
              <a:buSzPts val="2000"/>
              <a:buFont typeface="Tahoma"/>
              <a:buNone/>
              <a:defRPr sz="2000" b="0" i="0" u="none" strike="noStrike" cap="none">
                <a:solidFill>
                  <a:srgbClr val="000000"/>
                </a:solidFill>
                <a:latin typeface="Tahoma"/>
                <a:ea typeface="Tahoma"/>
                <a:cs typeface="Tahoma"/>
                <a:sym typeface="Tahoma"/>
              </a:defRPr>
            </a:lvl9pPr>
          </a:lstStyle>
          <a:p>
            <a:endParaRPr/>
          </a:p>
        </p:txBody>
      </p:sp>
      <p:sp>
        <p:nvSpPr>
          <p:cNvPr id="68" name="Google Shape;68;p30"/>
          <p:cNvSpPr txBox="1">
            <a:spLocks noGrp="1"/>
          </p:cNvSpPr>
          <p:nvPr>
            <p:ph type="body" idx="1"/>
          </p:nvPr>
        </p:nvSpPr>
        <p:spPr>
          <a:xfrm>
            <a:off x="1792288" y="5367338"/>
            <a:ext cx="54864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Clr>
                <a:srgbClr val="000000"/>
              </a:buClr>
              <a:buSzPts val="1400"/>
              <a:buFont typeface="Tahoma"/>
              <a:buNone/>
              <a:defRPr sz="1400"/>
            </a:lvl1pPr>
            <a:lvl2pPr marL="914400" lvl="1" indent="-228600" algn="l">
              <a:spcBef>
                <a:spcPts val="240"/>
              </a:spcBef>
              <a:spcAft>
                <a:spcPts val="0"/>
              </a:spcAft>
              <a:buClr>
                <a:srgbClr val="000000"/>
              </a:buClr>
              <a:buSzPts val="1200"/>
              <a:buFont typeface="Tahoma"/>
              <a:buNone/>
              <a:defRPr sz="1200"/>
            </a:lvl2pPr>
            <a:lvl3pPr marL="1371600" lvl="2" indent="-228600" algn="l">
              <a:spcBef>
                <a:spcPts val="200"/>
              </a:spcBef>
              <a:spcAft>
                <a:spcPts val="0"/>
              </a:spcAft>
              <a:buClr>
                <a:srgbClr val="000000"/>
              </a:buClr>
              <a:buSzPts val="1000"/>
              <a:buFont typeface="Tahoma"/>
              <a:buNone/>
              <a:defRPr sz="1000"/>
            </a:lvl3pPr>
            <a:lvl4pPr marL="1828800" lvl="3" indent="-228600" algn="l">
              <a:spcBef>
                <a:spcPts val="180"/>
              </a:spcBef>
              <a:spcAft>
                <a:spcPts val="0"/>
              </a:spcAft>
              <a:buClr>
                <a:srgbClr val="000000"/>
              </a:buClr>
              <a:buSzPts val="900"/>
              <a:buFont typeface="Tahoma"/>
              <a:buNone/>
              <a:defRPr sz="900"/>
            </a:lvl4pPr>
            <a:lvl5pPr marL="2286000" lvl="4" indent="-228600" algn="l">
              <a:spcBef>
                <a:spcPts val="180"/>
              </a:spcBef>
              <a:spcAft>
                <a:spcPts val="0"/>
              </a:spcAft>
              <a:buClr>
                <a:srgbClr val="000000"/>
              </a:buClr>
              <a:buSzPts val="900"/>
              <a:buFont typeface="Tahoma"/>
              <a:buNone/>
              <a:defRPr sz="900"/>
            </a:lvl5pPr>
            <a:lvl6pPr marL="2743200" lvl="5" indent="-228600" algn="l">
              <a:spcBef>
                <a:spcPts val="180"/>
              </a:spcBef>
              <a:spcAft>
                <a:spcPts val="0"/>
              </a:spcAft>
              <a:buClr>
                <a:srgbClr val="000000"/>
              </a:buClr>
              <a:buSzPts val="900"/>
              <a:buFont typeface="Tahoma"/>
              <a:buNone/>
              <a:defRPr sz="900"/>
            </a:lvl6pPr>
            <a:lvl7pPr marL="3200400" lvl="6" indent="-228600" algn="l">
              <a:spcBef>
                <a:spcPts val="180"/>
              </a:spcBef>
              <a:spcAft>
                <a:spcPts val="0"/>
              </a:spcAft>
              <a:buClr>
                <a:srgbClr val="000000"/>
              </a:buClr>
              <a:buSzPts val="900"/>
              <a:buFont typeface="Tahoma"/>
              <a:buNone/>
              <a:defRPr sz="900"/>
            </a:lvl7pPr>
            <a:lvl8pPr marL="3657600" lvl="7" indent="-228600" algn="l">
              <a:spcBef>
                <a:spcPts val="180"/>
              </a:spcBef>
              <a:spcAft>
                <a:spcPts val="0"/>
              </a:spcAft>
              <a:buClr>
                <a:srgbClr val="000000"/>
              </a:buClr>
              <a:buSzPts val="900"/>
              <a:buFont typeface="Tahoma"/>
              <a:buNone/>
              <a:defRPr sz="900"/>
            </a:lvl8pPr>
            <a:lvl9pPr marL="4114800" lvl="8" indent="-228600" algn="l">
              <a:spcBef>
                <a:spcPts val="180"/>
              </a:spcBef>
              <a:spcAft>
                <a:spcPts val="0"/>
              </a:spcAft>
              <a:buClr>
                <a:srgbClr val="000000"/>
              </a:buClr>
              <a:buSzPts val="900"/>
              <a:buFont typeface="Tahoma"/>
              <a:buNone/>
              <a:defRPr sz="900"/>
            </a:lvl9pPr>
          </a:lstStyle>
          <a:p>
            <a:endParaRPr/>
          </a:p>
        </p:txBody>
      </p:sp>
      <p:sp>
        <p:nvSpPr>
          <p:cNvPr id="69" name="Google Shape;69;p30"/>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200" b="1">
                <a:solidFill>
                  <a:schemeClr val="dk1"/>
                </a:solidFill>
                <a:latin typeface="Tahoma"/>
                <a:ea typeface="Tahoma"/>
                <a:cs typeface="Tahoma"/>
                <a:sym typeface="Tahoma"/>
              </a:defRPr>
            </a:lvl1pPr>
            <a:lvl2pPr marL="0" lvl="1" indent="0" algn="r">
              <a:spcBef>
                <a:spcPts val="0"/>
              </a:spcBef>
              <a:spcAft>
                <a:spcPts val="0"/>
              </a:spcAft>
              <a:buNone/>
              <a:defRPr sz="1200" b="1">
                <a:solidFill>
                  <a:schemeClr val="dk1"/>
                </a:solidFill>
                <a:latin typeface="Tahoma"/>
                <a:ea typeface="Tahoma"/>
                <a:cs typeface="Tahoma"/>
                <a:sym typeface="Tahoma"/>
              </a:defRPr>
            </a:lvl2pPr>
            <a:lvl3pPr marL="0" lvl="2" indent="0" algn="r">
              <a:spcBef>
                <a:spcPts val="0"/>
              </a:spcBef>
              <a:spcAft>
                <a:spcPts val="0"/>
              </a:spcAft>
              <a:buNone/>
              <a:defRPr sz="1200" b="1">
                <a:solidFill>
                  <a:schemeClr val="dk1"/>
                </a:solidFill>
                <a:latin typeface="Tahoma"/>
                <a:ea typeface="Tahoma"/>
                <a:cs typeface="Tahoma"/>
                <a:sym typeface="Tahoma"/>
              </a:defRPr>
            </a:lvl3pPr>
            <a:lvl4pPr marL="0" lvl="3" indent="0" algn="r">
              <a:spcBef>
                <a:spcPts val="0"/>
              </a:spcBef>
              <a:spcAft>
                <a:spcPts val="0"/>
              </a:spcAft>
              <a:buNone/>
              <a:defRPr sz="1200" b="1">
                <a:solidFill>
                  <a:schemeClr val="dk1"/>
                </a:solidFill>
                <a:latin typeface="Tahoma"/>
                <a:ea typeface="Tahoma"/>
                <a:cs typeface="Tahoma"/>
                <a:sym typeface="Tahoma"/>
              </a:defRPr>
            </a:lvl4pPr>
            <a:lvl5pPr marL="0" lvl="4" indent="0" algn="r">
              <a:spcBef>
                <a:spcPts val="0"/>
              </a:spcBef>
              <a:spcAft>
                <a:spcPts val="0"/>
              </a:spcAft>
              <a:buNone/>
              <a:defRPr sz="1200" b="1">
                <a:solidFill>
                  <a:schemeClr val="dk1"/>
                </a:solidFill>
                <a:latin typeface="Tahoma"/>
                <a:ea typeface="Tahoma"/>
                <a:cs typeface="Tahoma"/>
                <a:sym typeface="Tahoma"/>
              </a:defRPr>
            </a:lvl5pPr>
            <a:lvl6pPr marL="0" lvl="5" indent="0" algn="r">
              <a:spcBef>
                <a:spcPts val="0"/>
              </a:spcBef>
              <a:spcAft>
                <a:spcPts val="0"/>
              </a:spcAft>
              <a:buNone/>
              <a:defRPr sz="1200" b="1">
                <a:solidFill>
                  <a:schemeClr val="dk1"/>
                </a:solidFill>
                <a:latin typeface="Tahoma"/>
                <a:ea typeface="Tahoma"/>
                <a:cs typeface="Tahoma"/>
                <a:sym typeface="Tahoma"/>
              </a:defRPr>
            </a:lvl6pPr>
            <a:lvl7pPr marL="0" lvl="6" indent="0" algn="r">
              <a:spcBef>
                <a:spcPts val="0"/>
              </a:spcBef>
              <a:spcAft>
                <a:spcPts val="0"/>
              </a:spcAft>
              <a:buNone/>
              <a:defRPr sz="1200" b="1">
                <a:solidFill>
                  <a:schemeClr val="dk1"/>
                </a:solidFill>
                <a:latin typeface="Tahoma"/>
                <a:ea typeface="Tahoma"/>
                <a:cs typeface="Tahoma"/>
                <a:sym typeface="Tahoma"/>
              </a:defRPr>
            </a:lvl7pPr>
            <a:lvl8pPr marL="0" lvl="7" indent="0" algn="r">
              <a:spcBef>
                <a:spcPts val="0"/>
              </a:spcBef>
              <a:spcAft>
                <a:spcPts val="0"/>
              </a:spcAft>
              <a:buNone/>
              <a:defRPr sz="1200" b="1">
                <a:solidFill>
                  <a:schemeClr val="dk1"/>
                </a:solidFill>
                <a:latin typeface="Tahoma"/>
                <a:ea typeface="Tahoma"/>
                <a:cs typeface="Tahoma"/>
                <a:sym typeface="Tahoma"/>
              </a:defRPr>
            </a:lvl8pPr>
            <a:lvl9pPr marL="0" lvl="8" indent="0" algn="r">
              <a:spcBef>
                <a:spcPts val="0"/>
              </a:spcBef>
              <a:spcAft>
                <a:spcPts val="0"/>
              </a:spcAft>
              <a:buNone/>
              <a:defRPr sz="1200" b="1">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57224" y="381000"/>
            <a:ext cx="7786741" cy="761984"/>
          </a:xfrm>
          <a:prstGeom prst="rect">
            <a:avLst/>
          </a:prstGeom>
          <a:noFill/>
          <a:ln>
            <a:noFill/>
          </a:ln>
        </p:spPr>
        <p:txBody>
          <a:bodyPr spcFirstLastPara="1" wrap="square" lIns="92075" tIns="46025" rIns="92075" bIns="46025" anchor="b" anchorCtr="0">
            <a:noAutofit/>
          </a:bodyPr>
          <a:lstStyle>
            <a:lvl1pPr marR="0" lvl="0" algn="l" rtl="0">
              <a:spcBef>
                <a:spcPts val="0"/>
              </a:spcBef>
              <a:spcAft>
                <a:spcPts val="0"/>
              </a:spcAft>
              <a:buSzPts val="1400"/>
              <a:buNone/>
              <a:defRPr sz="3200" b="1" i="0" u="none" strike="noStrike" cap="none">
                <a:solidFill>
                  <a:srgbClr val="000000"/>
                </a:solidFill>
                <a:latin typeface="Century Gothic"/>
                <a:ea typeface="Century Gothic"/>
                <a:cs typeface="Century Gothic"/>
                <a:sym typeface="Century Gothic"/>
              </a:defRPr>
            </a:lvl1pPr>
            <a:lvl2pPr marR="0" lvl="1" algn="l" rtl="0">
              <a:spcBef>
                <a:spcPts val="0"/>
              </a:spcBef>
              <a:spcAft>
                <a:spcPts val="0"/>
              </a:spcAft>
              <a:buSzPts val="1400"/>
              <a:buNone/>
              <a:defRPr sz="3200" b="1" i="0" u="none" strike="noStrike" cap="none">
                <a:solidFill>
                  <a:srgbClr val="000000"/>
                </a:solidFill>
                <a:latin typeface="Tahoma"/>
                <a:ea typeface="Tahoma"/>
                <a:cs typeface="Tahoma"/>
                <a:sym typeface="Tahoma"/>
              </a:defRPr>
            </a:lvl2pPr>
            <a:lvl3pPr marR="0" lvl="2" algn="l" rtl="0">
              <a:spcBef>
                <a:spcPts val="0"/>
              </a:spcBef>
              <a:spcAft>
                <a:spcPts val="0"/>
              </a:spcAft>
              <a:buSzPts val="1400"/>
              <a:buNone/>
              <a:defRPr sz="3200" b="1" i="0" u="none" strike="noStrike" cap="none">
                <a:solidFill>
                  <a:srgbClr val="000000"/>
                </a:solidFill>
                <a:latin typeface="Tahoma"/>
                <a:ea typeface="Tahoma"/>
                <a:cs typeface="Tahoma"/>
                <a:sym typeface="Tahoma"/>
              </a:defRPr>
            </a:lvl3pPr>
            <a:lvl4pPr marR="0" lvl="3" algn="l" rtl="0">
              <a:spcBef>
                <a:spcPts val="0"/>
              </a:spcBef>
              <a:spcAft>
                <a:spcPts val="0"/>
              </a:spcAft>
              <a:buSzPts val="1400"/>
              <a:buNone/>
              <a:defRPr sz="3200" b="1" i="0" u="none" strike="noStrike" cap="none">
                <a:solidFill>
                  <a:srgbClr val="000000"/>
                </a:solidFill>
                <a:latin typeface="Tahoma"/>
                <a:ea typeface="Tahoma"/>
                <a:cs typeface="Tahoma"/>
                <a:sym typeface="Tahoma"/>
              </a:defRPr>
            </a:lvl4pPr>
            <a:lvl5pPr marR="0" lvl="4" algn="l" rtl="0">
              <a:spcBef>
                <a:spcPts val="0"/>
              </a:spcBef>
              <a:spcAft>
                <a:spcPts val="0"/>
              </a:spcAft>
              <a:buSzPts val="1400"/>
              <a:buNone/>
              <a:defRPr sz="3200" b="1" i="0" u="none" strike="noStrike" cap="none">
                <a:solidFill>
                  <a:srgbClr val="000000"/>
                </a:solidFill>
                <a:latin typeface="Tahoma"/>
                <a:ea typeface="Tahoma"/>
                <a:cs typeface="Tahoma"/>
                <a:sym typeface="Tahoma"/>
              </a:defRPr>
            </a:lvl5pPr>
            <a:lvl6pPr marR="0" lvl="5" algn="l" rtl="0">
              <a:spcBef>
                <a:spcPts val="0"/>
              </a:spcBef>
              <a:spcAft>
                <a:spcPts val="0"/>
              </a:spcAft>
              <a:buSzPts val="1400"/>
              <a:buNone/>
              <a:defRPr sz="3200" b="1" i="0" u="none" strike="noStrike" cap="none">
                <a:solidFill>
                  <a:srgbClr val="000000"/>
                </a:solidFill>
                <a:latin typeface="Tahoma"/>
                <a:ea typeface="Tahoma"/>
                <a:cs typeface="Tahoma"/>
                <a:sym typeface="Tahoma"/>
              </a:defRPr>
            </a:lvl6pPr>
            <a:lvl7pPr marR="0" lvl="6" algn="l" rtl="0">
              <a:spcBef>
                <a:spcPts val="0"/>
              </a:spcBef>
              <a:spcAft>
                <a:spcPts val="0"/>
              </a:spcAft>
              <a:buSzPts val="1400"/>
              <a:buNone/>
              <a:defRPr sz="3200" b="1" i="0" u="none" strike="noStrike" cap="none">
                <a:solidFill>
                  <a:srgbClr val="000000"/>
                </a:solidFill>
                <a:latin typeface="Tahoma"/>
                <a:ea typeface="Tahoma"/>
                <a:cs typeface="Tahoma"/>
                <a:sym typeface="Tahoma"/>
              </a:defRPr>
            </a:lvl7pPr>
            <a:lvl8pPr marR="0" lvl="7" algn="l" rtl="0">
              <a:spcBef>
                <a:spcPts val="0"/>
              </a:spcBef>
              <a:spcAft>
                <a:spcPts val="0"/>
              </a:spcAft>
              <a:buSzPts val="1400"/>
              <a:buNone/>
              <a:defRPr sz="3200" b="1" i="0" u="none" strike="noStrike" cap="none">
                <a:solidFill>
                  <a:srgbClr val="000000"/>
                </a:solidFill>
                <a:latin typeface="Tahoma"/>
                <a:ea typeface="Tahoma"/>
                <a:cs typeface="Tahoma"/>
                <a:sym typeface="Tahoma"/>
              </a:defRPr>
            </a:lvl8pPr>
            <a:lvl9pPr marR="0" lvl="8" algn="l" rtl="0">
              <a:spcBef>
                <a:spcPts val="0"/>
              </a:spcBef>
              <a:spcAft>
                <a:spcPts val="0"/>
              </a:spcAft>
              <a:buSzPts val="1400"/>
              <a:buNone/>
              <a:defRPr sz="3200" b="1" i="0" u="none" strike="noStrike" cap="none">
                <a:solidFill>
                  <a:srgbClr val="000000"/>
                </a:solidFill>
                <a:latin typeface="Tahoma"/>
                <a:ea typeface="Tahoma"/>
                <a:cs typeface="Tahoma"/>
                <a:sym typeface="Tahoma"/>
              </a:defRPr>
            </a:lvl9pPr>
          </a:lstStyle>
          <a:p>
            <a:endParaRPr/>
          </a:p>
        </p:txBody>
      </p:sp>
      <p:sp>
        <p:nvSpPr>
          <p:cNvPr id="11" name="Google Shape;11;p21"/>
          <p:cNvSpPr txBox="1">
            <a:spLocks noGrp="1"/>
          </p:cNvSpPr>
          <p:nvPr>
            <p:ph type="body" idx="1"/>
          </p:nvPr>
        </p:nvSpPr>
        <p:spPr>
          <a:xfrm>
            <a:off x="857224" y="1357298"/>
            <a:ext cx="7786742" cy="4586302"/>
          </a:xfrm>
          <a:prstGeom prst="rect">
            <a:avLst/>
          </a:prstGeom>
          <a:noFill/>
          <a:ln>
            <a:noFill/>
          </a:ln>
        </p:spPr>
        <p:txBody>
          <a:bodyPr spcFirstLastPara="1" wrap="square" lIns="92075" tIns="46025" rIns="92075" bIns="46025" anchor="t" anchorCtr="0">
            <a:noAutofit/>
          </a:bodyPr>
          <a:lstStyle>
            <a:lvl1pPr marL="457200" marR="0" lvl="0" indent="-406400" algn="l" rtl="0">
              <a:spcBef>
                <a:spcPts val="560"/>
              </a:spcBef>
              <a:spcAft>
                <a:spcPts val="0"/>
              </a:spcAft>
              <a:buClr>
                <a:srgbClr val="000000"/>
              </a:buClr>
              <a:buSzPts val="2800"/>
              <a:buFont typeface="Tahoma"/>
              <a:buChar char="•"/>
              <a:defRPr sz="2800" b="0" i="0" u="none" strike="noStrike" cap="none">
                <a:solidFill>
                  <a:srgbClr val="000000"/>
                </a:solidFill>
                <a:latin typeface="Tahoma"/>
                <a:ea typeface="Tahoma"/>
                <a:cs typeface="Tahoma"/>
                <a:sym typeface="Tahoma"/>
              </a:defRPr>
            </a:lvl1pPr>
            <a:lvl2pPr marL="914400" marR="0" lvl="1" indent="-368300" algn="l" rtl="0">
              <a:spcBef>
                <a:spcPts val="440"/>
              </a:spcBef>
              <a:spcAft>
                <a:spcPts val="0"/>
              </a:spcAft>
              <a:buClr>
                <a:srgbClr val="000000"/>
              </a:buClr>
              <a:buSzPts val="2200"/>
              <a:buFont typeface="Tahoma"/>
              <a:buChar char="–"/>
              <a:defRPr sz="2200" b="0" i="0" u="none" strike="noStrike" cap="none">
                <a:solidFill>
                  <a:srgbClr val="000000"/>
                </a:solidFill>
                <a:latin typeface="Tahoma"/>
                <a:ea typeface="Tahoma"/>
                <a:cs typeface="Tahoma"/>
                <a:sym typeface="Tahoma"/>
              </a:defRPr>
            </a:lvl2pPr>
            <a:lvl3pPr marL="1371600" marR="0" lvl="2" indent="-355600" algn="l" rtl="0">
              <a:spcBef>
                <a:spcPts val="400"/>
              </a:spcBef>
              <a:spcAft>
                <a:spcPts val="0"/>
              </a:spcAft>
              <a:buClr>
                <a:srgbClr val="000000"/>
              </a:buClr>
              <a:buSzPts val="2000"/>
              <a:buFont typeface="Tahoma"/>
              <a:buChar char="•"/>
              <a:defRPr sz="2000" b="0" i="0" u="none" strike="noStrike" cap="none">
                <a:solidFill>
                  <a:srgbClr val="000000"/>
                </a:solidFill>
                <a:latin typeface="Tahoma"/>
                <a:ea typeface="Tahoma"/>
                <a:cs typeface="Tahoma"/>
                <a:sym typeface="Tahoma"/>
              </a:defRPr>
            </a:lvl3pPr>
            <a:lvl4pPr marL="1828800" marR="0" lvl="3" indent="-342900" algn="l" rtl="0">
              <a:spcBef>
                <a:spcPts val="360"/>
              </a:spcBef>
              <a:spcAft>
                <a:spcPts val="0"/>
              </a:spcAft>
              <a:buClr>
                <a:srgbClr val="000000"/>
              </a:buClr>
              <a:buSzPts val="1800"/>
              <a:buFont typeface="Tahoma"/>
              <a:buChar char="–"/>
              <a:defRPr sz="1800" b="0" i="0" u="none" strike="noStrike" cap="none">
                <a:solidFill>
                  <a:srgbClr val="000000"/>
                </a:solidFill>
                <a:latin typeface="Tahoma"/>
                <a:ea typeface="Tahoma"/>
                <a:cs typeface="Tahoma"/>
                <a:sym typeface="Tahoma"/>
              </a:defRPr>
            </a:lvl4pPr>
            <a:lvl5pPr marL="2286000" marR="0" lvl="4" indent="-342900" algn="l" rtl="0">
              <a:spcBef>
                <a:spcPts val="360"/>
              </a:spcBef>
              <a:spcAft>
                <a:spcPts val="0"/>
              </a:spcAft>
              <a:buClr>
                <a:srgbClr val="000000"/>
              </a:buClr>
              <a:buSzPts val="1800"/>
              <a:buFont typeface="Tahoma"/>
              <a:buChar char="•"/>
              <a:defRPr sz="1800" b="0" i="0" u="none" strike="noStrike" cap="none">
                <a:solidFill>
                  <a:srgbClr val="000000"/>
                </a:solidFill>
                <a:latin typeface="Tahoma"/>
                <a:ea typeface="Tahoma"/>
                <a:cs typeface="Tahoma"/>
                <a:sym typeface="Tahoma"/>
              </a:defRPr>
            </a:lvl5pPr>
            <a:lvl6pPr marL="2743200" marR="0" lvl="5" indent="-342900" algn="l" rtl="0">
              <a:spcBef>
                <a:spcPts val="360"/>
              </a:spcBef>
              <a:spcAft>
                <a:spcPts val="0"/>
              </a:spcAft>
              <a:buClr>
                <a:srgbClr val="000000"/>
              </a:buClr>
              <a:buSzPts val="1800"/>
              <a:buFont typeface="Tahoma"/>
              <a:buChar char="•"/>
              <a:defRPr sz="1800" b="0" i="0" u="none" strike="noStrike" cap="none">
                <a:solidFill>
                  <a:srgbClr val="000000"/>
                </a:solidFill>
                <a:latin typeface="Tahoma"/>
                <a:ea typeface="Tahoma"/>
                <a:cs typeface="Tahoma"/>
                <a:sym typeface="Tahoma"/>
              </a:defRPr>
            </a:lvl6pPr>
            <a:lvl7pPr marL="3200400" marR="0" lvl="6" indent="-342900" algn="l" rtl="0">
              <a:spcBef>
                <a:spcPts val="360"/>
              </a:spcBef>
              <a:spcAft>
                <a:spcPts val="0"/>
              </a:spcAft>
              <a:buClr>
                <a:srgbClr val="000000"/>
              </a:buClr>
              <a:buSzPts val="1800"/>
              <a:buFont typeface="Tahoma"/>
              <a:buChar char="•"/>
              <a:defRPr sz="1800" b="0" i="0" u="none" strike="noStrike" cap="none">
                <a:solidFill>
                  <a:srgbClr val="000000"/>
                </a:solidFill>
                <a:latin typeface="Tahoma"/>
                <a:ea typeface="Tahoma"/>
                <a:cs typeface="Tahoma"/>
                <a:sym typeface="Tahoma"/>
              </a:defRPr>
            </a:lvl7pPr>
            <a:lvl8pPr marL="3657600" marR="0" lvl="7" indent="-342900" algn="l" rtl="0">
              <a:spcBef>
                <a:spcPts val="360"/>
              </a:spcBef>
              <a:spcAft>
                <a:spcPts val="0"/>
              </a:spcAft>
              <a:buClr>
                <a:srgbClr val="000000"/>
              </a:buClr>
              <a:buSzPts val="1800"/>
              <a:buFont typeface="Tahoma"/>
              <a:buChar char="•"/>
              <a:defRPr sz="1800" b="0" i="0" u="none" strike="noStrike" cap="none">
                <a:solidFill>
                  <a:srgbClr val="000000"/>
                </a:solidFill>
                <a:latin typeface="Tahoma"/>
                <a:ea typeface="Tahoma"/>
                <a:cs typeface="Tahoma"/>
                <a:sym typeface="Tahoma"/>
              </a:defRPr>
            </a:lvl8pPr>
            <a:lvl9pPr marL="4114800" marR="0" lvl="8" indent="-342900" algn="l" rtl="0">
              <a:spcBef>
                <a:spcPts val="360"/>
              </a:spcBef>
              <a:spcAft>
                <a:spcPts val="0"/>
              </a:spcAft>
              <a:buClr>
                <a:srgbClr val="000000"/>
              </a:buClr>
              <a:buSzPts val="1800"/>
              <a:buFont typeface="Tahoma"/>
              <a:buChar char="•"/>
              <a:defRPr sz="1800" b="0" i="0" u="none" strike="noStrike" cap="none">
                <a:solidFill>
                  <a:srgbClr val="000000"/>
                </a:solidFill>
                <a:latin typeface="Tahoma"/>
                <a:ea typeface="Tahoma"/>
                <a:cs typeface="Tahoma"/>
                <a:sym typeface="Tahoma"/>
              </a:defRPr>
            </a:lvl9pPr>
          </a:lstStyle>
          <a:p>
            <a:endParaRPr/>
          </a:p>
        </p:txBody>
      </p:sp>
      <p:sp>
        <p:nvSpPr>
          <p:cNvPr id="12" name="Google Shape;12;p21"/>
          <p:cNvSpPr txBox="1">
            <a:spLocks noGrp="1"/>
          </p:cNvSpPr>
          <p:nvPr>
            <p:ph type="dt" idx="10"/>
          </p:nvPr>
        </p:nvSpPr>
        <p:spPr>
          <a:xfrm>
            <a:off x="228600" y="6326188"/>
            <a:ext cx="1905000" cy="379412"/>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3" name="Google Shape;13;p21"/>
          <p:cNvSpPr txBox="1">
            <a:spLocks noGrp="1"/>
          </p:cNvSpPr>
          <p:nvPr>
            <p:ph type="ftr" idx="11"/>
          </p:nvPr>
        </p:nvSpPr>
        <p:spPr>
          <a:xfrm>
            <a:off x="2286000" y="6324600"/>
            <a:ext cx="2895600" cy="379413"/>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4" name="Google Shape;14;p21"/>
          <p:cNvSpPr txBox="1">
            <a:spLocks noGrp="1"/>
          </p:cNvSpPr>
          <p:nvPr>
            <p:ph type="sldNum" idx="12"/>
          </p:nvPr>
        </p:nvSpPr>
        <p:spPr>
          <a:xfrm>
            <a:off x="5410200" y="6324600"/>
            <a:ext cx="1905000" cy="379413"/>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spcAft>
                <a:spcPts val="0"/>
              </a:spcAft>
              <a:buNone/>
              <a:defRPr sz="1200" b="1" i="0" u="none" strike="noStrike" cap="none">
                <a:solidFill>
                  <a:schemeClr val="dk1"/>
                </a:solidFill>
                <a:latin typeface="Tahoma"/>
                <a:ea typeface="Tahoma"/>
                <a:cs typeface="Tahoma"/>
                <a:sym typeface="Tahoma"/>
              </a:defRPr>
            </a:lvl1pPr>
            <a:lvl2pPr marL="0" marR="0" lvl="1" indent="0" algn="r" rtl="0">
              <a:spcBef>
                <a:spcPts val="0"/>
              </a:spcBef>
              <a:spcAft>
                <a:spcPts val="0"/>
              </a:spcAft>
              <a:buNone/>
              <a:defRPr sz="1200" b="1" i="0" u="none" strike="noStrike" cap="none">
                <a:solidFill>
                  <a:schemeClr val="dk1"/>
                </a:solidFill>
                <a:latin typeface="Tahoma"/>
                <a:ea typeface="Tahoma"/>
                <a:cs typeface="Tahoma"/>
                <a:sym typeface="Tahoma"/>
              </a:defRPr>
            </a:lvl2pPr>
            <a:lvl3pPr marL="0" marR="0" lvl="2" indent="0" algn="r" rtl="0">
              <a:spcBef>
                <a:spcPts val="0"/>
              </a:spcBef>
              <a:spcAft>
                <a:spcPts val="0"/>
              </a:spcAft>
              <a:buNone/>
              <a:defRPr sz="1200" b="1" i="0" u="none" strike="noStrike" cap="none">
                <a:solidFill>
                  <a:schemeClr val="dk1"/>
                </a:solidFill>
                <a:latin typeface="Tahoma"/>
                <a:ea typeface="Tahoma"/>
                <a:cs typeface="Tahoma"/>
                <a:sym typeface="Tahoma"/>
              </a:defRPr>
            </a:lvl3pPr>
            <a:lvl4pPr marL="0" marR="0" lvl="3" indent="0" algn="r" rtl="0">
              <a:spcBef>
                <a:spcPts val="0"/>
              </a:spcBef>
              <a:spcAft>
                <a:spcPts val="0"/>
              </a:spcAft>
              <a:buNone/>
              <a:defRPr sz="1200" b="1" i="0" u="none" strike="noStrike" cap="none">
                <a:solidFill>
                  <a:schemeClr val="dk1"/>
                </a:solidFill>
                <a:latin typeface="Tahoma"/>
                <a:ea typeface="Tahoma"/>
                <a:cs typeface="Tahoma"/>
                <a:sym typeface="Tahoma"/>
              </a:defRPr>
            </a:lvl4pPr>
            <a:lvl5pPr marL="0" marR="0" lvl="4" indent="0" algn="r" rtl="0">
              <a:spcBef>
                <a:spcPts val="0"/>
              </a:spcBef>
              <a:spcAft>
                <a:spcPts val="0"/>
              </a:spcAft>
              <a:buNone/>
              <a:defRPr sz="1200" b="1" i="0" u="none" strike="noStrike" cap="none">
                <a:solidFill>
                  <a:schemeClr val="dk1"/>
                </a:solidFill>
                <a:latin typeface="Tahoma"/>
                <a:ea typeface="Tahoma"/>
                <a:cs typeface="Tahoma"/>
                <a:sym typeface="Tahoma"/>
              </a:defRPr>
            </a:lvl5pPr>
            <a:lvl6pPr marL="0" marR="0" lvl="5" indent="0" algn="r" rtl="0">
              <a:spcBef>
                <a:spcPts val="0"/>
              </a:spcBef>
              <a:spcAft>
                <a:spcPts val="0"/>
              </a:spcAft>
              <a:buNone/>
              <a:defRPr sz="1200" b="1" i="0" u="none" strike="noStrike" cap="none">
                <a:solidFill>
                  <a:schemeClr val="dk1"/>
                </a:solidFill>
                <a:latin typeface="Tahoma"/>
                <a:ea typeface="Tahoma"/>
                <a:cs typeface="Tahoma"/>
                <a:sym typeface="Tahoma"/>
              </a:defRPr>
            </a:lvl6pPr>
            <a:lvl7pPr marL="0" marR="0" lvl="6" indent="0" algn="r" rtl="0">
              <a:spcBef>
                <a:spcPts val="0"/>
              </a:spcBef>
              <a:spcAft>
                <a:spcPts val="0"/>
              </a:spcAft>
              <a:buNone/>
              <a:defRPr sz="1200" b="1" i="0" u="none" strike="noStrike" cap="none">
                <a:solidFill>
                  <a:schemeClr val="dk1"/>
                </a:solidFill>
                <a:latin typeface="Tahoma"/>
                <a:ea typeface="Tahoma"/>
                <a:cs typeface="Tahoma"/>
                <a:sym typeface="Tahoma"/>
              </a:defRPr>
            </a:lvl7pPr>
            <a:lvl8pPr marL="0" marR="0" lvl="7" indent="0" algn="r" rtl="0">
              <a:spcBef>
                <a:spcPts val="0"/>
              </a:spcBef>
              <a:spcAft>
                <a:spcPts val="0"/>
              </a:spcAft>
              <a:buNone/>
              <a:defRPr sz="1200" b="1" i="0" u="none" strike="noStrike" cap="none">
                <a:solidFill>
                  <a:schemeClr val="dk1"/>
                </a:solidFill>
                <a:latin typeface="Tahoma"/>
                <a:ea typeface="Tahoma"/>
                <a:cs typeface="Tahoma"/>
                <a:sym typeface="Tahoma"/>
              </a:defRPr>
            </a:lvl8pPr>
            <a:lvl9pPr marL="0" marR="0" lvl="8" indent="0" algn="r" rtl="0">
              <a:spcBef>
                <a:spcPts val="0"/>
              </a:spcBef>
              <a:spcAft>
                <a:spcPts val="0"/>
              </a:spcAft>
              <a:buNone/>
              <a:defRPr sz="1200" b="1"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Chapter 1</a:t>
            </a:r>
            <a:br>
              <a:rPr lang="en-US" dirty="0"/>
            </a:br>
            <a:r>
              <a:rPr lang="en-US" dirty="0"/>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Lessig’s Four Modalities Analysis</a:t>
            </a:r>
            <a:endParaRPr/>
          </a:p>
        </p:txBody>
      </p:sp>
      <p:sp>
        <p:nvSpPr>
          <p:cNvPr id="173" name="Google Shape;173;p10"/>
          <p:cNvSpPr txBox="1">
            <a:spLocks noGrp="1"/>
          </p:cNvSpPr>
          <p:nvPr>
            <p:ph type="body" idx="1"/>
          </p:nvPr>
        </p:nvSpPr>
        <p:spPr>
          <a:xfrm>
            <a:off x="857224" y="1357298"/>
            <a:ext cx="5753549" cy="4586302"/>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sz="2000" dirty="0"/>
              <a:t>In his seminal 1999 book, Professor Lawrence Lessig described a means of considering how technology and human society interact. </a:t>
            </a:r>
            <a:endParaRPr sz="2000" dirty="0"/>
          </a:p>
          <a:p>
            <a:pPr marL="342900" lvl="0" indent="-342900" algn="l" rtl="0">
              <a:spcBef>
                <a:spcPts val="560"/>
              </a:spcBef>
              <a:spcAft>
                <a:spcPts val="0"/>
              </a:spcAft>
              <a:buClr>
                <a:srgbClr val="000000"/>
              </a:buClr>
              <a:buSzPts val="2800"/>
              <a:buFont typeface="Tahoma"/>
              <a:buChar char="•"/>
            </a:pPr>
            <a:r>
              <a:rPr lang="en-US" sz="2000" dirty="0"/>
              <a:t>4 interconnected influences on human behavior: law, social norms, markets and architecture</a:t>
            </a:r>
            <a:endParaRPr sz="2000" dirty="0"/>
          </a:p>
          <a:p>
            <a:pPr marL="742950" lvl="1" indent="-285750" algn="l" rtl="0">
              <a:spcBef>
                <a:spcPts val="440"/>
              </a:spcBef>
              <a:spcAft>
                <a:spcPts val="0"/>
              </a:spcAft>
              <a:buClr>
                <a:srgbClr val="000000"/>
              </a:buClr>
              <a:buSzPts val="2200"/>
              <a:buFont typeface="Tahoma"/>
              <a:buChar char="–"/>
            </a:pPr>
            <a:r>
              <a:rPr lang="en-US" sz="2000" b="1" dirty="0">
                <a:solidFill>
                  <a:schemeClr val="bg2"/>
                </a:solidFill>
              </a:rPr>
              <a:t>Law</a:t>
            </a:r>
            <a:r>
              <a:rPr lang="en-US" sz="2000" dirty="0"/>
              <a:t>: expressed and enforced power of the state</a:t>
            </a:r>
            <a:endParaRPr sz="2000" dirty="0"/>
          </a:p>
          <a:p>
            <a:pPr marL="742950" lvl="1" indent="-285750" algn="l" rtl="0">
              <a:spcBef>
                <a:spcPts val="440"/>
              </a:spcBef>
              <a:spcAft>
                <a:spcPts val="0"/>
              </a:spcAft>
              <a:buClr>
                <a:srgbClr val="000000"/>
              </a:buClr>
              <a:buSzPts val="2200"/>
              <a:buFont typeface="Tahoma"/>
              <a:buChar char="–"/>
            </a:pPr>
            <a:r>
              <a:rPr lang="en-US" sz="2000" b="1" dirty="0">
                <a:solidFill>
                  <a:schemeClr val="bg2"/>
                </a:solidFill>
              </a:rPr>
              <a:t>Social norms</a:t>
            </a:r>
            <a:r>
              <a:rPr lang="en-US" sz="2000" dirty="0"/>
              <a:t>: pressure put on by people we know</a:t>
            </a:r>
            <a:endParaRPr sz="2000" dirty="0"/>
          </a:p>
          <a:p>
            <a:pPr marL="742950" lvl="1" indent="-285750" algn="l" rtl="0">
              <a:spcBef>
                <a:spcPts val="440"/>
              </a:spcBef>
              <a:spcAft>
                <a:spcPts val="0"/>
              </a:spcAft>
              <a:buClr>
                <a:srgbClr val="000000"/>
              </a:buClr>
              <a:buSzPts val="2200"/>
              <a:buFont typeface="Tahoma"/>
              <a:buChar char="–"/>
            </a:pPr>
            <a:r>
              <a:rPr lang="en-US" sz="2000" b="1" dirty="0">
                <a:solidFill>
                  <a:schemeClr val="bg2"/>
                </a:solidFill>
              </a:rPr>
              <a:t>Markets</a:t>
            </a:r>
            <a:r>
              <a:rPr lang="en-US" sz="2000" dirty="0"/>
              <a:t>: economic realities and how they influence behavior</a:t>
            </a:r>
            <a:endParaRPr sz="2000" dirty="0"/>
          </a:p>
          <a:p>
            <a:pPr marL="742950" lvl="1" indent="-285750" algn="l" rtl="0">
              <a:spcBef>
                <a:spcPts val="440"/>
              </a:spcBef>
              <a:spcAft>
                <a:spcPts val="0"/>
              </a:spcAft>
              <a:buClr>
                <a:srgbClr val="000000"/>
              </a:buClr>
              <a:buSzPts val="2200"/>
              <a:buFont typeface="Tahoma"/>
              <a:buChar char="–"/>
            </a:pPr>
            <a:r>
              <a:rPr lang="en-US" sz="2000" b="1" dirty="0">
                <a:solidFill>
                  <a:schemeClr val="bg2"/>
                </a:solidFill>
              </a:rPr>
              <a:t>Architecture</a:t>
            </a:r>
            <a:r>
              <a:rPr lang="en-US" sz="2000" dirty="0"/>
              <a:t>: online architecture = computer code.</a:t>
            </a:r>
            <a:endParaRPr sz="2000" dirty="0"/>
          </a:p>
          <a:p>
            <a:pPr marL="342900" lvl="0" indent="-342900" algn="l" rtl="0">
              <a:spcBef>
                <a:spcPts val="560"/>
              </a:spcBef>
              <a:spcAft>
                <a:spcPts val="0"/>
              </a:spcAft>
              <a:buClr>
                <a:srgbClr val="000000"/>
              </a:buClr>
              <a:buSzPts val="2800"/>
              <a:buFont typeface="Tahoma"/>
              <a:buNone/>
            </a:pPr>
            <a:endParaRPr sz="2000" dirty="0"/>
          </a:p>
        </p:txBody>
      </p:sp>
      <p:sp>
        <p:nvSpPr>
          <p:cNvPr id="174" name="Google Shape;174;p10"/>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3" name="Picture 2">
            <a:extLst>
              <a:ext uri="{FF2B5EF4-FFF2-40B4-BE49-F238E27FC236}">
                <a16:creationId xmlns:a16="http://schemas.microsoft.com/office/drawing/2014/main" id="{E1906980-89E0-4490-A7B7-CC0B9F973CB9}"/>
              </a:ext>
            </a:extLst>
          </p:cNvPr>
          <p:cNvPicPr>
            <a:picLocks noChangeAspect="1"/>
          </p:cNvPicPr>
          <p:nvPr/>
        </p:nvPicPr>
        <p:blipFill>
          <a:blip r:embed="rId3"/>
          <a:stretch>
            <a:fillRect/>
          </a:stretch>
        </p:blipFill>
        <p:spPr>
          <a:xfrm>
            <a:off x="6610773" y="1357298"/>
            <a:ext cx="1905000" cy="2508697"/>
          </a:xfrm>
          <a:prstGeom prst="rect">
            <a:avLst/>
          </a:prstGeom>
        </p:spPr>
      </p:pic>
      <p:sp>
        <p:nvSpPr>
          <p:cNvPr id="7" name="TextBox 6">
            <a:extLst>
              <a:ext uri="{FF2B5EF4-FFF2-40B4-BE49-F238E27FC236}">
                <a16:creationId xmlns:a16="http://schemas.microsoft.com/office/drawing/2014/main" id="{8C186B66-B806-4433-BF51-0A1BDA32B027}"/>
              </a:ext>
            </a:extLst>
          </p:cNvPr>
          <p:cNvSpPr txBox="1"/>
          <p:nvPr/>
        </p:nvSpPr>
        <p:spPr>
          <a:xfrm>
            <a:off x="6610773" y="4077718"/>
            <a:ext cx="2418080" cy="338554"/>
          </a:xfrm>
          <a:prstGeom prst="rect">
            <a:avLst/>
          </a:prstGeom>
          <a:noFill/>
        </p:spPr>
        <p:txBody>
          <a:bodyPr wrap="square" rtlCol="0">
            <a:spAutoFit/>
          </a:bodyPr>
          <a:lstStyle/>
          <a:p>
            <a:r>
              <a:rPr lang="en-MY" sz="800" dirty="0"/>
              <a:t>Source: https://en.wikipedia.org/wiki/Lawrence_Lessig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Lessig’s Four Modalities Analysis</a:t>
            </a:r>
            <a:endParaRPr/>
          </a:p>
        </p:txBody>
      </p:sp>
      <p:sp>
        <p:nvSpPr>
          <p:cNvPr id="181" name="Google Shape;181;p11"/>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a:t>Each of these influences interacts with the others and puts pressure on the individual.</a:t>
            </a:r>
            <a:endParaRPr/>
          </a:p>
          <a:p>
            <a:pPr marL="342900" lvl="0" indent="-342900" algn="l" rtl="0">
              <a:spcBef>
                <a:spcPts val="560"/>
              </a:spcBef>
              <a:spcAft>
                <a:spcPts val="0"/>
              </a:spcAft>
              <a:buClr>
                <a:srgbClr val="000000"/>
              </a:buClr>
              <a:buSzPts val="2800"/>
              <a:buFont typeface="Tahoma"/>
              <a:buChar char="•"/>
            </a:pPr>
            <a:r>
              <a:rPr lang="en-US"/>
              <a:t>Each is also acted on by society as a whole.</a:t>
            </a:r>
            <a:endParaRPr/>
          </a:p>
        </p:txBody>
      </p:sp>
      <p:sp>
        <p:nvSpPr>
          <p:cNvPr id="182" name="Google Shape;182;p11"/>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dirty="0"/>
              <a:t>Practice</a:t>
            </a:r>
            <a:endParaRPr dirty="0"/>
          </a:p>
        </p:txBody>
      </p:sp>
      <p:sp>
        <p:nvSpPr>
          <p:cNvPr id="188" name="Google Shape;188;p12"/>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000000"/>
              </a:buClr>
              <a:buSzPts val="2800"/>
              <a:buFont typeface="Tahoma"/>
              <a:buNone/>
            </a:pPr>
            <a:r>
              <a:rPr lang="en-US" dirty="0"/>
              <a:t>The smart phone is an invention that has emerged in this new millennium. Explain its impact using Lawrence Lessig's Four Modalities Analysis.</a:t>
            </a:r>
            <a:endParaRPr dirty="0"/>
          </a:p>
          <a:p>
            <a:pPr marL="0" lvl="0" indent="0" algn="l" rtl="0">
              <a:spcBef>
                <a:spcPts val="560"/>
              </a:spcBef>
              <a:spcAft>
                <a:spcPts val="0"/>
              </a:spcAft>
              <a:buClr>
                <a:srgbClr val="000000"/>
              </a:buClr>
              <a:buSzPts val="2800"/>
              <a:buFont typeface="Tahoma"/>
              <a:buNone/>
            </a:pPr>
            <a:endParaRPr dirty="0"/>
          </a:p>
          <a:p>
            <a:pPr marL="342900" lvl="0" indent="-342900" algn="l" rtl="0">
              <a:spcBef>
                <a:spcPts val="560"/>
              </a:spcBef>
              <a:spcAft>
                <a:spcPts val="0"/>
              </a:spcAft>
              <a:buClr>
                <a:srgbClr val="000000"/>
              </a:buClr>
              <a:buSzPts val="2800"/>
              <a:buFont typeface="Tahoma"/>
              <a:buNone/>
            </a:pPr>
            <a:endParaRPr dirty="0"/>
          </a:p>
        </p:txBody>
      </p:sp>
      <p:sp>
        <p:nvSpPr>
          <p:cNvPr id="189" name="Google Shape;189;p12"/>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p:nvPr/>
        </p:nvSpPr>
        <p:spPr>
          <a:xfrm>
            <a:off x="285720" y="1142984"/>
            <a:ext cx="8358246" cy="5500726"/>
          </a:xfrm>
          <a:prstGeom prst="rect">
            <a:avLst/>
          </a:prstGeom>
          <a:solidFill>
            <a:srgbClr val="F2F2F2">
              <a:alpha val="40784"/>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sp>
        <p:nvSpPr>
          <p:cNvPr id="146" name="Google Shape;146;p9"/>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Lessig’s Four Modalities Analysis</a:t>
            </a:r>
            <a:endParaRPr/>
          </a:p>
        </p:txBody>
      </p:sp>
      <p:sp>
        <p:nvSpPr>
          <p:cNvPr id="166" name="Google Shape;166;p9"/>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48" name="Google Shape;148;p9"/>
          <p:cNvSpPr txBox="1"/>
          <p:nvPr/>
        </p:nvSpPr>
        <p:spPr>
          <a:xfrm>
            <a:off x="3250398" y="3385272"/>
            <a:ext cx="2428889"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rgbClr val="000000"/>
                </a:solidFill>
                <a:latin typeface="Century Gothic"/>
                <a:ea typeface="Century Gothic"/>
                <a:cs typeface="Century Gothic"/>
                <a:sym typeface="Century Gothic"/>
              </a:rPr>
              <a:t> </a:t>
            </a:r>
            <a:r>
              <a:rPr lang="en-US" sz="2400" dirty="0">
                <a:latin typeface="Century Gothic"/>
                <a:ea typeface="Century Gothic"/>
                <a:cs typeface="Century Gothic"/>
                <a:sym typeface="Century Gothic"/>
              </a:rPr>
              <a:t>The rise of smart phone</a:t>
            </a:r>
            <a:endParaRPr sz="2400" b="0" i="0" u="none" strike="noStrike" cap="none" dirty="0">
              <a:solidFill>
                <a:srgbClr val="000000"/>
              </a:solidFill>
              <a:latin typeface="Century Gothic"/>
              <a:ea typeface="Century Gothic"/>
              <a:cs typeface="Century Gothic"/>
              <a:sym typeface="Century Gothic"/>
            </a:endParaRPr>
          </a:p>
        </p:txBody>
      </p:sp>
      <p:pic>
        <p:nvPicPr>
          <p:cNvPr id="149" name="Google Shape;149;p9" descr="http://www.kean.edu/~acm/images/icon3.jpg"/>
          <p:cNvPicPr preferRelativeResize="0"/>
          <p:nvPr/>
        </p:nvPicPr>
        <p:blipFill rotWithShape="1">
          <a:blip r:embed="rId3">
            <a:alphaModFix/>
          </a:blip>
          <a:srcRect/>
          <a:stretch/>
        </p:blipFill>
        <p:spPr>
          <a:xfrm>
            <a:off x="642910" y="2643182"/>
            <a:ext cx="1428760" cy="1428760"/>
          </a:xfrm>
          <a:prstGeom prst="rect">
            <a:avLst/>
          </a:prstGeom>
          <a:noFill/>
          <a:ln>
            <a:noFill/>
          </a:ln>
        </p:spPr>
      </p:pic>
      <p:sp>
        <p:nvSpPr>
          <p:cNvPr id="150" name="Google Shape;150;p9"/>
          <p:cNvSpPr txBox="1"/>
          <p:nvPr/>
        </p:nvSpPr>
        <p:spPr>
          <a:xfrm>
            <a:off x="285720" y="4143380"/>
            <a:ext cx="214314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000000"/>
                </a:solidFill>
                <a:latin typeface="Century Gothic"/>
                <a:ea typeface="Century Gothic"/>
                <a:cs typeface="Century Gothic"/>
                <a:sym typeface="Century Gothic"/>
              </a:rPr>
              <a:t>Architecture</a:t>
            </a:r>
            <a:endParaRPr sz="2400" b="0" i="0" u="none" strike="noStrike" cap="none">
              <a:solidFill>
                <a:srgbClr val="000000"/>
              </a:solidFill>
              <a:latin typeface="Century Gothic"/>
              <a:ea typeface="Century Gothic"/>
              <a:cs typeface="Century Gothic"/>
              <a:sym typeface="Century Gothic"/>
            </a:endParaRPr>
          </a:p>
        </p:txBody>
      </p:sp>
      <p:pic>
        <p:nvPicPr>
          <p:cNvPr id="151" name="Google Shape;151;p9" descr="http://www.hikari-cci.jp/nyukai/images/image054.png"/>
          <p:cNvPicPr preferRelativeResize="0"/>
          <p:nvPr/>
        </p:nvPicPr>
        <p:blipFill rotWithShape="1">
          <a:blip r:embed="rId4">
            <a:alphaModFix/>
          </a:blip>
          <a:srcRect/>
          <a:stretch/>
        </p:blipFill>
        <p:spPr>
          <a:xfrm>
            <a:off x="6929454" y="2857496"/>
            <a:ext cx="1643074" cy="1643074"/>
          </a:xfrm>
          <a:prstGeom prst="rect">
            <a:avLst/>
          </a:prstGeom>
          <a:noFill/>
          <a:ln>
            <a:noFill/>
          </a:ln>
        </p:spPr>
      </p:pic>
      <p:sp>
        <p:nvSpPr>
          <p:cNvPr id="152" name="Google Shape;152;p9"/>
          <p:cNvSpPr txBox="1"/>
          <p:nvPr/>
        </p:nvSpPr>
        <p:spPr>
          <a:xfrm>
            <a:off x="6715140" y="4286256"/>
            <a:ext cx="200026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000000"/>
                </a:solidFill>
                <a:latin typeface="Century Gothic"/>
                <a:ea typeface="Century Gothic"/>
                <a:cs typeface="Century Gothic"/>
                <a:sym typeface="Century Gothic"/>
              </a:rPr>
              <a:t>Markets</a:t>
            </a:r>
            <a:endParaRPr sz="2400" b="0" i="0" u="none" strike="noStrike" cap="none">
              <a:solidFill>
                <a:srgbClr val="000000"/>
              </a:solidFill>
              <a:latin typeface="Century Gothic"/>
              <a:ea typeface="Century Gothic"/>
              <a:cs typeface="Century Gothic"/>
              <a:sym typeface="Century Gothic"/>
            </a:endParaRPr>
          </a:p>
        </p:txBody>
      </p:sp>
      <p:pic>
        <p:nvPicPr>
          <p:cNvPr id="153" name="Google Shape;153;p9" descr="https://cdn4.iconfinder.com/data/icons/SEVEN/accounting/png/400/balance.png"/>
          <p:cNvPicPr preferRelativeResize="0"/>
          <p:nvPr/>
        </p:nvPicPr>
        <p:blipFill rotWithShape="1">
          <a:blip r:embed="rId5">
            <a:alphaModFix/>
          </a:blip>
          <a:srcRect/>
          <a:stretch/>
        </p:blipFill>
        <p:spPr>
          <a:xfrm>
            <a:off x="3438516" y="1142984"/>
            <a:ext cx="1357322" cy="1357322"/>
          </a:xfrm>
          <a:prstGeom prst="rect">
            <a:avLst/>
          </a:prstGeom>
          <a:noFill/>
          <a:ln>
            <a:noFill/>
          </a:ln>
        </p:spPr>
      </p:pic>
      <p:sp>
        <p:nvSpPr>
          <p:cNvPr id="154" name="Google Shape;154;p9"/>
          <p:cNvSpPr txBox="1"/>
          <p:nvPr/>
        </p:nvSpPr>
        <p:spPr>
          <a:xfrm>
            <a:off x="4724400" y="2071678"/>
            <a:ext cx="9906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0000"/>
                </a:solidFill>
                <a:latin typeface="Century Gothic"/>
                <a:ea typeface="Century Gothic"/>
                <a:cs typeface="Century Gothic"/>
                <a:sym typeface="Century Gothic"/>
              </a:rPr>
              <a:t>Law</a:t>
            </a:r>
            <a:endParaRPr sz="2400">
              <a:solidFill>
                <a:srgbClr val="000000"/>
              </a:solidFill>
              <a:latin typeface="Century Gothic"/>
              <a:ea typeface="Century Gothic"/>
              <a:cs typeface="Century Gothic"/>
              <a:sym typeface="Century Gothic"/>
            </a:endParaRPr>
          </a:p>
        </p:txBody>
      </p:sp>
      <p:pic>
        <p:nvPicPr>
          <p:cNvPr id="155" name="Google Shape;155;p9" descr="http://png-5.findicons.com/files/icons/1788/large_icons_social/256/social_network.png"/>
          <p:cNvPicPr preferRelativeResize="0"/>
          <p:nvPr/>
        </p:nvPicPr>
        <p:blipFill rotWithShape="1">
          <a:blip r:embed="rId6">
            <a:alphaModFix/>
          </a:blip>
          <a:srcRect/>
          <a:stretch/>
        </p:blipFill>
        <p:spPr>
          <a:xfrm>
            <a:off x="3428992" y="5572140"/>
            <a:ext cx="1071570" cy="1071570"/>
          </a:xfrm>
          <a:prstGeom prst="rect">
            <a:avLst/>
          </a:prstGeom>
          <a:noFill/>
          <a:ln>
            <a:noFill/>
          </a:ln>
        </p:spPr>
      </p:pic>
      <p:sp>
        <p:nvSpPr>
          <p:cNvPr id="156" name="Google Shape;156;p9"/>
          <p:cNvSpPr txBox="1"/>
          <p:nvPr/>
        </p:nvSpPr>
        <p:spPr>
          <a:xfrm>
            <a:off x="4643438" y="5715016"/>
            <a:ext cx="164307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entury Gothic"/>
                <a:ea typeface="Century Gothic"/>
                <a:cs typeface="Century Gothic"/>
                <a:sym typeface="Century Gothic"/>
              </a:rPr>
              <a:t>Social Norms</a:t>
            </a:r>
            <a:endParaRPr sz="2400">
              <a:solidFill>
                <a:srgbClr val="000000"/>
              </a:solidFill>
              <a:latin typeface="Century Gothic"/>
              <a:ea typeface="Century Gothic"/>
              <a:cs typeface="Century Gothic"/>
              <a:sym typeface="Century Gothic"/>
            </a:endParaRPr>
          </a:p>
        </p:txBody>
      </p:sp>
      <p:cxnSp>
        <p:nvCxnSpPr>
          <p:cNvPr id="157" name="Google Shape;157;p9"/>
          <p:cNvCxnSpPr/>
          <p:nvPr/>
        </p:nvCxnSpPr>
        <p:spPr>
          <a:xfrm>
            <a:off x="2357422" y="3786190"/>
            <a:ext cx="1285884" cy="4754"/>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58" name="Google Shape;158;p9"/>
          <p:cNvCxnSpPr/>
          <p:nvPr/>
        </p:nvCxnSpPr>
        <p:spPr>
          <a:xfrm>
            <a:off x="5429256" y="3786190"/>
            <a:ext cx="1285884" cy="4754"/>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59" name="Google Shape;159;p9"/>
          <p:cNvCxnSpPr/>
          <p:nvPr/>
        </p:nvCxnSpPr>
        <p:spPr>
          <a:xfrm rot="5400000">
            <a:off x="4141124" y="2931182"/>
            <a:ext cx="576000" cy="0"/>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0" name="Google Shape;160;p9"/>
          <p:cNvCxnSpPr/>
          <p:nvPr/>
        </p:nvCxnSpPr>
        <p:spPr>
          <a:xfrm rot="5400000">
            <a:off x="4141124" y="5355578"/>
            <a:ext cx="576000" cy="0"/>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1" name="Google Shape;161;p9"/>
          <p:cNvCxnSpPr/>
          <p:nvPr/>
        </p:nvCxnSpPr>
        <p:spPr>
          <a:xfrm flipH="1">
            <a:off x="2571736" y="2643182"/>
            <a:ext cx="704856" cy="514086"/>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2" name="Google Shape;162;p9"/>
          <p:cNvCxnSpPr/>
          <p:nvPr/>
        </p:nvCxnSpPr>
        <p:spPr>
          <a:xfrm flipH="1">
            <a:off x="5786447" y="5000636"/>
            <a:ext cx="704856" cy="514086"/>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3" name="Google Shape;163;p9"/>
          <p:cNvCxnSpPr/>
          <p:nvPr/>
        </p:nvCxnSpPr>
        <p:spPr>
          <a:xfrm rot="-5400000" flipH="1">
            <a:off x="2636164" y="4936208"/>
            <a:ext cx="585524" cy="571504"/>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4" name="Google Shape;164;p9"/>
          <p:cNvCxnSpPr/>
          <p:nvPr/>
        </p:nvCxnSpPr>
        <p:spPr>
          <a:xfrm rot="-5400000" flipH="1">
            <a:off x="5993750" y="2636172"/>
            <a:ext cx="585524" cy="571504"/>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spTree>
    <p:extLst>
      <p:ext uri="{BB962C8B-B14F-4D97-AF65-F5344CB8AC3E}">
        <p14:creationId xmlns:p14="http://schemas.microsoft.com/office/powerpoint/2010/main" val="128893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animEffect transition="in" filter="fade">
                                      <p:cBhvr>
                                        <p:cTn id="11" dur="500"/>
                                        <p:tgtEl>
                                          <p:spTgt spid="151"/>
                                        </p:tgtEl>
                                      </p:cBhvr>
                                    </p:animEffect>
                                  </p:childTnLst>
                                </p:cTn>
                              </p:par>
                              <p:par>
                                <p:cTn id="12" presetID="10" presetClass="entr" presetSubtype="0" fill="hold" nodeType="with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fade">
                                      <p:cBhvr>
                                        <p:cTn id="14" dur="500"/>
                                        <p:tgtEl>
                                          <p:spTgt spid="15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9"/>
                                        </p:tgtEl>
                                        <p:attrNameLst>
                                          <p:attrName>style.visibility</p:attrName>
                                        </p:attrNameLst>
                                      </p:cBhvr>
                                      <p:to>
                                        <p:strVal val="visible"/>
                                      </p:to>
                                    </p:set>
                                    <p:animEffect transition="in" filter="fade">
                                      <p:cBhvr>
                                        <p:cTn id="19" dur="500"/>
                                        <p:tgtEl>
                                          <p:spTgt spid="149"/>
                                        </p:tgtEl>
                                      </p:cBhvr>
                                    </p:animEffect>
                                  </p:childTnLst>
                                </p:cTn>
                              </p:par>
                              <p:par>
                                <p:cTn id="20" presetID="10" presetClass="entr" presetSubtype="0" fill="hold" nodeType="with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fade">
                                      <p:cBhvr>
                                        <p:cTn id="22" dur="500"/>
                                        <p:tgtEl>
                                          <p:spTgt spid="1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fade">
                                      <p:cBhvr>
                                        <p:cTn id="27" dur="500"/>
                                        <p:tgtEl>
                                          <p:spTgt spid="156"/>
                                        </p:tgtEl>
                                      </p:cBhvr>
                                    </p:animEffect>
                                  </p:childTnLst>
                                </p:cTn>
                              </p:par>
                              <p:par>
                                <p:cTn id="28" presetID="10" presetClass="entr" presetSubtype="0" fill="hold" nodeType="withEffect">
                                  <p:stCondLst>
                                    <p:cond delay="0"/>
                                  </p:stCondLst>
                                  <p:childTnLst>
                                    <p:set>
                                      <p:cBhvr>
                                        <p:cTn id="29" dur="1" fill="hold">
                                          <p:stCondLst>
                                            <p:cond delay="0"/>
                                          </p:stCondLst>
                                        </p:cTn>
                                        <p:tgtEl>
                                          <p:spTgt spid="155"/>
                                        </p:tgtEl>
                                        <p:attrNameLst>
                                          <p:attrName>style.visibility</p:attrName>
                                        </p:attrNameLst>
                                      </p:cBhvr>
                                      <p:to>
                                        <p:strVal val="visible"/>
                                      </p:to>
                                    </p:set>
                                    <p:animEffect transition="in" filter="fade">
                                      <p:cBhvr>
                                        <p:cTn id="30" dur="500"/>
                                        <p:tgtEl>
                                          <p:spTgt spid="1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3"/>
                                        </p:tgtEl>
                                        <p:attrNameLst>
                                          <p:attrName>style.visibility</p:attrName>
                                        </p:attrNameLst>
                                      </p:cBhvr>
                                      <p:to>
                                        <p:strVal val="visible"/>
                                      </p:to>
                                    </p:set>
                                    <p:animEffect transition="in" filter="fade">
                                      <p:cBhvr>
                                        <p:cTn id="35" dur="500"/>
                                        <p:tgtEl>
                                          <p:spTgt spid="153"/>
                                        </p:tgtEl>
                                      </p:cBhvr>
                                    </p:animEffect>
                                  </p:childTnLst>
                                </p:cTn>
                              </p:par>
                              <p:par>
                                <p:cTn id="36" presetID="10" presetClass="entr" presetSubtype="0" fill="hold" nodeType="withEffect">
                                  <p:stCondLst>
                                    <p:cond delay="0"/>
                                  </p:stCondLst>
                                  <p:childTnLst>
                                    <p:set>
                                      <p:cBhvr>
                                        <p:cTn id="37" dur="1" fill="hold">
                                          <p:stCondLst>
                                            <p:cond delay="0"/>
                                          </p:stCondLst>
                                        </p:cTn>
                                        <p:tgtEl>
                                          <p:spTgt spid="154"/>
                                        </p:tgtEl>
                                        <p:attrNameLst>
                                          <p:attrName>style.visibility</p:attrName>
                                        </p:attrNameLst>
                                      </p:cBhvr>
                                      <p:to>
                                        <p:strVal val="visible"/>
                                      </p:to>
                                    </p:set>
                                    <p:animEffect transition="in" filter="fade">
                                      <p:cBhvr>
                                        <p:cTn id="38" dur="500"/>
                                        <p:tgtEl>
                                          <p:spTgt spid="15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9"/>
                                        </p:tgtEl>
                                        <p:attrNameLst>
                                          <p:attrName>style.visibility</p:attrName>
                                        </p:attrNameLst>
                                      </p:cBhvr>
                                      <p:to>
                                        <p:strVal val="visible"/>
                                      </p:to>
                                    </p:set>
                                    <p:animEffect transition="in" filter="fade">
                                      <p:cBhvr>
                                        <p:cTn id="43" dur="2000"/>
                                        <p:tgtEl>
                                          <p:spTgt spid="159"/>
                                        </p:tgtEl>
                                      </p:cBhvr>
                                    </p:animEffect>
                                  </p:childTnLst>
                                </p:cTn>
                              </p:par>
                              <p:par>
                                <p:cTn id="44" presetID="10" presetClass="entr" presetSubtype="0" fill="hold" nodeType="withEffect">
                                  <p:stCondLst>
                                    <p:cond delay="0"/>
                                  </p:stCondLst>
                                  <p:childTnLst>
                                    <p:set>
                                      <p:cBhvr>
                                        <p:cTn id="45" dur="1" fill="hold">
                                          <p:stCondLst>
                                            <p:cond delay="0"/>
                                          </p:stCondLst>
                                        </p:cTn>
                                        <p:tgtEl>
                                          <p:spTgt spid="161"/>
                                        </p:tgtEl>
                                        <p:attrNameLst>
                                          <p:attrName>style.visibility</p:attrName>
                                        </p:attrNameLst>
                                      </p:cBhvr>
                                      <p:to>
                                        <p:strVal val="visible"/>
                                      </p:to>
                                    </p:set>
                                    <p:animEffect transition="in" filter="fade">
                                      <p:cBhvr>
                                        <p:cTn id="46" dur="2000"/>
                                        <p:tgtEl>
                                          <p:spTgt spid="161"/>
                                        </p:tgtEl>
                                      </p:cBhvr>
                                    </p:animEffect>
                                  </p:childTnLst>
                                </p:cTn>
                              </p:par>
                              <p:par>
                                <p:cTn id="47" presetID="10" presetClass="entr" presetSubtype="0" fill="hold" nodeType="withEffect">
                                  <p:stCondLst>
                                    <p:cond delay="0"/>
                                  </p:stCondLst>
                                  <p:childTnLst>
                                    <p:set>
                                      <p:cBhvr>
                                        <p:cTn id="48" dur="1" fill="hold">
                                          <p:stCondLst>
                                            <p:cond delay="0"/>
                                          </p:stCondLst>
                                        </p:cTn>
                                        <p:tgtEl>
                                          <p:spTgt spid="157"/>
                                        </p:tgtEl>
                                        <p:attrNameLst>
                                          <p:attrName>style.visibility</p:attrName>
                                        </p:attrNameLst>
                                      </p:cBhvr>
                                      <p:to>
                                        <p:strVal val="visible"/>
                                      </p:to>
                                    </p:set>
                                    <p:animEffect transition="in" filter="fade">
                                      <p:cBhvr>
                                        <p:cTn id="49" dur="2000"/>
                                        <p:tgtEl>
                                          <p:spTgt spid="157"/>
                                        </p:tgtEl>
                                      </p:cBhvr>
                                    </p:animEffect>
                                  </p:childTnLst>
                                </p:cTn>
                              </p:par>
                              <p:par>
                                <p:cTn id="50" presetID="10" presetClass="entr" presetSubtype="0" fill="hold" nodeType="withEffect">
                                  <p:stCondLst>
                                    <p:cond delay="0"/>
                                  </p:stCondLst>
                                  <p:childTnLst>
                                    <p:set>
                                      <p:cBhvr>
                                        <p:cTn id="51" dur="1" fill="hold">
                                          <p:stCondLst>
                                            <p:cond delay="0"/>
                                          </p:stCondLst>
                                        </p:cTn>
                                        <p:tgtEl>
                                          <p:spTgt spid="163"/>
                                        </p:tgtEl>
                                        <p:attrNameLst>
                                          <p:attrName>style.visibility</p:attrName>
                                        </p:attrNameLst>
                                      </p:cBhvr>
                                      <p:to>
                                        <p:strVal val="visible"/>
                                      </p:to>
                                    </p:set>
                                    <p:animEffect transition="in" filter="fade">
                                      <p:cBhvr>
                                        <p:cTn id="52" dur="2000"/>
                                        <p:tgtEl>
                                          <p:spTgt spid="163"/>
                                        </p:tgtEl>
                                      </p:cBhvr>
                                    </p:animEffect>
                                  </p:childTnLst>
                                </p:cTn>
                              </p:par>
                              <p:par>
                                <p:cTn id="53" presetID="10" presetClass="entr" presetSubtype="0" fill="hold" nodeType="withEffect">
                                  <p:stCondLst>
                                    <p:cond delay="0"/>
                                  </p:stCondLst>
                                  <p:childTnLst>
                                    <p:set>
                                      <p:cBhvr>
                                        <p:cTn id="54" dur="1" fill="hold">
                                          <p:stCondLst>
                                            <p:cond delay="0"/>
                                          </p:stCondLst>
                                        </p:cTn>
                                        <p:tgtEl>
                                          <p:spTgt spid="160"/>
                                        </p:tgtEl>
                                        <p:attrNameLst>
                                          <p:attrName>style.visibility</p:attrName>
                                        </p:attrNameLst>
                                      </p:cBhvr>
                                      <p:to>
                                        <p:strVal val="visible"/>
                                      </p:to>
                                    </p:set>
                                    <p:animEffect transition="in" filter="fade">
                                      <p:cBhvr>
                                        <p:cTn id="55" dur="2000"/>
                                        <p:tgtEl>
                                          <p:spTgt spid="160"/>
                                        </p:tgtEl>
                                      </p:cBhvr>
                                    </p:animEffect>
                                  </p:childTnLst>
                                </p:cTn>
                              </p:par>
                              <p:par>
                                <p:cTn id="56" presetID="10" presetClass="entr" presetSubtype="0" fill="hold" nodeType="with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fade">
                                      <p:cBhvr>
                                        <p:cTn id="58" dur="2000"/>
                                        <p:tgtEl>
                                          <p:spTgt spid="162"/>
                                        </p:tgtEl>
                                      </p:cBhvr>
                                    </p:animEffect>
                                  </p:childTnLst>
                                </p:cTn>
                              </p:par>
                              <p:par>
                                <p:cTn id="59" presetID="10" presetClass="entr" presetSubtype="0" fill="hold" nodeType="withEffect">
                                  <p:stCondLst>
                                    <p:cond delay="0"/>
                                  </p:stCondLst>
                                  <p:childTnLst>
                                    <p:set>
                                      <p:cBhvr>
                                        <p:cTn id="60" dur="1" fill="hold">
                                          <p:stCondLst>
                                            <p:cond delay="0"/>
                                          </p:stCondLst>
                                        </p:cTn>
                                        <p:tgtEl>
                                          <p:spTgt spid="158"/>
                                        </p:tgtEl>
                                        <p:attrNameLst>
                                          <p:attrName>style.visibility</p:attrName>
                                        </p:attrNameLst>
                                      </p:cBhvr>
                                      <p:to>
                                        <p:strVal val="visible"/>
                                      </p:to>
                                    </p:set>
                                    <p:animEffect transition="in" filter="fade">
                                      <p:cBhvr>
                                        <p:cTn id="61" dur="2000"/>
                                        <p:tgtEl>
                                          <p:spTgt spid="158"/>
                                        </p:tgtEl>
                                      </p:cBhvr>
                                    </p:animEffect>
                                  </p:childTnLst>
                                </p:cTn>
                              </p:par>
                              <p:par>
                                <p:cTn id="62" presetID="10" presetClass="entr" presetSubtype="0" fill="hold" nodeType="withEffect">
                                  <p:stCondLst>
                                    <p:cond delay="0"/>
                                  </p:stCondLst>
                                  <p:childTnLst>
                                    <p:set>
                                      <p:cBhvr>
                                        <p:cTn id="63" dur="1" fill="hold">
                                          <p:stCondLst>
                                            <p:cond delay="0"/>
                                          </p:stCondLst>
                                        </p:cTn>
                                        <p:tgtEl>
                                          <p:spTgt spid="164"/>
                                        </p:tgtEl>
                                        <p:attrNameLst>
                                          <p:attrName>style.visibility</p:attrName>
                                        </p:attrNameLst>
                                      </p:cBhvr>
                                      <p:to>
                                        <p:strVal val="visible"/>
                                      </p:to>
                                    </p:set>
                                    <p:animEffect transition="in" filter="fade">
                                      <p:cBhvr>
                                        <p:cTn id="64" dur="2000"/>
                                        <p:tgtEl>
                                          <p:spTgt spid="16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45"/>
                                        </p:tgtEl>
                                        <p:attrNameLst>
                                          <p:attrName>style.visibility</p:attrName>
                                        </p:attrNameLst>
                                      </p:cBhvr>
                                      <p:to>
                                        <p:strVal val="visible"/>
                                      </p:to>
                                    </p:set>
                                    <p:animEffect transition="in" filter="fade">
                                      <p:cBhvr>
                                        <p:cTn id="69"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en-US"/>
              <a:t>GLOBALIZATION</a:t>
            </a:r>
            <a:endParaRPr/>
          </a:p>
        </p:txBody>
      </p:sp>
      <p:sp>
        <p:nvSpPr>
          <p:cNvPr id="196" name="Google Shape;196;p13"/>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Globalization</a:t>
            </a:r>
            <a:endParaRPr/>
          </a:p>
        </p:txBody>
      </p:sp>
      <p:sp>
        <p:nvSpPr>
          <p:cNvPr id="202" name="Google Shape;202;p14"/>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a:t>Process of creating a worldwide network of businesses and markets</a:t>
            </a:r>
            <a:endParaRPr/>
          </a:p>
          <a:p>
            <a:pPr marL="342900" lvl="0" indent="-342900" algn="l" rtl="0">
              <a:spcBef>
                <a:spcPts val="560"/>
              </a:spcBef>
              <a:spcAft>
                <a:spcPts val="0"/>
              </a:spcAft>
              <a:buClr>
                <a:srgbClr val="000000"/>
              </a:buClr>
              <a:buSzPts val="2800"/>
              <a:buFont typeface="Tahoma"/>
              <a:buChar char="•"/>
            </a:pPr>
            <a:r>
              <a:rPr lang="en-US"/>
              <a:t>Globalization causes a greater mobility of goods, services, and capital around the world</a:t>
            </a:r>
            <a:endParaRPr/>
          </a:p>
          <a:p>
            <a:pPr marL="342900" lvl="0" indent="-342900" algn="l" rtl="0">
              <a:spcBef>
                <a:spcPts val="560"/>
              </a:spcBef>
              <a:spcAft>
                <a:spcPts val="0"/>
              </a:spcAft>
              <a:buClr>
                <a:srgbClr val="000000"/>
              </a:buClr>
              <a:buSzPts val="2800"/>
              <a:buFont typeface="Tahoma"/>
              <a:buChar char="•"/>
            </a:pPr>
            <a:r>
              <a:rPr lang="en-US"/>
              <a:t>Globalization made possible through rapidly decreasing cost of information technology</a:t>
            </a:r>
            <a:endParaRPr/>
          </a:p>
          <a:p>
            <a:pPr marL="742950" lvl="1" indent="-285750" algn="l" rtl="0">
              <a:spcBef>
                <a:spcPts val="440"/>
              </a:spcBef>
              <a:spcAft>
                <a:spcPts val="0"/>
              </a:spcAft>
              <a:buClr>
                <a:srgbClr val="000000"/>
              </a:buClr>
              <a:buSzPts val="2200"/>
              <a:buFont typeface="Tahoma"/>
              <a:buChar char="–"/>
            </a:pPr>
            <a:r>
              <a:rPr lang="en-US"/>
              <a:t>Due to modern computer and communication technology, the barriers between societies are being reduced</a:t>
            </a:r>
            <a:endParaRPr/>
          </a:p>
          <a:p>
            <a:pPr marL="742950" lvl="1" indent="-285750" algn="l" rtl="0">
              <a:spcBef>
                <a:spcPts val="440"/>
              </a:spcBef>
              <a:spcAft>
                <a:spcPts val="0"/>
              </a:spcAft>
              <a:buClr>
                <a:srgbClr val="000000"/>
              </a:buClr>
              <a:buSzPts val="2200"/>
              <a:buFont typeface="Tahoma"/>
              <a:buChar char="–"/>
            </a:pPr>
            <a:r>
              <a:rPr lang="en-US"/>
              <a:t>WWW is accelerating this globalization of information</a:t>
            </a:r>
            <a:endParaRPr/>
          </a:p>
          <a:p>
            <a:pPr marL="342900" lvl="0" indent="-165100" algn="l" rtl="0">
              <a:spcBef>
                <a:spcPts val="560"/>
              </a:spcBef>
              <a:spcAft>
                <a:spcPts val="0"/>
              </a:spcAft>
              <a:buClr>
                <a:srgbClr val="000000"/>
              </a:buClr>
              <a:buSzPts val="2800"/>
              <a:buFont typeface="Tahoma"/>
              <a:buNone/>
            </a:pPr>
            <a:endParaRPr/>
          </a:p>
        </p:txBody>
      </p:sp>
      <p:sp>
        <p:nvSpPr>
          <p:cNvPr id="203" name="Google Shape;203;p14"/>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Globalization - Benefits</a:t>
            </a:r>
            <a:endParaRPr/>
          </a:p>
        </p:txBody>
      </p:sp>
      <p:sp>
        <p:nvSpPr>
          <p:cNvPr id="209" name="Google Shape;209;p15"/>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dirty="0"/>
              <a:t>Increases competition (leading to lower price)</a:t>
            </a:r>
            <a:endParaRPr dirty="0"/>
          </a:p>
          <a:p>
            <a:pPr marL="342900" lvl="0" indent="-342900" algn="l" rtl="0">
              <a:spcBef>
                <a:spcPts val="560"/>
              </a:spcBef>
              <a:spcAft>
                <a:spcPts val="0"/>
              </a:spcAft>
              <a:buClr>
                <a:srgbClr val="000000"/>
              </a:buClr>
              <a:buSzPts val="2800"/>
              <a:buFont typeface="Tahoma"/>
              <a:buChar char="•"/>
            </a:pPr>
            <a:r>
              <a:rPr lang="en-US" dirty="0"/>
              <a:t>Provides global jobs</a:t>
            </a:r>
            <a:endParaRPr dirty="0"/>
          </a:p>
          <a:p>
            <a:pPr marL="342900" lvl="0" indent="-342900" algn="l" rtl="0">
              <a:spcBef>
                <a:spcPts val="560"/>
              </a:spcBef>
              <a:spcAft>
                <a:spcPts val="0"/>
              </a:spcAft>
              <a:buClr>
                <a:srgbClr val="000000"/>
              </a:buClr>
              <a:buSzPts val="2800"/>
              <a:buFont typeface="Tahoma"/>
              <a:buChar char="•"/>
            </a:pPr>
            <a:r>
              <a:rPr lang="en-US" dirty="0"/>
              <a:t>Establish global economies</a:t>
            </a:r>
            <a:endParaRPr dirty="0"/>
          </a:p>
          <a:p>
            <a:pPr marL="342900" lvl="0" indent="-342900" algn="l" rtl="0">
              <a:spcBef>
                <a:spcPts val="560"/>
              </a:spcBef>
              <a:spcAft>
                <a:spcPts val="0"/>
              </a:spcAft>
              <a:buClr>
                <a:srgbClr val="000000"/>
              </a:buClr>
              <a:buSzPts val="2800"/>
              <a:buFont typeface="Tahoma"/>
              <a:buChar char="•"/>
            </a:pPr>
            <a:r>
              <a:rPr lang="en-US" dirty="0"/>
              <a:t>Create capitalistic and democratic political systems</a:t>
            </a:r>
            <a:endParaRPr dirty="0"/>
          </a:p>
          <a:p>
            <a:pPr marL="342900" lvl="0" indent="-342900" algn="l" rtl="0">
              <a:spcBef>
                <a:spcPts val="560"/>
              </a:spcBef>
              <a:spcAft>
                <a:spcPts val="0"/>
              </a:spcAft>
              <a:buClr>
                <a:srgbClr val="000000"/>
              </a:buClr>
              <a:buSzPts val="2800"/>
              <a:buFont typeface="Tahoma"/>
              <a:buChar char="•"/>
            </a:pPr>
            <a:r>
              <a:rPr lang="en-US" dirty="0"/>
              <a:t>Foreign exchange allows more products and services to be available, while also lowering costs, because of specialization</a:t>
            </a:r>
          </a:p>
          <a:p>
            <a:pPr marL="342900" lvl="0" indent="-342900" algn="l" rtl="0">
              <a:spcBef>
                <a:spcPts val="560"/>
              </a:spcBef>
              <a:spcAft>
                <a:spcPts val="0"/>
              </a:spcAft>
              <a:buClr>
                <a:srgbClr val="000000"/>
              </a:buClr>
              <a:buSzPts val="2800"/>
              <a:buFont typeface="Tahoma"/>
              <a:buChar char="•"/>
            </a:pPr>
            <a:r>
              <a:rPr lang="en-US" i="1" dirty="0"/>
              <a:t>And many more…</a:t>
            </a:r>
            <a:endParaRPr i="1" dirty="0"/>
          </a:p>
        </p:txBody>
      </p:sp>
      <p:sp>
        <p:nvSpPr>
          <p:cNvPr id="210" name="Google Shape;210;p15"/>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Globalization – Unfavorable Effects</a:t>
            </a:r>
            <a:endParaRPr/>
          </a:p>
        </p:txBody>
      </p:sp>
      <p:sp>
        <p:nvSpPr>
          <p:cNvPr id="216" name="Google Shape;216;p16"/>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lnSpc>
                <a:spcPct val="90000"/>
              </a:lnSpc>
              <a:spcBef>
                <a:spcPts val="0"/>
              </a:spcBef>
              <a:spcAft>
                <a:spcPts val="0"/>
              </a:spcAft>
              <a:buClr>
                <a:srgbClr val="000000"/>
              </a:buClr>
              <a:buSzPts val="2800"/>
              <a:buFont typeface="Tahoma"/>
              <a:buChar char="•"/>
            </a:pPr>
            <a:r>
              <a:rPr lang="en-US" dirty="0"/>
              <a:t>Conflict</a:t>
            </a:r>
            <a:endParaRPr dirty="0"/>
          </a:p>
          <a:p>
            <a:pPr marL="742950" lvl="1" indent="-285750" algn="l" rtl="0">
              <a:lnSpc>
                <a:spcPct val="90000"/>
              </a:lnSpc>
              <a:spcBef>
                <a:spcPts val="440"/>
              </a:spcBef>
              <a:spcAft>
                <a:spcPts val="0"/>
              </a:spcAft>
              <a:buClr>
                <a:srgbClr val="000000"/>
              </a:buClr>
              <a:buSzPts val="2200"/>
              <a:buFont typeface="Tahoma"/>
              <a:buChar char="–"/>
            </a:pPr>
            <a:r>
              <a:rPr lang="en-US" dirty="0"/>
              <a:t>Example: the violent protests in 2006 in Indonesia against publication in 2005 in a Danish newspaper of cartoons satirizing the prophet Muhammad.</a:t>
            </a:r>
            <a:endParaRPr dirty="0"/>
          </a:p>
          <a:p>
            <a:pPr marL="342900" lvl="0" indent="-342900" algn="l" rtl="0">
              <a:lnSpc>
                <a:spcPct val="90000"/>
              </a:lnSpc>
              <a:spcBef>
                <a:spcPts val="560"/>
              </a:spcBef>
              <a:spcAft>
                <a:spcPts val="0"/>
              </a:spcAft>
              <a:buClr>
                <a:srgbClr val="000000"/>
              </a:buClr>
              <a:buSzPts val="2800"/>
              <a:buFont typeface="Tahoma"/>
              <a:buChar char="•"/>
            </a:pPr>
            <a:r>
              <a:rPr lang="en-US" dirty="0"/>
              <a:t>Problems of jurisdiction</a:t>
            </a:r>
            <a:endParaRPr dirty="0"/>
          </a:p>
          <a:p>
            <a:pPr marL="342900" lvl="0" indent="-342900" algn="l" rtl="0">
              <a:lnSpc>
                <a:spcPct val="90000"/>
              </a:lnSpc>
              <a:spcBef>
                <a:spcPts val="560"/>
              </a:spcBef>
              <a:spcAft>
                <a:spcPts val="0"/>
              </a:spcAft>
              <a:buClr>
                <a:srgbClr val="000000"/>
              </a:buClr>
              <a:buSzPts val="2800"/>
              <a:buFont typeface="Tahoma"/>
              <a:buChar char="•"/>
            </a:pPr>
            <a:r>
              <a:rPr lang="en-US" dirty="0"/>
              <a:t>Increased clash of cultures</a:t>
            </a:r>
          </a:p>
          <a:p>
            <a:pPr marL="342900" lvl="0" indent="-342900" algn="l" rtl="0">
              <a:lnSpc>
                <a:spcPct val="90000"/>
              </a:lnSpc>
              <a:spcBef>
                <a:spcPts val="560"/>
              </a:spcBef>
              <a:spcAft>
                <a:spcPts val="0"/>
              </a:spcAft>
              <a:buClr>
                <a:srgbClr val="000000"/>
              </a:buClr>
              <a:buSzPts val="2800"/>
              <a:buFont typeface="Tahoma"/>
              <a:buChar char="•"/>
            </a:pPr>
            <a:r>
              <a:rPr lang="en-US" dirty="0"/>
              <a:t>Environmental impacts</a:t>
            </a:r>
          </a:p>
          <a:p>
            <a:pPr marL="342900" lvl="0" indent="-342900" algn="l" rtl="0">
              <a:lnSpc>
                <a:spcPct val="90000"/>
              </a:lnSpc>
              <a:spcBef>
                <a:spcPts val="560"/>
              </a:spcBef>
              <a:spcAft>
                <a:spcPts val="0"/>
              </a:spcAft>
              <a:buClr>
                <a:srgbClr val="000000"/>
              </a:buClr>
              <a:buSzPts val="2800"/>
              <a:buFont typeface="Tahoma"/>
              <a:buChar char="•"/>
            </a:pPr>
            <a:r>
              <a:rPr lang="en-US" dirty="0"/>
              <a:t>Increased competition for goods/services/jobs</a:t>
            </a:r>
          </a:p>
          <a:p>
            <a:pPr marL="342900" lvl="0" indent="-342900" algn="l" rtl="0">
              <a:lnSpc>
                <a:spcPct val="90000"/>
              </a:lnSpc>
              <a:spcBef>
                <a:spcPts val="560"/>
              </a:spcBef>
              <a:spcAft>
                <a:spcPts val="0"/>
              </a:spcAft>
              <a:buClr>
                <a:srgbClr val="000000"/>
              </a:buClr>
              <a:buSzPts val="2800"/>
              <a:buFont typeface="Tahoma"/>
              <a:buChar char="•"/>
            </a:pPr>
            <a:r>
              <a:rPr lang="en-US" dirty="0"/>
              <a:t>Pandemic outbreak (Covid-19, </a:t>
            </a:r>
            <a:r>
              <a:rPr lang="en-US" dirty="0" err="1"/>
              <a:t>etc</a:t>
            </a:r>
            <a:r>
              <a:rPr lang="en-US" dirty="0"/>
              <a:t>)</a:t>
            </a:r>
          </a:p>
          <a:p>
            <a:pPr marL="342900" lvl="0" indent="-342900" algn="l" rtl="0">
              <a:lnSpc>
                <a:spcPct val="90000"/>
              </a:lnSpc>
              <a:spcBef>
                <a:spcPts val="560"/>
              </a:spcBef>
              <a:spcAft>
                <a:spcPts val="0"/>
              </a:spcAft>
              <a:buClr>
                <a:srgbClr val="000000"/>
              </a:buClr>
              <a:buSzPts val="2800"/>
              <a:buFont typeface="Tahoma"/>
              <a:buChar char="•"/>
            </a:pPr>
            <a:r>
              <a:rPr lang="en-US" i="1" dirty="0"/>
              <a:t>And many more…</a:t>
            </a:r>
            <a:endParaRPr i="1" dirty="0"/>
          </a:p>
        </p:txBody>
      </p:sp>
      <p:sp>
        <p:nvSpPr>
          <p:cNvPr id="217" name="Google Shape;217;p16"/>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en-US"/>
              <a:t>THE DIGITAL DIVIDE</a:t>
            </a:r>
            <a:endParaRPr/>
          </a:p>
        </p:txBody>
      </p:sp>
      <p:sp>
        <p:nvSpPr>
          <p:cNvPr id="224" name="Google Shape;224;p17"/>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The Digital Divide</a:t>
            </a:r>
            <a:endParaRPr/>
          </a:p>
        </p:txBody>
      </p:sp>
      <p:sp>
        <p:nvSpPr>
          <p:cNvPr id="230" name="Google Shape;230;p18"/>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a:t>Digital divide: Some people have access to modern information technology while others do not</a:t>
            </a:r>
            <a:endParaRPr/>
          </a:p>
          <a:p>
            <a:pPr marL="342900" lvl="0" indent="-342900" algn="l" rtl="0">
              <a:spcBef>
                <a:spcPts val="560"/>
              </a:spcBef>
              <a:spcAft>
                <a:spcPts val="0"/>
              </a:spcAft>
              <a:buClr>
                <a:srgbClr val="000000"/>
              </a:buClr>
              <a:buSzPts val="2800"/>
              <a:buFont typeface="Tahoma"/>
              <a:buChar char="•"/>
            </a:pPr>
            <a:r>
              <a:rPr lang="en-US"/>
              <a:t>Underlying assumption: people with access to telephones, computers, Internet have opportunities denied to those without access</a:t>
            </a:r>
            <a:endParaRPr/>
          </a:p>
          <a:p>
            <a:pPr marL="342900" lvl="0" indent="-342900" algn="l" rtl="0">
              <a:spcBef>
                <a:spcPts val="560"/>
              </a:spcBef>
              <a:spcAft>
                <a:spcPts val="0"/>
              </a:spcAft>
              <a:buClr>
                <a:srgbClr val="000000"/>
              </a:buClr>
              <a:buSzPts val="2800"/>
              <a:buFont typeface="Tahoma"/>
              <a:buChar char="•"/>
            </a:pPr>
            <a:r>
              <a:rPr lang="en-US"/>
              <a:t>Concept of digital divide became popular with emergence of World Wide Web</a:t>
            </a:r>
            <a:endParaRPr/>
          </a:p>
          <a:p>
            <a:pPr marL="342900" lvl="0" indent="-342900" algn="l" rtl="0">
              <a:spcBef>
                <a:spcPts val="560"/>
              </a:spcBef>
              <a:spcAft>
                <a:spcPts val="0"/>
              </a:spcAft>
              <a:buClr>
                <a:srgbClr val="000000"/>
              </a:buClr>
              <a:buSzPts val="2800"/>
              <a:buFont typeface="Tahoma"/>
              <a:buNone/>
            </a:pPr>
            <a:endParaRPr/>
          </a:p>
        </p:txBody>
      </p:sp>
      <p:sp>
        <p:nvSpPr>
          <p:cNvPr id="231" name="Google Shape;231;p18"/>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Table of Contents</a:t>
            </a:r>
          </a:p>
        </p:txBody>
      </p:sp>
      <p:sp>
        <p:nvSpPr>
          <p:cNvPr id="95" name="Google Shape;95;p2"/>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a:t>Introduction</a:t>
            </a:r>
          </a:p>
          <a:p>
            <a:pPr marL="342900" lvl="0" indent="-342900" algn="l" rtl="0">
              <a:spcBef>
                <a:spcPts val="560"/>
              </a:spcBef>
              <a:spcAft>
                <a:spcPts val="0"/>
              </a:spcAft>
              <a:buClr>
                <a:srgbClr val="000000"/>
              </a:buClr>
              <a:buSzPts val="2800"/>
              <a:buFont typeface="Tahoma"/>
              <a:buChar char="•"/>
            </a:pPr>
            <a:r>
              <a:rPr lang="en-US"/>
              <a:t>Lessig’s Four Modalities Analysis </a:t>
            </a:r>
          </a:p>
          <a:p>
            <a:pPr marL="342900" lvl="0" indent="-342900" algn="l" rtl="0">
              <a:spcBef>
                <a:spcPts val="560"/>
              </a:spcBef>
              <a:spcAft>
                <a:spcPts val="0"/>
              </a:spcAft>
              <a:buClr>
                <a:srgbClr val="000000"/>
              </a:buClr>
              <a:buSzPts val="2800"/>
              <a:buFont typeface="Tahoma"/>
              <a:buChar char="•"/>
            </a:pPr>
            <a:r>
              <a:rPr lang="en-US"/>
              <a:t>Globalization</a:t>
            </a:r>
          </a:p>
          <a:p>
            <a:pPr marL="342900" lvl="0" indent="-342900" algn="l" rtl="0">
              <a:spcBef>
                <a:spcPts val="560"/>
              </a:spcBef>
              <a:spcAft>
                <a:spcPts val="0"/>
              </a:spcAft>
              <a:buClr>
                <a:srgbClr val="000000"/>
              </a:buClr>
              <a:buSzPts val="2800"/>
              <a:buFont typeface="Tahoma"/>
              <a:buChar char="•"/>
            </a:pPr>
            <a:r>
              <a:rPr lang="en-US"/>
              <a:t>The Digital Divide</a:t>
            </a:r>
          </a:p>
        </p:txBody>
      </p:sp>
      <p:sp>
        <p:nvSpPr>
          <p:cNvPr id="96" name="Google Shape;96;p2"/>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The Digital Divide</a:t>
            </a:r>
            <a:endParaRPr/>
          </a:p>
        </p:txBody>
      </p:sp>
      <p:sp>
        <p:nvSpPr>
          <p:cNvPr id="237" name="Google Shape;237;p19"/>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a:t>Example: automated trading used by the rich</a:t>
            </a:r>
            <a:endParaRPr/>
          </a:p>
          <a:p>
            <a:pPr marL="742950" lvl="1" indent="-285750" algn="l" rtl="0">
              <a:spcBef>
                <a:spcPts val="440"/>
              </a:spcBef>
              <a:spcAft>
                <a:spcPts val="0"/>
              </a:spcAft>
              <a:buClr>
                <a:srgbClr val="000000"/>
              </a:buClr>
              <a:buSzPts val="2200"/>
              <a:buFont typeface="Tahoma"/>
              <a:buChar char="–"/>
            </a:pPr>
            <a:r>
              <a:rPr lang="en-US"/>
              <a:t>Automated trading – computer is used to buy/sell stocks and bonds without human interaction</a:t>
            </a:r>
            <a:endParaRPr/>
          </a:p>
          <a:p>
            <a:pPr marL="742950" lvl="1" indent="-285750" algn="l" rtl="0">
              <a:spcBef>
                <a:spcPts val="440"/>
              </a:spcBef>
              <a:spcAft>
                <a:spcPts val="0"/>
              </a:spcAft>
              <a:buClr>
                <a:srgbClr val="000000"/>
              </a:buClr>
              <a:buSzPts val="2200"/>
              <a:buFont typeface="Tahoma"/>
              <a:buChar char="–"/>
            </a:pPr>
            <a:r>
              <a:rPr lang="en-US"/>
              <a:t>Automatic trading is lessened by regulations in which deliberate delays in processing trades or decision making have had to be introduced to avoid too much volatility in the markets</a:t>
            </a:r>
            <a:endParaRPr/>
          </a:p>
        </p:txBody>
      </p:sp>
      <p:sp>
        <p:nvSpPr>
          <p:cNvPr id="238" name="Google Shape;238;p19"/>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0"/>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The Digital Divide</a:t>
            </a:r>
            <a:endParaRPr/>
          </a:p>
        </p:txBody>
      </p:sp>
      <p:sp>
        <p:nvSpPr>
          <p:cNvPr id="244" name="Google Shape;244;p20"/>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dirty="0"/>
              <a:t>Individual Stock Market Trading: Pump and Dump Scams</a:t>
            </a:r>
            <a:endParaRPr dirty="0"/>
          </a:p>
          <a:p>
            <a:pPr marL="742950" lvl="1" indent="-285750" algn="l" rtl="0">
              <a:spcBef>
                <a:spcPts val="440"/>
              </a:spcBef>
              <a:spcAft>
                <a:spcPts val="0"/>
              </a:spcAft>
              <a:buClr>
                <a:srgbClr val="000000"/>
              </a:buClr>
              <a:buSzPts val="2200"/>
              <a:buFont typeface="Tahoma"/>
              <a:buChar char="–"/>
            </a:pPr>
            <a:r>
              <a:rPr lang="en-US" dirty="0"/>
              <a:t>price of a stock is ‘pumped up’ by spreading </a:t>
            </a:r>
            <a:r>
              <a:rPr lang="en-US" dirty="0" err="1"/>
              <a:t>rumours</a:t>
            </a:r>
            <a:r>
              <a:rPr lang="en-US" dirty="0"/>
              <a:t> that there is some reason it is about to jump </a:t>
            </a:r>
            <a:endParaRPr dirty="0"/>
          </a:p>
          <a:p>
            <a:pPr marL="742950" lvl="1" indent="-285750" algn="l" rtl="0">
              <a:spcBef>
                <a:spcPts val="440"/>
              </a:spcBef>
              <a:spcAft>
                <a:spcPts val="0"/>
              </a:spcAft>
              <a:buClr>
                <a:srgbClr val="000000"/>
              </a:buClr>
              <a:buSzPts val="2200"/>
              <a:buFont typeface="Tahoma"/>
              <a:buChar char="–"/>
            </a:pPr>
            <a:r>
              <a:rPr lang="en-US" dirty="0"/>
              <a:t>Once enough people have bought in, driving the price up (the pump), the original holders of the stock sell at a vastly inflated price (the dump)</a:t>
            </a:r>
            <a:endParaRPr dirty="0"/>
          </a:p>
          <a:p>
            <a:pPr marL="742950" lvl="1" indent="-285750" algn="l" rtl="0">
              <a:spcBef>
                <a:spcPts val="440"/>
              </a:spcBef>
              <a:spcAft>
                <a:spcPts val="0"/>
              </a:spcAft>
              <a:buClr>
                <a:srgbClr val="000000"/>
              </a:buClr>
              <a:buSzPts val="2200"/>
              <a:buFont typeface="Tahoma"/>
              <a:buChar char="–"/>
            </a:pPr>
            <a:r>
              <a:rPr lang="en-US" dirty="0"/>
              <a:t>This leaves those who fell for the </a:t>
            </a:r>
            <a:r>
              <a:rPr lang="en-US" dirty="0" err="1"/>
              <a:t>rumour</a:t>
            </a:r>
            <a:r>
              <a:rPr lang="en-US" dirty="0"/>
              <a:t> to take the losses as the stock adjusts back to its natural price</a:t>
            </a:r>
            <a:endParaRPr dirty="0"/>
          </a:p>
          <a:p>
            <a:pPr marL="742950" lvl="1" indent="-146050" algn="l" rtl="0">
              <a:spcBef>
                <a:spcPts val="440"/>
              </a:spcBef>
              <a:spcAft>
                <a:spcPts val="0"/>
              </a:spcAft>
              <a:buClr>
                <a:srgbClr val="000000"/>
              </a:buClr>
              <a:buSzPts val="2200"/>
              <a:buFont typeface="Tahoma"/>
              <a:buNone/>
            </a:pPr>
            <a:endParaRPr dirty="0"/>
          </a:p>
        </p:txBody>
      </p:sp>
      <p:sp>
        <p:nvSpPr>
          <p:cNvPr id="245" name="Google Shape;245;p20"/>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Introduction</a:t>
            </a:r>
            <a:endParaRPr/>
          </a:p>
        </p:txBody>
      </p:sp>
      <p:sp>
        <p:nvSpPr>
          <p:cNvPr id="102" name="Google Shape;102;p3"/>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a:t>From the 1960s to now, computers have becoming exponentially more powerful and linearly cheaper in most terms: </a:t>
            </a:r>
            <a:endParaRPr/>
          </a:p>
          <a:p>
            <a:pPr marL="742950" lvl="1" indent="-285750" algn="l" rtl="0">
              <a:spcBef>
                <a:spcPts val="440"/>
              </a:spcBef>
              <a:spcAft>
                <a:spcPts val="0"/>
              </a:spcAft>
              <a:buClr>
                <a:srgbClr val="000000"/>
              </a:buClr>
              <a:buSzPts val="2200"/>
              <a:buFont typeface="Tahoma"/>
              <a:buChar char="–"/>
            </a:pPr>
            <a:r>
              <a:rPr lang="en-US"/>
              <a:t>processing power</a:t>
            </a:r>
            <a:endParaRPr/>
          </a:p>
          <a:p>
            <a:pPr marL="1143000" lvl="2" indent="-228600" algn="l" rtl="0">
              <a:spcBef>
                <a:spcPts val="400"/>
              </a:spcBef>
              <a:spcAft>
                <a:spcPts val="0"/>
              </a:spcAft>
              <a:buClr>
                <a:srgbClr val="000000"/>
              </a:buClr>
              <a:buSzPts val="2000"/>
              <a:buFont typeface="Tahoma"/>
              <a:buChar char="•"/>
            </a:pPr>
            <a:r>
              <a:rPr lang="en-US"/>
              <a:t>Ghz speed</a:t>
            </a:r>
            <a:endParaRPr/>
          </a:p>
          <a:p>
            <a:pPr marL="1143000" lvl="2" indent="-228600" algn="l" rtl="0">
              <a:spcBef>
                <a:spcPts val="400"/>
              </a:spcBef>
              <a:spcAft>
                <a:spcPts val="0"/>
              </a:spcAft>
              <a:buClr>
                <a:srgbClr val="000000"/>
              </a:buClr>
              <a:buSzPts val="2000"/>
              <a:buFont typeface="Tahoma"/>
              <a:buChar char="•"/>
            </a:pPr>
            <a:r>
              <a:rPr lang="en-US"/>
              <a:t>Megaflops</a:t>
            </a:r>
            <a:endParaRPr/>
          </a:p>
          <a:p>
            <a:pPr marL="742950" lvl="1" indent="-285750" algn="l" rtl="0">
              <a:spcBef>
                <a:spcPts val="440"/>
              </a:spcBef>
              <a:spcAft>
                <a:spcPts val="0"/>
              </a:spcAft>
              <a:buClr>
                <a:srgbClr val="000000"/>
              </a:buClr>
              <a:buSzPts val="2200"/>
              <a:buFont typeface="Tahoma"/>
              <a:buChar char="–"/>
            </a:pPr>
            <a:r>
              <a:rPr lang="en-US"/>
              <a:t>memory storage capacity (RAM)</a:t>
            </a:r>
            <a:endParaRPr/>
          </a:p>
          <a:p>
            <a:pPr marL="742950" lvl="1" indent="-285750" algn="l" rtl="0">
              <a:spcBef>
                <a:spcPts val="440"/>
              </a:spcBef>
              <a:spcAft>
                <a:spcPts val="0"/>
              </a:spcAft>
              <a:buClr>
                <a:srgbClr val="000000"/>
              </a:buClr>
              <a:buSzPts val="2200"/>
              <a:buFont typeface="Tahoma"/>
              <a:buChar char="–"/>
            </a:pPr>
            <a:r>
              <a:rPr lang="en-US"/>
              <a:t>network bandwidth (Mbps)</a:t>
            </a:r>
            <a:endParaRPr/>
          </a:p>
        </p:txBody>
      </p:sp>
      <p:sp>
        <p:nvSpPr>
          <p:cNvPr id="103" name="Google Shape;103;p3"/>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Introduction – Moore’s Law</a:t>
            </a:r>
            <a:endParaRPr/>
          </a:p>
        </p:txBody>
      </p:sp>
      <p:sp>
        <p:nvSpPr>
          <p:cNvPr id="110" name="Google Shape;110;p4"/>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sz="2400" dirty="0"/>
              <a:t>Moore’s Law is a computing term which originated around 1970; the simplified version of this law states that processor speeds (number of transistor), or overall processing power for computers will double every two years.</a:t>
            </a:r>
            <a:endParaRPr lang="en-MY" sz="2400" dirty="0"/>
          </a:p>
          <a:p>
            <a:pPr marL="342900" lvl="0" indent="-165100" algn="l" rtl="0">
              <a:spcBef>
                <a:spcPts val="560"/>
              </a:spcBef>
              <a:spcAft>
                <a:spcPts val="0"/>
              </a:spcAft>
              <a:buClr>
                <a:srgbClr val="000000"/>
              </a:buClr>
              <a:buSzPts val="2800"/>
              <a:buFont typeface="Tahoma"/>
              <a:buNone/>
            </a:pPr>
            <a:endParaRPr lang="en-MY" sz="2400" dirty="0"/>
          </a:p>
          <a:p>
            <a:pPr marL="342900" lvl="0" indent="-165100" algn="l" rtl="0">
              <a:spcBef>
                <a:spcPts val="560"/>
              </a:spcBef>
              <a:spcAft>
                <a:spcPts val="0"/>
              </a:spcAft>
              <a:buClr>
                <a:srgbClr val="000000"/>
              </a:buClr>
              <a:buSzPts val="2800"/>
              <a:buFont typeface="Tahoma"/>
              <a:buNone/>
            </a:pPr>
            <a:endParaRPr lang="en-MY" sz="2400" dirty="0"/>
          </a:p>
          <a:p>
            <a:pPr marL="342900" lvl="0" indent="-165100" algn="l" rtl="0">
              <a:spcBef>
                <a:spcPts val="560"/>
              </a:spcBef>
              <a:spcAft>
                <a:spcPts val="0"/>
              </a:spcAft>
              <a:buClr>
                <a:srgbClr val="000000"/>
              </a:buClr>
              <a:buSzPts val="2800"/>
              <a:buFont typeface="Tahoma"/>
              <a:buNone/>
            </a:pPr>
            <a:endParaRPr lang="en-MY" sz="2400" dirty="0"/>
          </a:p>
          <a:p>
            <a:pPr marL="342900" lvl="0" indent="-165100" algn="l" rtl="0">
              <a:spcBef>
                <a:spcPts val="560"/>
              </a:spcBef>
              <a:spcAft>
                <a:spcPts val="0"/>
              </a:spcAft>
              <a:buClr>
                <a:srgbClr val="000000"/>
              </a:buClr>
              <a:buSzPts val="2800"/>
              <a:buFont typeface="Tahoma"/>
              <a:buNone/>
            </a:pPr>
            <a:endParaRPr lang="en-MY" sz="2400" dirty="0"/>
          </a:p>
          <a:p>
            <a:pPr marL="342900" lvl="0" indent="-165100" algn="l" rtl="0">
              <a:spcBef>
                <a:spcPts val="560"/>
              </a:spcBef>
              <a:spcAft>
                <a:spcPts val="0"/>
              </a:spcAft>
              <a:buClr>
                <a:srgbClr val="000000"/>
              </a:buClr>
              <a:buSzPts val="2800"/>
              <a:buFont typeface="Tahoma"/>
              <a:buNone/>
            </a:pPr>
            <a:endParaRPr lang="en-MY" sz="2400" dirty="0"/>
          </a:p>
          <a:p>
            <a:pPr marL="342900" lvl="0" indent="-165100" algn="l" rtl="0">
              <a:spcBef>
                <a:spcPts val="560"/>
              </a:spcBef>
              <a:spcAft>
                <a:spcPts val="0"/>
              </a:spcAft>
              <a:buClr>
                <a:srgbClr val="000000"/>
              </a:buClr>
              <a:buSzPts val="2800"/>
              <a:buFont typeface="Tahoma"/>
              <a:buNone/>
            </a:pPr>
            <a:endParaRPr sz="2400" dirty="0"/>
          </a:p>
          <a:p>
            <a:pPr marL="342900" lvl="0" indent="-342900" algn="l" rtl="0">
              <a:spcBef>
                <a:spcPts val="560"/>
              </a:spcBef>
              <a:spcAft>
                <a:spcPts val="0"/>
              </a:spcAft>
              <a:buClr>
                <a:srgbClr val="000000"/>
              </a:buClr>
              <a:buSzPts val="2800"/>
              <a:buFont typeface="Tahoma"/>
              <a:buChar char="•"/>
            </a:pPr>
            <a:r>
              <a:rPr lang="en-US" sz="2400" dirty="0"/>
              <a:t>Now? </a:t>
            </a:r>
            <a:r>
              <a:rPr lang="en-US" sz="2400" dirty="0">
                <a:sym typeface="Wingdings" pitchFamily="2" charset="2"/>
              </a:rPr>
              <a:t></a:t>
            </a:r>
            <a:r>
              <a:rPr lang="en-US" sz="2400" dirty="0"/>
              <a:t> Duad Core CPU </a:t>
            </a:r>
            <a:r>
              <a:rPr lang="en-US" sz="2400" dirty="0">
                <a:sym typeface="Wingdings" pitchFamily="2" charset="2"/>
              </a:rPr>
              <a:t></a:t>
            </a:r>
            <a:r>
              <a:rPr lang="en-US" sz="2400" dirty="0"/>
              <a:t> CPU speed doubled each year.</a:t>
            </a:r>
            <a:endParaRPr sz="2400" dirty="0"/>
          </a:p>
        </p:txBody>
      </p:sp>
      <p:sp>
        <p:nvSpPr>
          <p:cNvPr id="111" name="Google Shape;111;p4"/>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4</a:t>
            </a:fld>
            <a:endParaRPr dirty="0"/>
          </a:p>
        </p:txBody>
      </p:sp>
      <p:pic>
        <p:nvPicPr>
          <p:cNvPr id="2" name="Picture 1">
            <a:extLst>
              <a:ext uri="{FF2B5EF4-FFF2-40B4-BE49-F238E27FC236}">
                <a16:creationId xmlns:a16="http://schemas.microsoft.com/office/drawing/2014/main" id="{10AD10F5-D637-46D1-8FC4-8EF783D86522}"/>
              </a:ext>
            </a:extLst>
          </p:cNvPr>
          <p:cNvPicPr>
            <a:picLocks noChangeAspect="1"/>
          </p:cNvPicPr>
          <p:nvPr/>
        </p:nvPicPr>
        <p:blipFill>
          <a:blip r:embed="rId3"/>
          <a:stretch>
            <a:fillRect/>
          </a:stretch>
        </p:blipFill>
        <p:spPr>
          <a:xfrm>
            <a:off x="2327064" y="3279568"/>
            <a:ext cx="3883660" cy="2664032"/>
          </a:xfrm>
          <a:prstGeom prst="rect">
            <a:avLst/>
          </a:prstGeom>
        </p:spPr>
      </p:pic>
      <p:sp>
        <p:nvSpPr>
          <p:cNvPr id="3" name="TextBox 2">
            <a:extLst>
              <a:ext uri="{FF2B5EF4-FFF2-40B4-BE49-F238E27FC236}">
                <a16:creationId xmlns:a16="http://schemas.microsoft.com/office/drawing/2014/main" id="{7E42CE4A-0995-4907-B450-991840DBABD1}"/>
              </a:ext>
            </a:extLst>
          </p:cNvPr>
          <p:cNvSpPr txBox="1"/>
          <p:nvPr/>
        </p:nvSpPr>
        <p:spPr>
          <a:xfrm>
            <a:off x="6280484" y="5500702"/>
            <a:ext cx="2418080" cy="338554"/>
          </a:xfrm>
          <a:prstGeom prst="rect">
            <a:avLst/>
          </a:prstGeom>
          <a:noFill/>
        </p:spPr>
        <p:txBody>
          <a:bodyPr wrap="square" rtlCol="0">
            <a:spAutoFit/>
          </a:bodyPr>
          <a:lstStyle/>
          <a:p>
            <a:r>
              <a:rPr lang="en-MY" sz="800" dirty="0"/>
              <a:t>Source: https://en.wikipedia.org/wiki/Moore%27s_law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Introduction - Risks</a:t>
            </a:r>
            <a:endParaRPr/>
          </a:p>
        </p:txBody>
      </p:sp>
      <p:sp>
        <p:nvSpPr>
          <p:cNvPr id="117" name="Google Shape;117;p5"/>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rgbClr val="000000"/>
              </a:buClr>
              <a:buSzPts val="2800"/>
              <a:buFont typeface="Tahoma"/>
              <a:buChar char="•"/>
            </a:pPr>
            <a:r>
              <a:rPr lang="en-US"/>
              <a:t>The combination of dependence on the correct functioning of these devices and the potential for abuse and misuse by both their owners and third parties (governments, criminals, pranksters or commercial interests) creates the biggest risks that industrial societies have ever faced.</a:t>
            </a:r>
            <a:endParaRPr/>
          </a:p>
          <a:p>
            <a:pPr marL="342900" lvl="0" indent="-342900" algn="l" rtl="0">
              <a:spcBef>
                <a:spcPts val="560"/>
              </a:spcBef>
              <a:spcAft>
                <a:spcPts val="0"/>
              </a:spcAft>
              <a:buClr>
                <a:srgbClr val="000000"/>
              </a:buClr>
              <a:buSzPts val="2800"/>
              <a:buFont typeface="Tahoma"/>
              <a:buChar char="•"/>
            </a:pPr>
            <a:r>
              <a:rPr lang="en-US"/>
              <a:t>It is suggested that we are now in the midst of a social revolution every bit as far-reaching as the industrial revolution: the ‘information revolution’ moving us from the industrial age to the information age.</a:t>
            </a:r>
            <a:endParaRPr/>
          </a:p>
          <a:p>
            <a:pPr marL="342900" lvl="0" indent="-165100" algn="l" rtl="0">
              <a:spcBef>
                <a:spcPts val="560"/>
              </a:spcBef>
              <a:spcAft>
                <a:spcPts val="0"/>
              </a:spcAft>
              <a:buClr>
                <a:srgbClr val="000000"/>
              </a:buClr>
              <a:buSzPts val="2800"/>
              <a:buFont typeface="Tahoma"/>
              <a:buNone/>
            </a:pPr>
            <a:endParaRPr/>
          </a:p>
        </p:txBody>
      </p:sp>
      <p:sp>
        <p:nvSpPr>
          <p:cNvPr id="118" name="Google Shape;118;p5"/>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Introduction – Importance of IT Pros</a:t>
            </a:r>
            <a:endParaRPr/>
          </a:p>
        </p:txBody>
      </p:sp>
      <p:sp>
        <p:nvSpPr>
          <p:cNvPr id="124" name="Google Shape;124;p6"/>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000000"/>
              </a:buClr>
              <a:buSzPts val="2800"/>
              <a:buFont typeface="Tahoma"/>
              <a:buNone/>
            </a:pPr>
            <a:endParaRPr/>
          </a:p>
          <a:p>
            <a:pPr marL="0" lvl="0" indent="0" algn="l" rtl="0">
              <a:spcBef>
                <a:spcPts val="0"/>
              </a:spcBef>
              <a:spcAft>
                <a:spcPts val="0"/>
              </a:spcAft>
              <a:buClr>
                <a:srgbClr val="000000"/>
              </a:buClr>
              <a:buSzPts val="2800"/>
              <a:buFont typeface="Tahoma"/>
              <a:buNone/>
            </a:pPr>
            <a:r>
              <a:rPr lang="en-US"/>
              <a:t>Computing professionals must now consider their work in the same light as the chemist and the nuclear physicist in terms of its potential impact on individuals and society</a:t>
            </a:r>
            <a:endParaRPr/>
          </a:p>
          <a:p>
            <a:pPr marL="0" lvl="0" indent="0" algn="l" rtl="0">
              <a:spcBef>
                <a:spcPts val="0"/>
              </a:spcBef>
              <a:spcAft>
                <a:spcPts val="0"/>
              </a:spcAft>
              <a:buClr>
                <a:srgbClr val="000000"/>
              </a:buClr>
              <a:buSzPts val="2800"/>
              <a:buFont typeface="Tahoma"/>
              <a:buNone/>
            </a:pPr>
            <a:endParaRPr/>
          </a:p>
        </p:txBody>
      </p:sp>
      <p:sp>
        <p:nvSpPr>
          <p:cNvPr id="125" name="Google Shape;125;p6"/>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Introduction – Importance of IT Pros</a:t>
            </a:r>
            <a:endParaRPr/>
          </a:p>
        </p:txBody>
      </p:sp>
      <p:sp>
        <p:nvSpPr>
          <p:cNvPr id="131" name="Google Shape;131;p7"/>
          <p:cNvSpPr txBox="1">
            <a:spLocks noGrp="1"/>
          </p:cNvSpPr>
          <p:nvPr>
            <p:ph type="body" idx="1"/>
          </p:nvPr>
        </p:nvSpPr>
        <p:spPr>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000000"/>
              </a:buClr>
              <a:buSzPts val="2800"/>
              <a:buFont typeface="Tahoma"/>
              <a:buNone/>
            </a:pPr>
            <a:endParaRPr/>
          </a:p>
          <a:p>
            <a:pPr marL="0" lvl="0" indent="0" algn="l" rtl="0">
              <a:spcBef>
                <a:spcPts val="0"/>
              </a:spcBef>
              <a:spcAft>
                <a:spcPts val="0"/>
              </a:spcAft>
              <a:buClr>
                <a:srgbClr val="000000"/>
              </a:buClr>
              <a:buSzPts val="2800"/>
              <a:buFont typeface="Tahoma"/>
              <a:buNone/>
            </a:pPr>
            <a:r>
              <a:rPr lang="en-US"/>
              <a:t>What are the effects of your/your colleagues’ work on society?</a:t>
            </a:r>
            <a:endParaRPr/>
          </a:p>
        </p:txBody>
      </p:sp>
      <p:sp>
        <p:nvSpPr>
          <p:cNvPr id="132" name="Google Shape;132;p7"/>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en-US"/>
              <a:t>LESSIG’S FOUR MODALITIES ANALYSIS</a:t>
            </a:r>
            <a:endParaRPr/>
          </a:p>
        </p:txBody>
      </p:sp>
      <p:sp>
        <p:nvSpPr>
          <p:cNvPr id="139" name="Google Shape;139;p8"/>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p:nvPr/>
        </p:nvSpPr>
        <p:spPr>
          <a:xfrm>
            <a:off x="285720" y="1142984"/>
            <a:ext cx="8358246" cy="5500726"/>
          </a:xfrm>
          <a:prstGeom prst="rect">
            <a:avLst/>
          </a:prstGeom>
          <a:solidFill>
            <a:srgbClr val="F2F2F2">
              <a:alpha val="40784"/>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ahoma"/>
              <a:buNone/>
            </a:pPr>
            <a:endParaRPr sz="2400" b="0" i="0" u="none" strike="noStrike" cap="none">
              <a:solidFill>
                <a:schemeClr val="dk1"/>
              </a:solidFill>
              <a:latin typeface="Tahoma"/>
              <a:ea typeface="Tahoma"/>
              <a:cs typeface="Tahoma"/>
              <a:sym typeface="Tahoma"/>
            </a:endParaRPr>
          </a:p>
        </p:txBody>
      </p:sp>
      <p:sp>
        <p:nvSpPr>
          <p:cNvPr id="146" name="Google Shape;146;p9"/>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None/>
            </a:pPr>
            <a:r>
              <a:rPr lang="en-US"/>
              <a:t>Lessig’s Four Modalities Analysis</a:t>
            </a:r>
            <a:endParaRPr/>
          </a:p>
        </p:txBody>
      </p:sp>
      <p:sp>
        <p:nvSpPr>
          <p:cNvPr id="166" name="Google Shape;166;p9"/>
          <p:cNvSpPr txBox="1">
            <a:spLocks noGrp="1"/>
          </p:cNvSpPr>
          <p:nvPr>
            <p:ph type="sldNum" idx="12"/>
          </p:nvPr>
        </p:nvSpPr>
        <p:spPr>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47" name="Google Shape;147;p9" descr="http://files.softicons.com/download/toolbar-icons/vista-people-icons-by-icons-land/png/256x256/Age/Child_Male_Light.png"/>
          <p:cNvPicPr preferRelativeResize="0"/>
          <p:nvPr/>
        </p:nvPicPr>
        <p:blipFill rotWithShape="1">
          <a:blip r:embed="rId3">
            <a:alphaModFix/>
          </a:blip>
          <a:srcRect/>
          <a:stretch/>
        </p:blipFill>
        <p:spPr>
          <a:xfrm>
            <a:off x="4000496" y="3357562"/>
            <a:ext cx="1143008" cy="1143008"/>
          </a:xfrm>
          <a:prstGeom prst="rect">
            <a:avLst/>
          </a:prstGeom>
          <a:noFill/>
          <a:ln>
            <a:noFill/>
          </a:ln>
        </p:spPr>
      </p:pic>
      <p:sp>
        <p:nvSpPr>
          <p:cNvPr id="148" name="Google Shape;148;p9"/>
          <p:cNvSpPr txBox="1"/>
          <p:nvPr/>
        </p:nvSpPr>
        <p:spPr>
          <a:xfrm>
            <a:off x="2492586" y="4380024"/>
            <a:ext cx="4158827" cy="707846"/>
          </a:xfrm>
          <a:prstGeom prst="rect">
            <a:avLst/>
          </a:prstGeom>
          <a:noFill/>
          <a:ln>
            <a:noFill/>
          </a:ln>
        </p:spPr>
        <p:txBody>
          <a:bodyPr spcFirstLastPara="1" wrap="square" lIns="91425" tIns="45700" rIns="91425" bIns="45700" anchor="t" anchorCtr="0">
            <a:spAutoFit/>
          </a:bodyPr>
          <a:lstStyle/>
          <a:p>
            <a:pPr lvl="0" algn="ctr"/>
            <a:r>
              <a:rPr lang="en-US" sz="2000" b="0" i="0" u="none" strike="noStrike" cap="none" dirty="0">
                <a:solidFill>
                  <a:srgbClr val="000000"/>
                </a:solidFill>
                <a:latin typeface="Century Gothic"/>
                <a:ea typeface="Century Gothic"/>
                <a:cs typeface="Century Gothic"/>
                <a:sym typeface="Century Gothic"/>
              </a:rPr>
              <a:t>Individual/</a:t>
            </a:r>
            <a:r>
              <a:rPr lang="en-US" sz="2000" dirty="0">
                <a:latin typeface="Century Gothic"/>
                <a:ea typeface="Century Gothic"/>
                <a:cs typeface="Century Gothic"/>
                <a:sym typeface="Century Gothic"/>
              </a:rPr>
              <a:t>Technological trend/Phenomenon</a:t>
            </a:r>
            <a:endParaRPr sz="2000" b="0" i="0" u="none" strike="noStrike" cap="none" dirty="0">
              <a:solidFill>
                <a:srgbClr val="000000"/>
              </a:solidFill>
              <a:latin typeface="Century Gothic"/>
              <a:ea typeface="Century Gothic"/>
              <a:cs typeface="Century Gothic"/>
              <a:sym typeface="Century Gothic"/>
            </a:endParaRPr>
          </a:p>
        </p:txBody>
      </p:sp>
      <p:pic>
        <p:nvPicPr>
          <p:cNvPr id="149" name="Google Shape;149;p9" descr="http://www.kean.edu/~acm/images/icon3.jpg"/>
          <p:cNvPicPr preferRelativeResize="0"/>
          <p:nvPr/>
        </p:nvPicPr>
        <p:blipFill rotWithShape="1">
          <a:blip r:embed="rId4">
            <a:alphaModFix/>
          </a:blip>
          <a:srcRect/>
          <a:stretch/>
        </p:blipFill>
        <p:spPr>
          <a:xfrm>
            <a:off x="642910" y="2643182"/>
            <a:ext cx="1428760" cy="1428760"/>
          </a:xfrm>
          <a:prstGeom prst="rect">
            <a:avLst/>
          </a:prstGeom>
          <a:noFill/>
          <a:ln>
            <a:noFill/>
          </a:ln>
        </p:spPr>
      </p:pic>
      <p:sp>
        <p:nvSpPr>
          <p:cNvPr id="150" name="Google Shape;150;p9"/>
          <p:cNvSpPr txBox="1"/>
          <p:nvPr/>
        </p:nvSpPr>
        <p:spPr>
          <a:xfrm>
            <a:off x="285720" y="4143380"/>
            <a:ext cx="214314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000000"/>
                </a:solidFill>
                <a:latin typeface="Century Gothic"/>
                <a:ea typeface="Century Gothic"/>
                <a:cs typeface="Century Gothic"/>
                <a:sym typeface="Century Gothic"/>
              </a:rPr>
              <a:t>Architecture</a:t>
            </a:r>
            <a:endParaRPr sz="2400" b="0" i="0" u="none" strike="noStrike" cap="none">
              <a:solidFill>
                <a:srgbClr val="000000"/>
              </a:solidFill>
              <a:latin typeface="Century Gothic"/>
              <a:ea typeface="Century Gothic"/>
              <a:cs typeface="Century Gothic"/>
              <a:sym typeface="Century Gothic"/>
            </a:endParaRPr>
          </a:p>
        </p:txBody>
      </p:sp>
      <p:pic>
        <p:nvPicPr>
          <p:cNvPr id="151" name="Google Shape;151;p9" descr="http://www.hikari-cci.jp/nyukai/images/image054.png"/>
          <p:cNvPicPr preferRelativeResize="0"/>
          <p:nvPr/>
        </p:nvPicPr>
        <p:blipFill rotWithShape="1">
          <a:blip r:embed="rId5">
            <a:alphaModFix/>
          </a:blip>
          <a:srcRect/>
          <a:stretch/>
        </p:blipFill>
        <p:spPr>
          <a:xfrm>
            <a:off x="6929454" y="2857496"/>
            <a:ext cx="1643074" cy="1643074"/>
          </a:xfrm>
          <a:prstGeom prst="rect">
            <a:avLst/>
          </a:prstGeom>
          <a:noFill/>
          <a:ln>
            <a:noFill/>
          </a:ln>
        </p:spPr>
      </p:pic>
      <p:sp>
        <p:nvSpPr>
          <p:cNvPr id="152" name="Google Shape;152;p9"/>
          <p:cNvSpPr txBox="1"/>
          <p:nvPr/>
        </p:nvSpPr>
        <p:spPr>
          <a:xfrm>
            <a:off x="6715140" y="4286256"/>
            <a:ext cx="200026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rgbClr val="000000"/>
                </a:solidFill>
                <a:latin typeface="Century Gothic"/>
                <a:ea typeface="Century Gothic"/>
                <a:cs typeface="Century Gothic"/>
                <a:sym typeface="Century Gothic"/>
              </a:rPr>
              <a:t>Markets</a:t>
            </a:r>
            <a:endParaRPr sz="2400" b="0" i="0" u="none" strike="noStrike" cap="none">
              <a:solidFill>
                <a:srgbClr val="000000"/>
              </a:solidFill>
              <a:latin typeface="Century Gothic"/>
              <a:ea typeface="Century Gothic"/>
              <a:cs typeface="Century Gothic"/>
              <a:sym typeface="Century Gothic"/>
            </a:endParaRPr>
          </a:p>
        </p:txBody>
      </p:sp>
      <p:pic>
        <p:nvPicPr>
          <p:cNvPr id="153" name="Google Shape;153;p9" descr="https://cdn4.iconfinder.com/data/icons/SEVEN/accounting/png/400/balance.png"/>
          <p:cNvPicPr preferRelativeResize="0"/>
          <p:nvPr/>
        </p:nvPicPr>
        <p:blipFill rotWithShape="1">
          <a:blip r:embed="rId6">
            <a:alphaModFix/>
          </a:blip>
          <a:srcRect/>
          <a:stretch/>
        </p:blipFill>
        <p:spPr>
          <a:xfrm>
            <a:off x="3438516" y="1142984"/>
            <a:ext cx="1357322" cy="1357322"/>
          </a:xfrm>
          <a:prstGeom prst="rect">
            <a:avLst/>
          </a:prstGeom>
          <a:noFill/>
          <a:ln>
            <a:noFill/>
          </a:ln>
        </p:spPr>
      </p:pic>
      <p:sp>
        <p:nvSpPr>
          <p:cNvPr id="154" name="Google Shape;154;p9"/>
          <p:cNvSpPr txBox="1"/>
          <p:nvPr/>
        </p:nvSpPr>
        <p:spPr>
          <a:xfrm>
            <a:off x="4724400" y="2071678"/>
            <a:ext cx="9906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000000"/>
                </a:solidFill>
                <a:latin typeface="Century Gothic"/>
                <a:ea typeface="Century Gothic"/>
                <a:cs typeface="Century Gothic"/>
                <a:sym typeface="Century Gothic"/>
              </a:rPr>
              <a:t>Law</a:t>
            </a:r>
            <a:endParaRPr sz="2400">
              <a:solidFill>
                <a:srgbClr val="000000"/>
              </a:solidFill>
              <a:latin typeface="Century Gothic"/>
              <a:ea typeface="Century Gothic"/>
              <a:cs typeface="Century Gothic"/>
              <a:sym typeface="Century Gothic"/>
            </a:endParaRPr>
          </a:p>
        </p:txBody>
      </p:sp>
      <p:pic>
        <p:nvPicPr>
          <p:cNvPr id="155" name="Google Shape;155;p9" descr="http://png-5.findicons.com/files/icons/1788/large_icons_social/256/social_network.png"/>
          <p:cNvPicPr preferRelativeResize="0"/>
          <p:nvPr/>
        </p:nvPicPr>
        <p:blipFill rotWithShape="1">
          <a:blip r:embed="rId7">
            <a:alphaModFix/>
          </a:blip>
          <a:srcRect/>
          <a:stretch/>
        </p:blipFill>
        <p:spPr>
          <a:xfrm>
            <a:off x="3428992" y="5572140"/>
            <a:ext cx="1071570" cy="1071570"/>
          </a:xfrm>
          <a:prstGeom prst="rect">
            <a:avLst/>
          </a:prstGeom>
          <a:noFill/>
          <a:ln>
            <a:noFill/>
          </a:ln>
        </p:spPr>
      </p:pic>
      <p:sp>
        <p:nvSpPr>
          <p:cNvPr id="156" name="Google Shape;156;p9"/>
          <p:cNvSpPr txBox="1"/>
          <p:nvPr/>
        </p:nvSpPr>
        <p:spPr>
          <a:xfrm>
            <a:off x="4643438" y="5715016"/>
            <a:ext cx="164307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entury Gothic"/>
                <a:ea typeface="Century Gothic"/>
                <a:cs typeface="Century Gothic"/>
                <a:sym typeface="Century Gothic"/>
              </a:rPr>
              <a:t>Social Norms</a:t>
            </a:r>
            <a:endParaRPr sz="2400">
              <a:solidFill>
                <a:srgbClr val="000000"/>
              </a:solidFill>
              <a:latin typeface="Century Gothic"/>
              <a:ea typeface="Century Gothic"/>
              <a:cs typeface="Century Gothic"/>
              <a:sym typeface="Century Gothic"/>
            </a:endParaRPr>
          </a:p>
        </p:txBody>
      </p:sp>
      <p:cxnSp>
        <p:nvCxnSpPr>
          <p:cNvPr id="157" name="Google Shape;157;p9"/>
          <p:cNvCxnSpPr/>
          <p:nvPr/>
        </p:nvCxnSpPr>
        <p:spPr>
          <a:xfrm>
            <a:off x="2357422" y="3786190"/>
            <a:ext cx="1285884" cy="4754"/>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58" name="Google Shape;158;p9"/>
          <p:cNvCxnSpPr/>
          <p:nvPr/>
        </p:nvCxnSpPr>
        <p:spPr>
          <a:xfrm>
            <a:off x="5429256" y="3786190"/>
            <a:ext cx="1285884" cy="4754"/>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59" name="Google Shape;159;p9"/>
          <p:cNvCxnSpPr/>
          <p:nvPr/>
        </p:nvCxnSpPr>
        <p:spPr>
          <a:xfrm rot="5400000">
            <a:off x="4141124" y="2931182"/>
            <a:ext cx="576000" cy="0"/>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0" name="Google Shape;160;p9"/>
          <p:cNvCxnSpPr/>
          <p:nvPr/>
        </p:nvCxnSpPr>
        <p:spPr>
          <a:xfrm rot="5400000">
            <a:off x="4141124" y="5355578"/>
            <a:ext cx="576000" cy="0"/>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1" name="Google Shape;161;p9"/>
          <p:cNvCxnSpPr/>
          <p:nvPr/>
        </p:nvCxnSpPr>
        <p:spPr>
          <a:xfrm flipH="1">
            <a:off x="2571736" y="2643182"/>
            <a:ext cx="704856" cy="514086"/>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2" name="Google Shape;162;p9"/>
          <p:cNvCxnSpPr/>
          <p:nvPr/>
        </p:nvCxnSpPr>
        <p:spPr>
          <a:xfrm flipH="1">
            <a:off x="5786447" y="5000636"/>
            <a:ext cx="704856" cy="514086"/>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3" name="Google Shape;163;p9"/>
          <p:cNvCxnSpPr/>
          <p:nvPr/>
        </p:nvCxnSpPr>
        <p:spPr>
          <a:xfrm rot="-5400000" flipH="1">
            <a:off x="2636164" y="4936208"/>
            <a:ext cx="585524" cy="571504"/>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164" name="Google Shape;164;p9"/>
          <p:cNvCxnSpPr/>
          <p:nvPr/>
        </p:nvCxnSpPr>
        <p:spPr>
          <a:xfrm rot="-5400000" flipH="1">
            <a:off x="5993750" y="2636172"/>
            <a:ext cx="585524" cy="571504"/>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1"/>
                                        </p:tgtEl>
                                        <p:attrNameLst>
                                          <p:attrName>style.visibility</p:attrName>
                                        </p:attrNameLst>
                                      </p:cBhvr>
                                      <p:to>
                                        <p:strVal val="visible"/>
                                      </p:to>
                                    </p:set>
                                    <p:animEffect transition="in" filter="fade">
                                      <p:cBhvr>
                                        <p:cTn id="13" dur="500"/>
                                        <p:tgtEl>
                                          <p:spTgt spid="151"/>
                                        </p:tgtEl>
                                      </p:cBhvr>
                                    </p:animEffect>
                                  </p:childTnLst>
                                </p:cTn>
                              </p:par>
                              <p:par>
                                <p:cTn id="14" presetID="10" presetClass="entr" presetSubtype="0" fill="hold" nodeType="with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500"/>
                                        <p:tgtEl>
                                          <p:spTgt spid="15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9"/>
                                        </p:tgtEl>
                                        <p:attrNameLst>
                                          <p:attrName>style.visibility</p:attrName>
                                        </p:attrNameLst>
                                      </p:cBhvr>
                                      <p:to>
                                        <p:strVal val="visible"/>
                                      </p:to>
                                    </p:set>
                                    <p:animEffect transition="in" filter="fade">
                                      <p:cBhvr>
                                        <p:cTn id="21" dur="500"/>
                                        <p:tgtEl>
                                          <p:spTgt spid="149"/>
                                        </p:tgtEl>
                                      </p:cBhvr>
                                    </p:animEffect>
                                  </p:childTnLst>
                                </p:cTn>
                              </p:par>
                              <p:par>
                                <p:cTn id="22" presetID="10" presetClass="entr" presetSubtype="0" fill="hold" nodeType="withEffect">
                                  <p:stCondLst>
                                    <p:cond delay="0"/>
                                  </p:stCondLst>
                                  <p:childTnLst>
                                    <p:set>
                                      <p:cBhvr>
                                        <p:cTn id="23" dur="1" fill="hold">
                                          <p:stCondLst>
                                            <p:cond delay="0"/>
                                          </p:stCondLst>
                                        </p:cTn>
                                        <p:tgtEl>
                                          <p:spTgt spid="150"/>
                                        </p:tgtEl>
                                        <p:attrNameLst>
                                          <p:attrName>style.visibility</p:attrName>
                                        </p:attrNameLst>
                                      </p:cBhvr>
                                      <p:to>
                                        <p:strVal val="visible"/>
                                      </p:to>
                                    </p:set>
                                    <p:animEffect transition="in" filter="fade">
                                      <p:cBhvr>
                                        <p:cTn id="24" dur="500"/>
                                        <p:tgtEl>
                                          <p:spTgt spid="1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6"/>
                                        </p:tgtEl>
                                        <p:attrNameLst>
                                          <p:attrName>style.visibility</p:attrName>
                                        </p:attrNameLst>
                                      </p:cBhvr>
                                      <p:to>
                                        <p:strVal val="visible"/>
                                      </p:to>
                                    </p:set>
                                    <p:animEffect transition="in" filter="fade">
                                      <p:cBhvr>
                                        <p:cTn id="29" dur="500"/>
                                        <p:tgtEl>
                                          <p:spTgt spid="156"/>
                                        </p:tgtEl>
                                      </p:cBhvr>
                                    </p:animEffect>
                                  </p:childTnLst>
                                </p:cTn>
                              </p:par>
                              <p:par>
                                <p:cTn id="30" presetID="10" presetClass="entr" presetSubtype="0" fill="hold" nodeType="withEffect">
                                  <p:stCondLst>
                                    <p:cond delay="0"/>
                                  </p:stCondLst>
                                  <p:childTnLst>
                                    <p:set>
                                      <p:cBhvr>
                                        <p:cTn id="31" dur="1" fill="hold">
                                          <p:stCondLst>
                                            <p:cond delay="0"/>
                                          </p:stCondLst>
                                        </p:cTn>
                                        <p:tgtEl>
                                          <p:spTgt spid="155"/>
                                        </p:tgtEl>
                                        <p:attrNameLst>
                                          <p:attrName>style.visibility</p:attrName>
                                        </p:attrNameLst>
                                      </p:cBhvr>
                                      <p:to>
                                        <p:strVal val="visible"/>
                                      </p:to>
                                    </p:set>
                                    <p:animEffect transition="in" filter="fade">
                                      <p:cBhvr>
                                        <p:cTn id="32" dur="500"/>
                                        <p:tgtEl>
                                          <p:spTgt spid="1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3"/>
                                        </p:tgtEl>
                                        <p:attrNameLst>
                                          <p:attrName>style.visibility</p:attrName>
                                        </p:attrNameLst>
                                      </p:cBhvr>
                                      <p:to>
                                        <p:strVal val="visible"/>
                                      </p:to>
                                    </p:set>
                                    <p:animEffect transition="in" filter="fade">
                                      <p:cBhvr>
                                        <p:cTn id="37" dur="500"/>
                                        <p:tgtEl>
                                          <p:spTgt spid="153"/>
                                        </p:tgtEl>
                                      </p:cBhvr>
                                    </p:animEffect>
                                  </p:childTnLst>
                                </p:cTn>
                              </p:par>
                              <p:par>
                                <p:cTn id="38" presetID="10" presetClass="entr" presetSubtype="0" fill="hold" nodeType="withEffect">
                                  <p:stCondLst>
                                    <p:cond delay="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500"/>
                                        <p:tgtEl>
                                          <p:spTgt spid="15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animEffect transition="in" filter="fade">
                                      <p:cBhvr>
                                        <p:cTn id="45" dur="2000"/>
                                        <p:tgtEl>
                                          <p:spTgt spid="159"/>
                                        </p:tgtEl>
                                      </p:cBhvr>
                                    </p:animEffect>
                                  </p:childTnLst>
                                </p:cTn>
                              </p:par>
                              <p:par>
                                <p:cTn id="46" presetID="10" presetClass="entr" presetSubtype="0" fill="hold" nodeType="withEffect">
                                  <p:stCondLst>
                                    <p:cond delay="0"/>
                                  </p:stCondLst>
                                  <p:childTnLst>
                                    <p:set>
                                      <p:cBhvr>
                                        <p:cTn id="47" dur="1" fill="hold">
                                          <p:stCondLst>
                                            <p:cond delay="0"/>
                                          </p:stCondLst>
                                        </p:cTn>
                                        <p:tgtEl>
                                          <p:spTgt spid="161"/>
                                        </p:tgtEl>
                                        <p:attrNameLst>
                                          <p:attrName>style.visibility</p:attrName>
                                        </p:attrNameLst>
                                      </p:cBhvr>
                                      <p:to>
                                        <p:strVal val="visible"/>
                                      </p:to>
                                    </p:set>
                                    <p:animEffect transition="in" filter="fade">
                                      <p:cBhvr>
                                        <p:cTn id="48" dur="2000"/>
                                        <p:tgtEl>
                                          <p:spTgt spid="161"/>
                                        </p:tgtEl>
                                      </p:cBhvr>
                                    </p:animEffect>
                                  </p:childTnLst>
                                </p:cTn>
                              </p:par>
                              <p:par>
                                <p:cTn id="49" presetID="10" presetClass="entr" presetSubtype="0"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animEffect transition="in" filter="fade">
                                      <p:cBhvr>
                                        <p:cTn id="51" dur="2000"/>
                                        <p:tgtEl>
                                          <p:spTgt spid="157"/>
                                        </p:tgtEl>
                                      </p:cBhvr>
                                    </p:animEffect>
                                  </p:childTnLst>
                                </p:cTn>
                              </p:par>
                              <p:par>
                                <p:cTn id="52" presetID="10" presetClass="entr" presetSubtype="0" fill="hold" nodeType="withEffect">
                                  <p:stCondLst>
                                    <p:cond delay="0"/>
                                  </p:stCondLst>
                                  <p:childTnLst>
                                    <p:set>
                                      <p:cBhvr>
                                        <p:cTn id="53" dur="1" fill="hold">
                                          <p:stCondLst>
                                            <p:cond delay="0"/>
                                          </p:stCondLst>
                                        </p:cTn>
                                        <p:tgtEl>
                                          <p:spTgt spid="163"/>
                                        </p:tgtEl>
                                        <p:attrNameLst>
                                          <p:attrName>style.visibility</p:attrName>
                                        </p:attrNameLst>
                                      </p:cBhvr>
                                      <p:to>
                                        <p:strVal val="visible"/>
                                      </p:to>
                                    </p:set>
                                    <p:animEffect transition="in" filter="fade">
                                      <p:cBhvr>
                                        <p:cTn id="54" dur="2000"/>
                                        <p:tgtEl>
                                          <p:spTgt spid="163"/>
                                        </p:tgtEl>
                                      </p:cBhvr>
                                    </p:animEffect>
                                  </p:childTnLst>
                                </p:cTn>
                              </p:par>
                              <p:par>
                                <p:cTn id="55" presetID="10" presetClass="entr" presetSubtype="0" fill="hold" nodeType="with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2000"/>
                                        <p:tgtEl>
                                          <p:spTgt spid="160"/>
                                        </p:tgtEl>
                                      </p:cBhvr>
                                    </p:animEffect>
                                  </p:childTnLst>
                                </p:cTn>
                              </p:par>
                              <p:par>
                                <p:cTn id="58" presetID="10" presetClass="entr" presetSubtype="0" fill="hold" nodeType="withEffect">
                                  <p:stCondLst>
                                    <p:cond delay="0"/>
                                  </p:stCondLst>
                                  <p:childTnLst>
                                    <p:set>
                                      <p:cBhvr>
                                        <p:cTn id="59" dur="1" fill="hold">
                                          <p:stCondLst>
                                            <p:cond delay="0"/>
                                          </p:stCondLst>
                                        </p:cTn>
                                        <p:tgtEl>
                                          <p:spTgt spid="162"/>
                                        </p:tgtEl>
                                        <p:attrNameLst>
                                          <p:attrName>style.visibility</p:attrName>
                                        </p:attrNameLst>
                                      </p:cBhvr>
                                      <p:to>
                                        <p:strVal val="visible"/>
                                      </p:to>
                                    </p:set>
                                    <p:animEffect transition="in" filter="fade">
                                      <p:cBhvr>
                                        <p:cTn id="60" dur="2000"/>
                                        <p:tgtEl>
                                          <p:spTgt spid="162"/>
                                        </p:tgtEl>
                                      </p:cBhvr>
                                    </p:animEffect>
                                  </p:childTnLst>
                                </p:cTn>
                              </p:par>
                              <p:par>
                                <p:cTn id="61" presetID="10" presetClass="entr" presetSubtype="0" fill="hold" nodeType="withEffect">
                                  <p:stCondLst>
                                    <p:cond delay="0"/>
                                  </p:stCondLst>
                                  <p:childTnLst>
                                    <p:set>
                                      <p:cBhvr>
                                        <p:cTn id="62" dur="1" fill="hold">
                                          <p:stCondLst>
                                            <p:cond delay="0"/>
                                          </p:stCondLst>
                                        </p:cTn>
                                        <p:tgtEl>
                                          <p:spTgt spid="158"/>
                                        </p:tgtEl>
                                        <p:attrNameLst>
                                          <p:attrName>style.visibility</p:attrName>
                                        </p:attrNameLst>
                                      </p:cBhvr>
                                      <p:to>
                                        <p:strVal val="visible"/>
                                      </p:to>
                                    </p:set>
                                    <p:animEffect transition="in" filter="fade">
                                      <p:cBhvr>
                                        <p:cTn id="63" dur="2000"/>
                                        <p:tgtEl>
                                          <p:spTgt spid="158"/>
                                        </p:tgtEl>
                                      </p:cBhvr>
                                    </p:animEffect>
                                  </p:childTnLst>
                                </p:cTn>
                              </p:par>
                              <p:par>
                                <p:cTn id="64" presetID="10" presetClass="entr" presetSubtype="0" fill="hold" nodeType="withEffect">
                                  <p:stCondLst>
                                    <p:cond delay="0"/>
                                  </p:stCondLst>
                                  <p:childTnLst>
                                    <p:set>
                                      <p:cBhvr>
                                        <p:cTn id="65" dur="1" fill="hold">
                                          <p:stCondLst>
                                            <p:cond delay="0"/>
                                          </p:stCondLst>
                                        </p:cTn>
                                        <p:tgtEl>
                                          <p:spTgt spid="164"/>
                                        </p:tgtEl>
                                        <p:attrNameLst>
                                          <p:attrName>style.visibility</p:attrName>
                                        </p:attrNameLst>
                                      </p:cBhvr>
                                      <p:to>
                                        <p:strVal val="visible"/>
                                      </p:to>
                                    </p:set>
                                    <p:animEffect transition="in" filter="fade">
                                      <p:cBhvr>
                                        <p:cTn id="66" dur="2000"/>
                                        <p:tgtEl>
                                          <p:spTgt spid="16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45"/>
                                        </p:tgtEl>
                                        <p:attrNameLst>
                                          <p:attrName>style.visibility</p:attrName>
                                        </p:attrNameLst>
                                      </p:cBhvr>
                                      <p:to>
                                        <p:strVal val="visible"/>
                                      </p:to>
                                    </p:set>
                                    <p:animEffect transition="in" filter="fade">
                                      <p:cBhvr>
                                        <p:cTn id="71"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keting plan presentation">
  <a:themeElements>
    <a:clrScheme name="Default Design 1">
      <a:dk1>
        <a:srgbClr val="336699"/>
      </a:dk1>
      <a:lt1>
        <a:srgbClr val="FFFFFF"/>
      </a:lt1>
      <a:dk2>
        <a:srgbClr val="0066FF"/>
      </a:dk2>
      <a:lt2>
        <a:srgbClr val="AFB5D2"/>
      </a:lt2>
      <a:accent1>
        <a:srgbClr val="66CCFF"/>
      </a:accent1>
      <a:accent2>
        <a:srgbClr val="99FFCC"/>
      </a:accent2>
      <a:accent3>
        <a:srgbClr val="FFFFFF"/>
      </a:accent3>
      <a:accent4>
        <a:srgbClr val="2A5682"/>
      </a:accent4>
      <a:accent5>
        <a:srgbClr val="B8E2FF"/>
      </a:accent5>
      <a:accent6>
        <a:srgbClr val="8AE7B9"/>
      </a:accent6>
      <a:hlink>
        <a:srgbClr val="FF99FF"/>
      </a:hlink>
      <a:folHlink>
        <a:srgbClr val="CCCC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79</TotalTime>
  <Words>1446</Words>
  <Application>Microsoft Office PowerPoint</Application>
  <PresentationFormat>On-screen Show (4:3)</PresentationFormat>
  <Paragraphs>135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Tahoma</vt:lpstr>
      <vt:lpstr>Century Gothic</vt:lpstr>
      <vt:lpstr>Arial</vt:lpstr>
      <vt:lpstr>Times New Roman</vt:lpstr>
      <vt:lpstr>Marketing plan presentation</vt:lpstr>
      <vt:lpstr>Chapter 1 Introduction</vt:lpstr>
      <vt:lpstr>Table of Contents</vt:lpstr>
      <vt:lpstr>Introduction</vt:lpstr>
      <vt:lpstr>Introduction – Moore’s Law</vt:lpstr>
      <vt:lpstr>Introduction - Risks</vt:lpstr>
      <vt:lpstr>Introduction – Importance of IT Pros</vt:lpstr>
      <vt:lpstr>Introduction – Importance of IT Pros</vt:lpstr>
      <vt:lpstr>LESSIG’S FOUR MODALITIES ANALYSIS</vt:lpstr>
      <vt:lpstr>Lessig’s Four Modalities Analysis</vt:lpstr>
      <vt:lpstr>Lessig’s Four Modalities Analysis</vt:lpstr>
      <vt:lpstr>Lessig’s Four Modalities Analysis</vt:lpstr>
      <vt:lpstr>Practice</vt:lpstr>
      <vt:lpstr>Lessig’s Four Modalities Analysis</vt:lpstr>
      <vt:lpstr>GLOBALIZATION</vt:lpstr>
      <vt:lpstr>Globalization</vt:lpstr>
      <vt:lpstr>Globalization - Benefits</vt:lpstr>
      <vt:lpstr>Globalization – Unfavorable Effects</vt:lpstr>
      <vt:lpstr>THE DIGITAL DIVIDE</vt:lpstr>
      <vt:lpstr>The Digital Divide</vt:lpstr>
      <vt:lpstr>The Digital Divide</vt:lpstr>
      <vt:lpstr>The Digital Divide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ruthting</dc:creator>
  <cp:lastModifiedBy>WONG THEIN LAI</cp:lastModifiedBy>
  <cp:revision>10</cp:revision>
  <dcterms:created xsi:type="dcterms:W3CDTF">2015-01-07T17:19:30Z</dcterms:created>
  <dcterms:modified xsi:type="dcterms:W3CDTF">2021-06-22T03:27:14Z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TC010178121033</vt:lpwstr>
  </property>
</Properties>
</file>