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8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Lst>
  <p:sldSz cx="9144000" cy="6858000" type="screen4x3"/>
  <p:notesSz cx="6858000" cy="9144000"/>
  <p:embeddedFontLst>
    <p:embeddedFont>
      <p:font typeface="Arimo" panose="020B0604020202020204" charset="0"/>
      <p:regular r:id="rId83"/>
      <p:bold r:id="rId84"/>
      <p:italic r:id="rId85"/>
      <p:boldItalic r:id="rId86"/>
    </p:embeddedFont>
    <p:embeddedFont>
      <p:font typeface="Century Gothic" panose="020B0502020202020204" pitchFamily="34" charset="0"/>
      <p:regular r:id="rId87"/>
      <p:bold r:id="rId88"/>
      <p:italic r:id="rId89"/>
      <p:boldItalic r:id="rId90"/>
    </p:embeddedFont>
    <p:embeddedFont>
      <p:font typeface="Verdana" panose="020B0604030504040204" pitchFamily="34" charset="0"/>
      <p:regular r:id="rId91"/>
      <p:bold r:id="rId92"/>
      <p:italic r:id="rId93"/>
      <p:boldItalic r:id="rId9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5" roundtripDataSignature="AMtx7miBhm7foYwGK9c8gjLaJnLUYqA0+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83484" autoAdjust="0"/>
  </p:normalViewPr>
  <p:slideViewPr>
    <p:cSldViewPr snapToGrid="0">
      <p:cViewPr>
        <p:scale>
          <a:sx n="60" d="100"/>
          <a:sy n="60" d="100"/>
        </p:scale>
        <p:origin x="1572" y="1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2.fntdata"/><Relationship Id="rId89" Type="http://schemas.openxmlformats.org/officeDocument/2006/relationships/font" Target="fonts/font7.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8.fntdata"/><Relationship Id="rId95" Type="http://customschemas.google.com/relationships/presentationmetadata" Target="meta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1.fntdata"/><Relationship Id="rId88" Type="http://schemas.openxmlformats.org/officeDocument/2006/relationships/font" Target="fonts/font6.fntdata"/><Relationship Id="rId91" Type="http://schemas.openxmlformats.org/officeDocument/2006/relationships/font" Target="fonts/font9.fntdata"/><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4.fntdata"/><Relationship Id="rId94" Type="http://schemas.openxmlformats.org/officeDocument/2006/relationships/font" Target="fonts/font12.fntdata"/><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0.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5.fntdata"/><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1.fntdata"/><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87" name="Google Shape;8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 name="Google Shape;8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9" name="Google Shape;15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Literate workers are far more likely to organize on a wide scale, be aware of concepts of trade, economics, the value of labour and other ideas dangerous to the profits of factory owners.</a:t>
            </a:r>
            <a:endParaRPr/>
          </a:p>
          <a:p>
            <a:pPr marL="0" lvl="0" indent="0" algn="l" rtl="0">
              <a:spcBef>
                <a:spcPts val="360"/>
              </a:spcBef>
              <a:spcAft>
                <a:spcPts val="0"/>
              </a:spcAft>
              <a:buNone/>
            </a:pPr>
            <a:endParaRPr/>
          </a:p>
          <a:p>
            <a:pPr marL="0" lvl="0" indent="0" algn="l" rtl="0">
              <a:spcBef>
                <a:spcPts val="360"/>
              </a:spcBef>
              <a:spcAft>
                <a:spcPts val="0"/>
              </a:spcAft>
              <a:buNone/>
            </a:pPr>
            <a:r>
              <a:rPr lang="en-US"/>
              <a:t>Various groups (which had exerted control over others) had that control undermined by access to printed matter. When bibles were hand-copied in Latin, many did not know Latin and thus only priest interpret the bible. The availability of mass-produced bibles translated into local languages allowed ordinary members of the congregation to read the bible themselves and contest the interpretation of the priest.</a:t>
            </a:r>
            <a:endParaRPr/>
          </a:p>
          <a:p>
            <a:pPr marL="0" lvl="0" indent="0" algn="l" rtl="0">
              <a:spcBef>
                <a:spcPts val="360"/>
              </a:spcBef>
              <a:spcAft>
                <a:spcPts val="0"/>
              </a:spcAft>
              <a:buNone/>
            </a:pPr>
            <a:endParaRPr/>
          </a:p>
          <a:p>
            <a:pPr marL="0" lvl="0" indent="0" algn="l" rtl="0">
              <a:spcBef>
                <a:spcPts val="360"/>
              </a:spcBef>
              <a:spcAft>
                <a:spcPts val="0"/>
              </a:spcAft>
              <a:buNone/>
            </a:pPr>
            <a:r>
              <a:rPr lang="en-US"/>
              <a:t>Globalized society: cheap and easy printing allows for mass production of books, which allows for people in geographically distant places to achieve a similarity of experience which is otherwise unattainable. The ability for many people to read the same reports of events is the beginning of a move away from geographic isolation.</a:t>
            </a:r>
            <a:endParaRPr/>
          </a:p>
          <a:p>
            <a:pPr marL="0" lvl="0" indent="0" algn="l" rtl="0">
              <a:spcBef>
                <a:spcPts val="360"/>
              </a:spcBef>
              <a:spcAft>
                <a:spcPts val="0"/>
              </a:spcAft>
              <a:buNone/>
            </a:pPr>
            <a:endParaRPr/>
          </a:p>
        </p:txBody>
      </p:sp>
      <p:sp>
        <p:nvSpPr>
          <p:cNvPr id="160" name="Google Shape;160;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7" name="Google Shape;16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5" name="Google Shape;17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4" name="Google Shape;18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1" name="Google Shape;19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8" name="Google Shape;19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5" name="Google Shape;20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2" name="Google Shape;21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0" name="Google Shape;22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7" name="Google Shape;22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4" name="Google Shape;23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1" name="Google Shape;24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9" name="Google Shape;24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6" name="Google Shape;256;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3" name="Google Shape;26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0" name="Google Shape;27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8" name="Google Shape;27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5" name="Google Shape;285;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2" name="Google Shape;292;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9" name="Google Shape;29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0" name="Google Shape;10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7" name="Google Shape;307;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14" name="Google Shape;314;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1" name="Google Shape;321;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8" name="Google Shape;328;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5" name="Google Shape;335;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2" name="Google Shape;342;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0" name="Google Shape;350;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7" name="Google Shape;357;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4" name="Google Shape;364;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1" name="Google Shape;37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7" name="Google Shape;10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8" name="Google Shape;37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5" name="Google Shape;385;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93" name="Google Shape;393;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00" name="Google Shape;400;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07" name="Google Shape;407;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15" name="Google Shape;415;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22" name="Google Shape;422;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29" name="Google Shape;429;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37" name="Google Shape;437;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4" name="Google Shape;444;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4" name="Google Shape;11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51" name="Google Shape;451;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58" name="Google Shape;458;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65" name="Google Shape;465;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73" name="Google Shape;473;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80" name="Google Shape;480;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87" name="Google Shape;487;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94" name="Google Shape;494;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01" name="Google Shape;501;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09" name="Google Shape;509;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6" name="Google Shape;516;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6" name="Google Shape;12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22" name="Google Shape;522;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29" name="Google Shape;529;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36" name="Google Shape;536;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43" name="Google Shape;543;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51" name="Google Shape;551;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58" name="Google Shape;558;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68" name="Google Shape;568;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75" name="Google Shape;575;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82" name="Google Shape;582;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89" name="Google Shape;589;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96" name="Google Shape;596;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03" name="Google Shape;603;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10" name="Google Shape;610;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17" name="Google Shape;617;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24" name="Google Shape;624;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31" name="Google Shape;631;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39" name="Google Shape;639;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46" name="Google Shape;646;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53" name="Google Shape;653;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p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61" name="Google Shape;661;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0" name="Google Shape;14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68" name="Google Shape;668;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8" name="Google Shape;14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49" name="Google Shape;149;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82"/>
          <p:cNvSpPr txBox="1">
            <a:spLocks noGrp="1"/>
          </p:cNvSpPr>
          <p:nvPr>
            <p:ph type="ctrTitle"/>
          </p:nvPr>
        </p:nvSpPr>
        <p:spPr>
          <a:xfrm>
            <a:off x="2286000" y="3429000"/>
            <a:ext cx="6399213" cy="1219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82"/>
          <p:cNvSpPr txBox="1">
            <a:spLocks noGrp="1"/>
          </p:cNvSpPr>
          <p:nvPr>
            <p:ph type="subTitle" idx="1"/>
          </p:nvPr>
        </p:nvSpPr>
        <p:spPr>
          <a:xfrm>
            <a:off x="2286000" y="4800600"/>
            <a:ext cx="6399213" cy="838200"/>
          </a:xfrm>
          <a:prstGeom prst="rect">
            <a:avLst/>
          </a:prstGeom>
          <a:noFill/>
          <a:ln>
            <a:noFill/>
          </a:ln>
        </p:spPr>
        <p:txBody>
          <a:bodyPr spcFirstLastPara="1" wrap="square" lIns="91425" tIns="45700" rIns="91425" bIns="45700" anchor="t" anchorCtr="0">
            <a:normAutofit/>
          </a:bodyPr>
          <a:lstStyle>
            <a:lvl1pPr lvl="0" algn="l">
              <a:spcBef>
                <a:spcPts val="480"/>
              </a:spcBef>
              <a:spcAft>
                <a:spcPts val="0"/>
              </a:spcAft>
              <a:buClr>
                <a:schemeClr val="dk1"/>
              </a:buClr>
              <a:buSzPts val="2400"/>
              <a:buFont typeface="Arimo"/>
              <a:buNone/>
              <a:defRPr sz="2400"/>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
        <p:nvSpPr>
          <p:cNvPr id="18" name="Google Shape;18;p82"/>
          <p:cNvSpPr txBox="1">
            <a:spLocks noGrp="1"/>
          </p:cNvSpPr>
          <p:nvPr>
            <p:ph type="dt" idx="10"/>
          </p:nvPr>
        </p:nvSpPr>
        <p:spPr>
          <a:xfrm>
            <a:off x="457200" y="6245225"/>
            <a:ext cx="2133600" cy="3841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2"/>
          <p:cNvSpPr txBox="1">
            <a:spLocks noGrp="1"/>
          </p:cNvSpPr>
          <p:nvPr>
            <p:ph type="ftr" idx="11"/>
          </p:nvPr>
        </p:nvSpPr>
        <p:spPr>
          <a:xfrm>
            <a:off x="3124200" y="6245225"/>
            <a:ext cx="2895600" cy="38417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2"/>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200" b="0" i="0" u="none" strike="noStrike" cap="none">
                <a:solidFill>
                  <a:schemeClr val="dk1"/>
                </a:solidFill>
                <a:latin typeface="Verdana"/>
                <a:ea typeface="Verdana"/>
                <a:cs typeface="Verdana"/>
                <a:sym typeface="Verdana"/>
              </a:defRPr>
            </a:lvl1pPr>
            <a:lvl2pPr marL="0" lvl="1" indent="0" algn="r">
              <a:spcBef>
                <a:spcPts val="0"/>
              </a:spcBef>
              <a:spcAft>
                <a:spcPts val="0"/>
              </a:spcAft>
              <a:buNone/>
              <a:defRPr sz="1200" b="0" i="0" u="none" strike="noStrike" cap="none">
                <a:solidFill>
                  <a:schemeClr val="dk1"/>
                </a:solidFill>
                <a:latin typeface="Verdana"/>
                <a:ea typeface="Verdana"/>
                <a:cs typeface="Verdana"/>
                <a:sym typeface="Verdana"/>
              </a:defRPr>
            </a:lvl2pPr>
            <a:lvl3pPr marL="0" lvl="2" indent="0" algn="r">
              <a:spcBef>
                <a:spcPts val="0"/>
              </a:spcBef>
              <a:spcAft>
                <a:spcPts val="0"/>
              </a:spcAft>
              <a:buNone/>
              <a:defRPr sz="1200" b="0" i="0" u="none" strike="noStrike" cap="none">
                <a:solidFill>
                  <a:schemeClr val="dk1"/>
                </a:solidFill>
                <a:latin typeface="Verdana"/>
                <a:ea typeface="Verdana"/>
                <a:cs typeface="Verdana"/>
                <a:sym typeface="Verdana"/>
              </a:defRPr>
            </a:lvl3pPr>
            <a:lvl4pPr marL="0" lvl="3" indent="0" algn="r">
              <a:spcBef>
                <a:spcPts val="0"/>
              </a:spcBef>
              <a:spcAft>
                <a:spcPts val="0"/>
              </a:spcAft>
              <a:buNone/>
              <a:defRPr sz="1200" b="0" i="0" u="none" strike="noStrike" cap="none">
                <a:solidFill>
                  <a:schemeClr val="dk1"/>
                </a:solidFill>
                <a:latin typeface="Verdana"/>
                <a:ea typeface="Verdana"/>
                <a:cs typeface="Verdana"/>
                <a:sym typeface="Verdana"/>
              </a:defRPr>
            </a:lvl4pPr>
            <a:lvl5pPr marL="0" lvl="4" indent="0" algn="r">
              <a:spcBef>
                <a:spcPts val="0"/>
              </a:spcBef>
              <a:spcAft>
                <a:spcPts val="0"/>
              </a:spcAft>
              <a:buNone/>
              <a:defRPr sz="1200" b="0" i="0" u="none" strike="noStrike" cap="none">
                <a:solidFill>
                  <a:schemeClr val="dk1"/>
                </a:solidFill>
                <a:latin typeface="Verdana"/>
                <a:ea typeface="Verdana"/>
                <a:cs typeface="Verdana"/>
                <a:sym typeface="Verdana"/>
              </a:defRPr>
            </a:lvl5pPr>
            <a:lvl6pPr marL="0" lvl="5" indent="0" algn="r">
              <a:spcBef>
                <a:spcPts val="0"/>
              </a:spcBef>
              <a:spcAft>
                <a:spcPts val="0"/>
              </a:spcAft>
              <a:buNone/>
              <a:defRPr sz="1200" b="0" i="0" u="none" strike="noStrike" cap="none">
                <a:solidFill>
                  <a:schemeClr val="dk1"/>
                </a:solidFill>
                <a:latin typeface="Verdana"/>
                <a:ea typeface="Verdana"/>
                <a:cs typeface="Verdana"/>
                <a:sym typeface="Verdana"/>
              </a:defRPr>
            </a:lvl6pPr>
            <a:lvl7pPr marL="0" lvl="6" indent="0" algn="r">
              <a:spcBef>
                <a:spcPts val="0"/>
              </a:spcBef>
              <a:spcAft>
                <a:spcPts val="0"/>
              </a:spcAft>
              <a:buNone/>
              <a:defRPr sz="1200" b="0" i="0" u="none" strike="noStrike" cap="none">
                <a:solidFill>
                  <a:schemeClr val="dk1"/>
                </a:solidFill>
                <a:latin typeface="Verdana"/>
                <a:ea typeface="Verdana"/>
                <a:cs typeface="Verdana"/>
                <a:sym typeface="Verdana"/>
              </a:defRPr>
            </a:lvl7pPr>
            <a:lvl8pPr marL="0" lvl="7" indent="0" algn="r">
              <a:spcBef>
                <a:spcPts val="0"/>
              </a:spcBef>
              <a:spcAft>
                <a:spcPts val="0"/>
              </a:spcAft>
              <a:buNone/>
              <a:defRPr sz="1200" b="0" i="0" u="none" strike="noStrike" cap="none">
                <a:solidFill>
                  <a:schemeClr val="dk1"/>
                </a:solidFill>
                <a:latin typeface="Verdana"/>
                <a:ea typeface="Verdana"/>
                <a:cs typeface="Verdana"/>
                <a:sym typeface="Verdana"/>
              </a:defRPr>
            </a:lvl8pPr>
            <a:lvl9pPr marL="0" lvl="8" indent="0" algn="r">
              <a:spcBef>
                <a:spcPts val="0"/>
              </a:spcBef>
              <a:spcAft>
                <a:spcPts val="0"/>
              </a:spcAft>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91"/>
          <p:cNvSpPr txBox="1">
            <a:spLocks noGrp="1"/>
          </p:cNvSpPr>
          <p:nvPr>
            <p:ph type="title"/>
          </p:nvPr>
        </p:nvSpPr>
        <p:spPr>
          <a:xfrm>
            <a:off x="428596" y="428604"/>
            <a:ext cx="8255029" cy="7524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91"/>
          <p:cNvSpPr txBox="1">
            <a:spLocks noGrp="1"/>
          </p:cNvSpPr>
          <p:nvPr>
            <p:ph type="body" idx="1"/>
          </p:nvPr>
        </p:nvSpPr>
        <p:spPr>
          <a:xfrm rot="5400000">
            <a:off x="2243116" y="-314346"/>
            <a:ext cx="4625989" cy="8255029"/>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 name="Google Shape;76;p91"/>
          <p:cNvSpPr txBox="1">
            <a:spLocks noGrp="1"/>
          </p:cNvSpPr>
          <p:nvPr>
            <p:ph type="dt" idx="10"/>
          </p:nvPr>
        </p:nvSpPr>
        <p:spPr>
          <a:xfrm>
            <a:off x="457200" y="6245225"/>
            <a:ext cx="2133600" cy="3841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1"/>
          <p:cNvSpPr txBox="1">
            <a:spLocks noGrp="1"/>
          </p:cNvSpPr>
          <p:nvPr>
            <p:ph type="ftr" idx="11"/>
          </p:nvPr>
        </p:nvSpPr>
        <p:spPr>
          <a:xfrm>
            <a:off x="3124200" y="6245225"/>
            <a:ext cx="2895600" cy="38417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1"/>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200">
                <a:solidFill>
                  <a:schemeClr val="dk1"/>
                </a:solidFill>
                <a:latin typeface="Verdana"/>
                <a:ea typeface="Verdana"/>
                <a:cs typeface="Verdana"/>
                <a:sym typeface="Verdana"/>
              </a:defRPr>
            </a:lvl1pPr>
            <a:lvl2pPr marL="0" lvl="1" indent="0" algn="r">
              <a:spcBef>
                <a:spcPts val="0"/>
              </a:spcBef>
              <a:spcAft>
                <a:spcPts val="0"/>
              </a:spcAft>
              <a:buNone/>
              <a:defRPr sz="1200">
                <a:solidFill>
                  <a:schemeClr val="dk1"/>
                </a:solidFill>
                <a:latin typeface="Verdana"/>
                <a:ea typeface="Verdana"/>
                <a:cs typeface="Verdana"/>
                <a:sym typeface="Verdana"/>
              </a:defRPr>
            </a:lvl2pPr>
            <a:lvl3pPr marL="0" lvl="2" indent="0" algn="r">
              <a:spcBef>
                <a:spcPts val="0"/>
              </a:spcBef>
              <a:spcAft>
                <a:spcPts val="0"/>
              </a:spcAft>
              <a:buNone/>
              <a:defRPr sz="1200">
                <a:solidFill>
                  <a:schemeClr val="dk1"/>
                </a:solidFill>
                <a:latin typeface="Verdana"/>
                <a:ea typeface="Verdana"/>
                <a:cs typeface="Verdana"/>
                <a:sym typeface="Verdana"/>
              </a:defRPr>
            </a:lvl3pPr>
            <a:lvl4pPr marL="0" lvl="3" indent="0" algn="r">
              <a:spcBef>
                <a:spcPts val="0"/>
              </a:spcBef>
              <a:spcAft>
                <a:spcPts val="0"/>
              </a:spcAft>
              <a:buNone/>
              <a:defRPr sz="1200">
                <a:solidFill>
                  <a:schemeClr val="dk1"/>
                </a:solidFill>
                <a:latin typeface="Verdana"/>
                <a:ea typeface="Verdana"/>
                <a:cs typeface="Verdana"/>
                <a:sym typeface="Verdana"/>
              </a:defRPr>
            </a:lvl4pPr>
            <a:lvl5pPr marL="0" lvl="4" indent="0" algn="r">
              <a:spcBef>
                <a:spcPts val="0"/>
              </a:spcBef>
              <a:spcAft>
                <a:spcPts val="0"/>
              </a:spcAft>
              <a:buNone/>
              <a:defRPr sz="1200">
                <a:solidFill>
                  <a:schemeClr val="dk1"/>
                </a:solidFill>
                <a:latin typeface="Verdana"/>
                <a:ea typeface="Verdana"/>
                <a:cs typeface="Verdana"/>
                <a:sym typeface="Verdana"/>
              </a:defRPr>
            </a:lvl5pPr>
            <a:lvl6pPr marL="0" lvl="5" indent="0" algn="r">
              <a:spcBef>
                <a:spcPts val="0"/>
              </a:spcBef>
              <a:spcAft>
                <a:spcPts val="0"/>
              </a:spcAft>
              <a:buNone/>
              <a:defRPr sz="1200">
                <a:solidFill>
                  <a:schemeClr val="dk1"/>
                </a:solidFill>
                <a:latin typeface="Verdana"/>
                <a:ea typeface="Verdana"/>
                <a:cs typeface="Verdana"/>
                <a:sym typeface="Verdana"/>
              </a:defRPr>
            </a:lvl6pPr>
            <a:lvl7pPr marL="0" lvl="6" indent="0" algn="r">
              <a:spcBef>
                <a:spcPts val="0"/>
              </a:spcBef>
              <a:spcAft>
                <a:spcPts val="0"/>
              </a:spcAft>
              <a:buNone/>
              <a:defRPr sz="1200">
                <a:solidFill>
                  <a:schemeClr val="dk1"/>
                </a:solidFill>
                <a:latin typeface="Verdana"/>
                <a:ea typeface="Verdana"/>
                <a:cs typeface="Verdana"/>
                <a:sym typeface="Verdana"/>
              </a:defRPr>
            </a:lvl7pPr>
            <a:lvl8pPr marL="0" lvl="7" indent="0" algn="r">
              <a:spcBef>
                <a:spcPts val="0"/>
              </a:spcBef>
              <a:spcAft>
                <a:spcPts val="0"/>
              </a:spcAft>
              <a:buNone/>
              <a:defRPr sz="1200">
                <a:solidFill>
                  <a:schemeClr val="dk1"/>
                </a:solidFill>
                <a:latin typeface="Verdana"/>
                <a:ea typeface="Verdana"/>
                <a:cs typeface="Verdana"/>
                <a:sym typeface="Verdana"/>
              </a:defRPr>
            </a:lvl8pPr>
            <a:lvl9pPr marL="0" lvl="8" indent="0" algn="r">
              <a:spcBef>
                <a:spcPts val="0"/>
              </a:spcBef>
              <a:spcAft>
                <a:spcPts val="0"/>
              </a:spcAft>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92"/>
          <p:cNvSpPr txBox="1">
            <a:spLocks noGrp="1"/>
          </p:cNvSpPr>
          <p:nvPr>
            <p:ph type="title"/>
          </p:nvPr>
        </p:nvSpPr>
        <p:spPr>
          <a:xfrm rot="5400000">
            <a:off x="5087937" y="2530476"/>
            <a:ext cx="5592763" cy="159861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92"/>
          <p:cNvSpPr txBox="1">
            <a:spLocks noGrp="1"/>
          </p:cNvSpPr>
          <p:nvPr>
            <p:ph type="body" idx="1"/>
          </p:nvPr>
        </p:nvSpPr>
        <p:spPr>
          <a:xfrm rot="5400000">
            <a:off x="1812132" y="1005682"/>
            <a:ext cx="5592763" cy="46482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92"/>
          <p:cNvSpPr txBox="1">
            <a:spLocks noGrp="1"/>
          </p:cNvSpPr>
          <p:nvPr>
            <p:ph type="dt" idx="10"/>
          </p:nvPr>
        </p:nvSpPr>
        <p:spPr>
          <a:xfrm>
            <a:off x="457200" y="6245225"/>
            <a:ext cx="2133600" cy="3841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92"/>
          <p:cNvSpPr txBox="1">
            <a:spLocks noGrp="1"/>
          </p:cNvSpPr>
          <p:nvPr>
            <p:ph type="ftr" idx="11"/>
          </p:nvPr>
        </p:nvSpPr>
        <p:spPr>
          <a:xfrm>
            <a:off x="3124200" y="6245225"/>
            <a:ext cx="2895600" cy="38417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92"/>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200">
                <a:solidFill>
                  <a:schemeClr val="dk1"/>
                </a:solidFill>
                <a:latin typeface="Verdana"/>
                <a:ea typeface="Verdana"/>
                <a:cs typeface="Verdana"/>
                <a:sym typeface="Verdana"/>
              </a:defRPr>
            </a:lvl1pPr>
            <a:lvl2pPr marL="0" lvl="1" indent="0" algn="r">
              <a:spcBef>
                <a:spcPts val="0"/>
              </a:spcBef>
              <a:spcAft>
                <a:spcPts val="0"/>
              </a:spcAft>
              <a:buNone/>
              <a:defRPr sz="1200">
                <a:solidFill>
                  <a:schemeClr val="dk1"/>
                </a:solidFill>
                <a:latin typeface="Verdana"/>
                <a:ea typeface="Verdana"/>
                <a:cs typeface="Verdana"/>
                <a:sym typeface="Verdana"/>
              </a:defRPr>
            </a:lvl2pPr>
            <a:lvl3pPr marL="0" lvl="2" indent="0" algn="r">
              <a:spcBef>
                <a:spcPts val="0"/>
              </a:spcBef>
              <a:spcAft>
                <a:spcPts val="0"/>
              </a:spcAft>
              <a:buNone/>
              <a:defRPr sz="1200">
                <a:solidFill>
                  <a:schemeClr val="dk1"/>
                </a:solidFill>
                <a:latin typeface="Verdana"/>
                <a:ea typeface="Verdana"/>
                <a:cs typeface="Verdana"/>
                <a:sym typeface="Verdana"/>
              </a:defRPr>
            </a:lvl3pPr>
            <a:lvl4pPr marL="0" lvl="3" indent="0" algn="r">
              <a:spcBef>
                <a:spcPts val="0"/>
              </a:spcBef>
              <a:spcAft>
                <a:spcPts val="0"/>
              </a:spcAft>
              <a:buNone/>
              <a:defRPr sz="1200">
                <a:solidFill>
                  <a:schemeClr val="dk1"/>
                </a:solidFill>
                <a:latin typeface="Verdana"/>
                <a:ea typeface="Verdana"/>
                <a:cs typeface="Verdana"/>
                <a:sym typeface="Verdana"/>
              </a:defRPr>
            </a:lvl4pPr>
            <a:lvl5pPr marL="0" lvl="4" indent="0" algn="r">
              <a:spcBef>
                <a:spcPts val="0"/>
              </a:spcBef>
              <a:spcAft>
                <a:spcPts val="0"/>
              </a:spcAft>
              <a:buNone/>
              <a:defRPr sz="1200">
                <a:solidFill>
                  <a:schemeClr val="dk1"/>
                </a:solidFill>
                <a:latin typeface="Verdana"/>
                <a:ea typeface="Verdana"/>
                <a:cs typeface="Verdana"/>
                <a:sym typeface="Verdana"/>
              </a:defRPr>
            </a:lvl5pPr>
            <a:lvl6pPr marL="0" lvl="5" indent="0" algn="r">
              <a:spcBef>
                <a:spcPts val="0"/>
              </a:spcBef>
              <a:spcAft>
                <a:spcPts val="0"/>
              </a:spcAft>
              <a:buNone/>
              <a:defRPr sz="1200">
                <a:solidFill>
                  <a:schemeClr val="dk1"/>
                </a:solidFill>
                <a:latin typeface="Verdana"/>
                <a:ea typeface="Verdana"/>
                <a:cs typeface="Verdana"/>
                <a:sym typeface="Verdana"/>
              </a:defRPr>
            </a:lvl6pPr>
            <a:lvl7pPr marL="0" lvl="6" indent="0" algn="r">
              <a:spcBef>
                <a:spcPts val="0"/>
              </a:spcBef>
              <a:spcAft>
                <a:spcPts val="0"/>
              </a:spcAft>
              <a:buNone/>
              <a:defRPr sz="1200">
                <a:solidFill>
                  <a:schemeClr val="dk1"/>
                </a:solidFill>
                <a:latin typeface="Verdana"/>
                <a:ea typeface="Verdana"/>
                <a:cs typeface="Verdana"/>
                <a:sym typeface="Verdana"/>
              </a:defRPr>
            </a:lvl7pPr>
            <a:lvl8pPr marL="0" lvl="7" indent="0" algn="r">
              <a:spcBef>
                <a:spcPts val="0"/>
              </a:spcBef>
              <a:spcAft>
                <a:spcPts val="0"/>
              </a:spcAft>
              <a:buNone/>
              <a:defRPr sz="1200">
                <a:solidFill>
                  <a:schemeClr val="dk1"/>
                </a:solidFill>
                <a:latin typeface="Verdana"/>
                <a:ea typeface="Verdana"/>
                <a:cs typeface="Verdana"/>
                <a:sym typeface="Verdana"/>
              </a:defRPr>
            </a:lvl8pPr>
            <a:lvl9pPr marL="0" lvl="8" indent="0" algn="r">
              <a:spcBef>
                <a:spcPts val="0"/>
              </a:spcBef>
              <a:spcAft>
                <a:spcPts val="0"/>
              </a:spcAft>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3"/>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solidFill>
                  <a:schemeClr val="dk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83"/>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Font typeface="Arimo"/>
              <a:buChar char="•"/>
              <a:defRPr sz="3200">
                <a:latin typeface="Arimo"/>
                <a:ea typeface="Arimo"/>
                <a:cs typeface="Arimo"/>
                <a:sym typeface="Arim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3"/>
          <p:cNvSpPr txBox="1">
            <a:spLocks noGrp="1"/>
          </p:cNvSpPr>
          <p:nvPr>
            <p:ph type="dt" idx="10"/>
          </p:nvPr>
        </p:nvSpPr>
        <p:spPr>
          <a:xfrm>
            <a:off x="457200" y="6245225"/>
            <a:ext cx="2133600" cy="3841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3"/>
          <p:cNvSpPr txBox="1">
            <a:spLocks noGrp="1"/>
          </p:cNvSpPr>
          <p:nvPr>
            <p:ph type="ftr" idx="11"/>
          </p:nvPr>
        </p:nvSpPr>
        <p:spPr>
          <a:xfrm>
            <a:off x="3124200" y="6245225"/>
            <a:ext cx="2895600" cy="38417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3"/>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200" b="0" i="0" u="none" strike="noStrike" cap="none">
                <a:solidFill>
                  <a:schemeClr val="dk1"/>
                </a:solidFill>
                <a:latin typeface="Verdana"/>
                <a:ea typeface="Verdana"/>
                <a:cs typeface="Verdana"/>
                <a:sym typeface="Verdana"/>
              </a:defRPr>
            </a:lvl1pPr>
            <a:lvl2pPr marL="0" lvl="1" indent="0" algn="r">
              <a:spcBef>
                <a:spcPts val="0"/>
              </a:spcBef>
              <a:spcAft>
                <a:spcPts val="0"/>
              </a:spcAft>
              <a:buNone/>
              <a:defRPr sz="1200" b="0" i="0" u="none" strike="noStrike" cap="none">
                <a:solidFill>
                  <a:schemeClr val="dk1"/>
                </a:solidFill>
                <a:latin typeface="Verdana"/>
                <a:ea typeface="Verdana"/>
                <a:cs typeface="Verdana"/>
                <a:sym typeface="Verdana"/>
              </a:defRPr>
            </a:lvl2pPr>
            <a:lvl3pPr marL="0" lvl="2" indent="0" algn="r">
              <a:spcBef>
                <a:spcPts val="0"/>
              </a:spcBef>
              <a:spcAft>
                <a:spcPts val="0"/>
              </a:spcAft>
              <a:buNone/>
              <a:defRPr sz="1200" b="0" i="0" u="none" strike="noStrike" cap="none">
                <a:solidFill>
                  <a:schemeClr val="dk1"/>
                </a:solidFill>
                <a:latin typeface="Verdana"/>
                <a:ea typeface="Verdana"/>
                <a:cs typeface="Verdana"/>
                <a:sym typeface="Verdana"/>
              </a:defRPr>
            </a:lvl3pPr>
            <a:lvl4pPr marL="0" lvl="3" indent="0" algn="r">
              <a:spcBef>
                <a:spcPts val="0"/>
              </a:spcBef>
              <a:spcAft>
                <a:spcPts val="0"/>
              </a:spcAft>
              <a:buNone/>
              <a:defRPr sz="1200" b="0" i="0" u="none" strike="noStrike" cap="none">
                <a:solidFill>
                  <a:schemeClr val="dk1"/>
                </a:solidFill>
                <a:latin typeface="Verdana"/>
                <a:ea typeface="Verdana"/>
                <a:cs typeface="Verdana"/>
                <a:sym typeface="Verdana"/>
              </a:defRPr>
            </a:lvl4pPr>
            <a:lvl5pPr marL="0" lvl="4" indent="0" algn="r">
              <a:spcBef>
                <a:spcPts val="0"/>
              </a:spcBef>
              <a:spcAft>
                <a:spcPts val="0"/>
              </a:spcAft>
              <a:buNone/>
              <a:defRPr sz="1200" b="0" i="0" u="none" strike="noStrike" cap="none">
                <a:solidFill>
                  <a:schemeClr val="dk1"/>
                </a:solidFill>
                <a:latin typeface="Verdana"/>
                <a:ea typeface="Verdana"/>
                <a:cs typeface="Verdana"/>
                <a:sym typeface="Verdana"/>
              </a:defRPr>
            </a:lvl5pPr>
            <a:lvl6pPr marL="0" lvl="5" indent="0" algn="r">
              <a:spcBef>
                <a:spcPts val="0"/>
              </a:spcBef>
              <a:spcAft>
                <a:spcPts val="0"/>
              </a:spcAft>
              <a:buNone/>
              <a:defRPr sz="1200" b="0" i="0" u="none" strike="noStrike" cap="none">
                <a:solidFill>
                  <a:schemeClr val="dk1"/>
                </a:solidFill>
                <a:latin typeface="Verdana"/>
                <a:ea typeface="Verdana"/>
                <a:cs typeface="Verdana"/>
                <a:sym typeface="Verdana"/>
              </a:defRPr>
            </a:lvl6pPr>
            <a:lvl7pPr marL="0" lvl="6" indent="0" algn="r">
              <a:spcBef>
                <a:spcPts val="0"/>
              </a:spcBef>
              <a:spcAft>
                <a:spcPts val="0"/>
              </a:spcAft>
              <a:buNone/>
              <a:defRPr sz="1200" b="0" i="0" u="none" strike="noStrike" cap="none">
                <a:solidFill>
                  <a:schemeClr val="dk1"/>
                </a:solidFill>
                <a:latin typeface="Verdana"/>
                <a:ea typeface="Verdana"/>
                <a:cs typeface="Verdana"/>
                <a:sym typeface="Verdana"/>
              </a:defRPr>
            </a:lvl7pPr>
            <a:lvl8pPr marL="0" lvl="7" indent="0" algn="r">
              <a:spcBef>
                <a:spcPts val="0"/>
              </a:spcBef>
              <a:spcAft>
                <a:spcPts val="0"/>
              </a:spcAft>
              <a:buNone/>
              <a:defRPr sz="1200" b="0" i="0" u="none" strike="noStrike" cap="none">
                <a:solidFill>
                  <a:schemeClr val="dk1"/>
                </a:solidFill>
                <a:latin typeface="Verdana"/>
                <a:ea typeface="Verdana"/>
                <a:cs typeface="Verdana"/>
                <a:sym typeface="Verdana"/>
              </a:defRPr>
            </a:lvl8pPr>
            <a:lvl9pPr marL="0" lvl="8" indent="0" algn="r">
              <a:spcBef>
                <a:spcPts val="0"/>
              </a:spcBef>
              <a:spcAft>
                <a:spcPts val="0"/>
              </a:spcAft>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8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8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chemeClr val="dk1"/>
              </a:buClr>
              <a:buSzPts val="2000"/>
              <a:buFont typeface="Arimo"/>
              <a:buNone/>
              <a:defRPr sz="2000"/>
            </a:lvl1pPr>
            <a:lvl2pPr marL="914400" lvl="1" indent="-228600" algn="l">
              <a:spcBef>
                <a:spcPts val="360"/>
              </a:spcBef>
              <a:spcAft>
                <a:spcPts val="0"/>
              </a:spcAft>
              <a:buClr>
                <a:schemeClr val="dk1"/>
              </a:buClr>
              <a:buSzPts val="1800"/>
              <a:buFont typeface="Verdana"/>
              <a:buNone/>
              <a:defRPr sz="1800"/>
            </a:lvl2pPr>
            <a:lvl3pPr marL="1371600" lvl="2" indent="-228600" algn="l">
              <a:spcBef>
                <a:spcPts val="320"/>
              </a:spcBef>
              <a:spcAft>
                <a:spcPts val="0"/>
              </a:spcAft>
              <a:buClr>
                <a:schemeClr val="dk1"/>
              </a:buClr>
              <a:buSzPts val="1600"/>
              <a:buFont typeface="Verdana"/>
              <a:buNone/>
              <a:defRPr sz="1600"/>
            </a:lvl3pPr>
            <a:lvl4pPr marL="1828800" lvl="3" indent="-228600" algn="l">
              <a:spcBef>
                <a:spcPts val="280"/>
              </a:spcBef>
              <a:spcAft>
                <a:spcPts val="0"/>
              </a:spcAft>
              <a:buClr>
                <a:schemeClr val="dk1"/>
              </a:buClr>
              <a:buSzPts val="1400"/>
              <a:buFont typeface="Verdana"/>
              <a:buNone/>
              <a:defRPr sz="1400"/>
            </a:lvl4pPr>
            <a:lvl5pPr marL="2286000" lvl="4" indent="-228600" algn="l">
              <a:spcBef>
                <a:spcPts val="280"/>
              </a:spcBef>
              <a:spcAft>
                <a:spcPts val="0"/>
              </a:spcAft>
              <a:buClr>
                <a:schemeClr val="dk1"/>
              </a:buClr>
              <a:buSzPts val="1400"/>
              <a:buFont typeface="Verdana"/>
              <a:buNone/>
              <a:defRPr sz="1400"/>
            </a:lvl5pPr>
            <a:lvl6pPr marL="2743200" lvl="5" indent="-228600" algn="l">
              <a:spcBef>
                <a:spcPts val="280"/>
              </a:spcBef>
              <a:spcAft>
                <a:spcPts val="0"/>
              </a:spcAft>
              <a:buClr>
                <a:schemeClr val="dk1"/>
              </a:buClr>
              <a:buSzPts val="1400"/>
              <a:buFont typeface="Verdana"/>
              <a:buNone/>
              <a:defRPr sz="1400"/>
            </a:lvl6pPr>
            <a:lvl7pPr marL="3200400" lvl="6" indent="-228600" algn="l">
              <a:spcBef>
                <a:spcPts val="280"/>
              </a:spcBef>
              <a:spcAft>
                <a:spcPts val="0"/>
              </a:spcAft>
              <a:buClr>
                <a:schemeClr val="dk1"/>
              </a:buClr>
              <a:buSzPts val="1400"/>
              <a:buFont typeface="Verdana"/>
              <a:buNone/>
              <a:defRPr sz="1400"/>
            </a:lvl7pPr>
            <a:lvl8pPr marL="3657600" lvl="7" indent="-228600" algn="l">
              <a:spcBef>
                <a:spcPts val="280"/>
              </a:spcBef>
              <a:spcAft>
                <a:spcPts val="0"/>
              </a:spcAft>
              <a:buClr>
                <a:schemeClr val="dk1"/>
              </a:buClr>
              <a:buSzPts val="1400"/>
              <a:buFont typeface="Verdana"/>
              <a:buNone/>
              <a:defRPr sz="1400"/>
            </a:lvl8pPr>
            <a:lvl9pPr marL="4114800" lvl="8" indent="-228600" algn="l">
              <a:spcBef>
                <a:spcPts val="280"/>
              </a:spcBef>
              <a:spcAft>
                <a:spcPts val="0"/>
              </a:spcAft>
              <a:buClr>
                <a:schemeClr val="dk1"/>
              </a:buClr>
              <a:buSzPts val="1400"/>
              <a:buFont typeface="Verdana"/>
              <a:buNone/>
              <a:defRPr sz="1400"/>
            </a:lvl9pPr>
          </a:lstStyle>
          <a:p>
            <a:endParaRPr/>
          </a:p>
        </p:txBody>
      </p:sp>
      <p:sp>
        <p:nvSpPr>
          <p:cNvPr id="30" name="Google Shape;30;p84"/>
          <p:cNvSpPr txBox="1">
            <a:spLocks noGrp="1"/>
          </p:cNvSpPr>
          <p:nvPr>
            <p:ph type="dt" idx="10"/>
          </p:nvPr>
        </p:nvSpPr>
        <p:spPr>
          <a:xfrm>
            <a:off x="457200" y="6245225"/>
            <a:ext cx="2133600" cy="3841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4"/>
          <p:cNvSpPr txBox="1">
            <a:spLocks noGrp="1"/>
          </p:cNvSpPr>
          <p:nvPr>
            <p:ph type="ftr" idx="11"/>
          </p:nvPr>
        </p:nvSpPr>
        <p:spPr>
          <a:xfrm>
            <a:off x="3124200" y="6245225"/>
            <a:ext cx="2895600" cy="38417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4"/>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200">
                <a:solidFill>
                  <a:schemeClr val="dk1"/>
                </a:solidFill>
                <a:latin typeface="Verdana"/>
                <a:ea typeface="Verdana"/>
                <a:cs typeface="Verdana"/>
                <a:sym typeface="Verdana"/>
              </a:defRPr>
            </a:lvl1pPr>
            <a:lvl2pPr marL="0" lvl="1" indent="0" algn="r">
              <a:spcBef>
                <a:spcPts val="0"/>
              </a:spcBef>
              <a:spcAft>
                <a:spcPts val="0"/>
              </a:spcAft>
              <a:buNone/>
              <a:defRPr sz="1200">
                <a:solidFill>
                  <a:schemeClr val="dk1"/>
                </a:solidFill>
                <a:latin typeface="Verdana"/>
                <a:ea typeface="Verdana"/>
                <a:cs typeface="Verdana"/>
                <a:sym typeface="Verdana"/>
              </a:defRPr>
            </a:lvl2pPr>
            <a:lvl3pPr marL="0" lvl="2" indent="0" algn="r">
              <a:spcBef>
                <a:spcPts val="0"/>
              </a:spcBef>
              <a:spcAft>
                <a:spcPts val="0"/>
              </a:spcAft>
              <a:buNone/>
              <a:defRPr sz="1200">
                <a:solidFill>
                  <a:schemeClr val="dk1"/>
                </a:solidFill>
                <a:latin typeface="Verdana"/>
                <a:ea typeface="Verdana"/>
                <a:cs typeface="Verdana"/>
                <a:sym typeface="Verdana"/>
              </a:defRPr>
            </a:lvl3pPr>
            <a:lvl4pPr marL="0" lvl="3" indent="0" algn="r">
              <a:spcBef>
                <a:spcPts val="0"/>
              </a:spcBef>
              <a:spcAft>
                <a:spcPts val="0"/>
              </a:spcAft>
              <a:buNone/>
              <a:defRPr sz="1200">
                <a:solidFill>
                  <a:schemeClr val="dk1"/>
                </a:solidFill>
                <a:latin typeface="Verdana"/>
                <a:ea typeface="Verdana"/>
                <a:cs typeface="Verdana"/>
                <a:sym typeface="Verdana"/>
              </a:defRPr>
            </a:lvl4pPr>
            <a:lvl5pPr marL="0" lvl="4" indent="0" algn="r">
              <a:spcBef>
                <a:spcPts val="0"/>
              </a:spcBef>
              <a:spcAft>
                <a:spcPts val="0"/>
              </a:spcAft>
              <a:buNone/>
              <a:defRPr sz="1200">
                <a:solidFill>
                  <a:schemeClr val="dk1"/>
                </a:solidFill>
                <a:latin typeface="Verdana"/>
                <a:ea typeface="Verdana"/>
                <a:cs typeface="Verdana"/>
                <a:sym typeface="Verdana"/>
              </a:defRPr>
            </a:lvl5pPr>
            <a:lvl6pPr marL="0" lvl="5" indent="0" algn="r">
              <a:spcBef>
                <a:spcPts val="0"/>
              </a:spcBef>
              <a:spcAft>
                <a:spcPts val="0"/>
              </a:spcAft>
              <a:buNone/>
              <a:defRPr sz="1200">
                <a:solidFill>
                  <a:schemeClr val="dk1"/>
                </a:solidFill>
                <a:latin typeface="Verdana"/>
                <a:ea typeface="Verdana"/>
                <a:cs typeface="Verdana"/>
                <a:sym typeface="Verdana"/>
              </a:defRPr>
            </a:lvl6pPr>
            <a:lvl7pPr marL="0" lvl="6" indent="0" algn="r">
              <a:spcBef>
                <a:spcPts val="0"/>
              </a:spcBef>
              <a:spcAft>
                <a:spcPts val="0"/>
              </a:spcAft>
              <a:buNone/>
              <a:defRPr sz="1200">
                <a:solidFill>
                  <a:schemeClr val="dk1"/>
                </a:solidFill>
                <a:latin typeface="Verdana"/>
                <a:ea typeface="Verdana"/>
                <a:cs typeface="Verdana"/>
                <a:sym typeface="Verdana"/>
              </a:defRPr>
            </a:lvl7pPr>
            <a:lvl8pPr marL="0" lvl="7" indent="0" algn="r">
              <a:spcBef>
                <a:spcPts val="0"/>
              </a:spcBef>
              <a:spcAft>
                <a:spcPts val="0"/>
              </a:spcAft>
              <a:buNone/>
              <a:defRPr sz="1200">
                <a:solidFill>
                  <a:schemeClr val="dk1"/>
                </a:solidFill>
                <a:latin typeface="Verdana"/>
                <a:ea typeface="Verdana"/>
                <a:cs typeface="Verdana"/>
                <a:sym typeface="Verdana"/>
              </a:defRPr>
            </a:lvl8pPr>
            <a:lvl9pPr marL="0" lvl="8" indent="0" algn="r">
              <a:spcBef>
                <a:spcPts val="0"/>
              </a:spcBef>
              <a:spcAft>
                <a:spcPts val="0"/>
              </a:spcAft>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85"/>
          <p:cNvSpPr txBox="1">
            <a:spLocks noGrp="1"/>
          </p:cNvSpPr>
          <p:nvPr>
            <p:ph type="title"/>
          </p:nvPr>
        </p:nvSpPr>
        <p:spPr>
          <a:xfrm>
            <a:off x="428596" y="428604"/>
            <a:ext cx="8255029" cy="7524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5"/>
          <p:cNvSpPr txBox="1">
            <a:spLocks noGrp="1"/>
          </p:cNvSpPr>
          <p:nvPr>
            <p:ph type="body" idx="1"/>
          </p:nvPr>
        </p:nvSpPr>
        <p:spPr>
          <a:xfrm>
            <a:off x="2284413" y="1905000"/>
            <a:ext cx="3122612" cy="42211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Font typeface="Arimo"/>
              <a:buChar char="•"/>
              <a:defRPr sz="2800"/>
            </a:lvl1pPr>
            <a:lvl2pPr marL="914400" lvl="1" indent="-381000" algn="l">
              <a:spcBef>
                <a:spcPts val="480"/>
              </a:spcBef>
              <a:spcAft>
                <a:spcPts val="0"/>
              </a:spcAft>
              <a:buClr>
                <a:schemeClr val="dk1"/>
              </a:buClr>
              <a:buSzPts val="2400"/>
              <a:buFont typeface="Verdana"/>
              <a:buChar char="–"/>
              <a:defRPr sz="2400"/>
            </a:lvl2pPr>
            <a:lvl3pPr marL="1371600" lvl="2" indent="-355600" algn="l">
              <a:spcBef>
                <a:spcPts val="400"/>
              </a:spcBef>
              <a:spcAft>
                <a:spcPts val="0"/>
              </a:spcAft>
              <a:buClr>
                <a:schemeClr val="dk1"/>
              </a:buClr>
              <a:buSzPts val="2000"/>
              <a:buFont typeface="Verdana"/>
              <a:buChar char="•"/>
              <a:defRPr sz="2000"/>
            </a:lvl3pPr>
            <a:lvl4pPr marL="1828800" lvl="3" indent="-342900" algn="l">
              <a:spcBef>
                <a:spcPts val="360"/>
              </a:spcBef>
              <a:spcAft>
                <a:spcPts val="0"/>
              </a:spcAft>
              <a:buClr>
                <a:schemeClr val="dk1"/>
              </a:buClr>
              <a:buSzPts val="1800"/>
              <a:buFont typeface="Verdana"/>
              <a:buChar char="–"/>
              <a:defRPr sz="1800"/>
            </a:lvl4pPr>
            <a:lvl5pPr marL="2286000" lvl="4" indent="-342900" algn="l">
              <a:spcBef>
                <a:spcPts val="360"/>
              </a:spcBef>
              <a:spcAft>
                <a:spcPts val="0"/>
              </a:spcAft>
              <a:buClr>
                <a:schemeClr val="dk1"/>
              </a:buClr>
              <a:buSzPts val="1800"/>
              <a:buFont typeface="Verdana"/>
              <a:buChar char="»"/>
              <a:defRPr sz="1800"/>
            </a:lvl5pPr>
            <a:lvl6pPr marL="2743200" lvl="5" indent="-342900" algn="l">
              <a:spcBef>
                <a:spcPts val="360"/>
              </a:spcBef>
              <a:spcAft>
                <a:spcPts val="0"/>
              </a:spcAft>
              <a:buClr>
                <a:schemeClr val="dk1"/>
              </a:buClr>
              <a:buSzPts val="1800"/>
              <a:buFont typeface="Verdana"/>
              <a:buChar char="»"/>
              <a:defRPr sz="1800"/>
            </a:lvl6pPr>
            <a:lvl7pPr marL="3200400" lvl="6" indent="-342900" algn="l">
              <a:spcBef>
                <a:spcPts val="360"/>
              </a:spcBef>
              <a:spcAft>
                <a:spcPts val="0"/>
              </a:spcAft>
              <a:buClr>
                <a:schemeClr val="dk1"/>
              </a:buClr>
              <a:buSzPts val="1800"/>
              <a:buFont typeface="Verdana"/>
              <a:buChar char="»"/>
              <a:defRPr sz="1800"/>
            </a:lvl7pPr>
            <a:lvl8pPr marL="3657600" lvl="7" indent="-342900" algn="l">
              <a:spcBef>
                <a:spcPts val="360"/>
              </a:spcBef>
              <a:spcAft>
                <a:spcPts val="0"/>
              </a:spcAft>
              <a:buClr>
                <a:schemeClr val="dk1"/>
              </a:buClr>
              <a:buSzPts val="1800"/>
              <a:buFont typeface="Verdana"/>
              <a:buChar char="»"/>
              <a:defRPr sz="1800"/>
            </a:lvl8pPr>
            <a:lvl9pPr marL="4114800" lvl="8" indent="-342900" algn="l">
              <a:spcBef>
                <a:spcPts val="360"/>
              </a:spcBef>
              <a:spcAft>
                <a:spcPts val="0"/>
              </a:spcAft>
              <a:buClr>
                <a:schemeClr val="dk1"/>
              </a:buClr>
              <a:buSzPts val="1800"/>
              <a:buFont typeface="Verdana"/>
              <a:buChar char="»"/>
              <a:defRPr sz="1800"/>
            </a:lvl9pPr>
          </a:lstStyle>
          <a:p>
            <a:endParaRPr/>
          </a:p>
        </p:txBody>
      </p:sp>
      <p:sp>
        <p:nvSpPr>
          <p:cNvPr id="36" name="Google Shape;36;p85"/>
          <p:cNvSpPr txBox="1">
            <a:spLocks noGrp="1"/>
          </p:cNvSpPr>
          <p:nvPr>
            <p:ph type="body" idx="2"/>
          </p:nvPr>
        </p:nvSpPr>
        <p:spPr>
          <a:xfrm>
            <a:off x="5559425" y="1905000"/>
            <a:ext cx="3124200" cy="42211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Font typeface="Arimo"/>
              <a:buChar char="•"/>
              <a:defRPr sz="2800"/>
            </a:lvl1pPr>
            <a:lvl2pPr marL="914400" lvl="1" indent="-381000" algn="l">
              <a:spcBef>
                <a:spcPts val="480"/>
              </a:spcBef>
              <a:spcAft>
                <a:spcPts val="0"/>
              </a:spcAft>
              <a:buClr>
                <a:schemeClr val="dk1"/>
              </a:buClr>
              <a:buSzPts val="2400"/>
              <a:buFont typeface="Verdana"/>
              <a:buChar char="–"/>
              <a:defRPr sz="2400"/>
            </a:lvl2pPr>
            <a:lvl3pPr marL="1371600" lvl="2" indent="-355600" algn="l">
              <a:spcBef>
                <a:spcPts val="400"/>
              </a:spcBef>
              <a:spcAft>
                <a:spcPts val="0"/>
              </a:spcAft>
              <a:buClr>
                <a:schemeClr val="dk1"/>
              </a:buClr>
              <a:buSzPts val="2000"/>
              <a:buFont typeface="Verdana"/>
              <a:buChar char="•"/>
              <a:defRPr sz="2000"/>
            </a:lvl3pPr>
            <a:lvl4pPr marL="1828800" lvl="3" indent="-342900" algn="l">
              <a:spcBef>
                <a:spcPts val="360"/>
              </a:spcBef>
              <a:spcAft>
                <a:spcPts val="0"/>
              </a:spcAft>
              <a:buClr>
                <a:schemeClr val="dk1"/>
              </a:buClr>
              <a:buSzPts val="1800"/>
              <a:buFont typeface="Verdana"/>
              <a:buChar char="–"/>
              <a:defRPr sz="1800"/>
            </a:lvl4pPr>
            <a:lvl5pPr marL="2286000" lvl="4" indent="-342900" algn="l">
              <a:spcBef>
                <a:spcPts val="360"/>
              </a:spcBef>
              <a:spcAft>
                <a:spcPts val="0"/>
              </a:spcAft>
              <a:buClr>
                <a:schemeClr val="dk1"/>
              </a:buClr>
              <a:buSzPts val="1800"/>
              <a:buFont typeface="Verdana"/>
              <a:buChar char="»"/>
              <a:defRPr sz="1800"/>
            </a:lvl5pPr>
            <a:lvl6pPr marL="2743200" lvl="5" indent="-342900" algn="l">
              <a:spcBef>
                <a:spcPts val="360"/>
              </a:spcBef>
              <a:spcAft>
                <a:spcPts val="0"/>
              </a:spcAft>
              <a:buClr>
                <a:schemeClr val="dk1"/>
              </a:buClr>
              <a:buSzPts val="1800"/>
              <a:buFont typeface="Verdana"/>
              <a:buChar char="»"/>
              <a:defRPr sz="1800"/>
            </a:lvl6pPr>
            <a:lvl7pPr marL="3200400" lvl="6" indent="-342900" algn="l">
              <a:spcBef>
                <a:spcPts val="360"/>
              </a:spcBef>
              <a:spcAft>
                <a:spcPts val="0"/>
              </a:spcAft>
              <a:buClr>
                <a:schemeClr val="dk1"/>
              </a:buClr>
              <a:buSzPts val="1800"/>
              <a:buFont typeface="Verdana"/>
              <a:buChar char="»"/>
              <a:defRPr sz="1800"/>
            </a:lvl7pPr>
            <a:lvl8pPr marL="3657600" lvl="7" indent="-342900" algn="l">
              <a:spcBef>
                <a:spcPts val="360"/>
              </a:spcBef>
              <a:spcAft>
                <a:spcPts val="0"/>
              </a:spcAft>
              <a:buClr>
                <a:schemeClr val="dk1"/>
              </a:buClr>
              <a:buSzPts val="1800"/>
              <a:buFont typeface="Verdana"/>
              <a:buChar char="»"/>
              <a:defRPr sz="1800"/>
            </a:lvl8pPr>
            <a:lvl9pPr marL="4114800" lvl="8" indent="-342900" algn="l">
              <a:spcBef>
                <a:spcPts val="360"/>
              </a:spcBef>
              <a:spcAft>
                <a:spcPts val="0"/>
              </a:spcAft>
              <a:buClr>
                <a:schemeClr val="dk1"/>
              </a:buClr>
              <a:buSzPts val="1800"/>
              <a:buFont typeface="Verdana"/>
              <a:buChar char="»"/>
              <a:defRPr sz="1800"/>
            </a:lvl9pPr>
          </a:lstStyle>
          <a:p>
            <a:endParaRPr/>
          </a:p>
        </p:txBody>
      </p:sp>
      <p:sp>
        <p:nvSpPr>
          <p:cNvPr id="37" name="Google Shape;37;p85"/>
          <p:cNvSpPr txBox="1">
            <a:spLocks noGrp="1"/>
          </p:cNvSpPr>
          <p:nvPr>
            <p:ph type="dt" idx="10"/>
          </p:nvPr>
        </p:nvSpPr>
        <p:spPr>
          <a:xfrm>
            <a:off x="457200" y="6245225"/>
            <a:ext cx="2133600" cy="3841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5"/>
          <p:cNvSpPr txBox="1">
            <a:spLocks noGrp="1"/>
          </p:cNvSpPr>
          <p:nvPr>
            <p:ph type="ftr" idx="11"/>
          </p:nvPr>
        </p:nvSpPr>
        <p:spPr>
          <a:xfrm>
            <a:off x="3124200" y="6245225"/>
            <a:ext cx="2895600" cy="38417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85"/>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200">
                <a:solidFill>
                  <a:schemeClr val="dk1"/>
                </a:solidFill>
                <a:latin typeface="Verdana"/>
                <a:ea typeface="Verdana"/>
                <a:cs typeface="Verdana"/>
                <a:sym typeface="Verdana"/>
              </a:defRPr>
            </a:lvl1pPr>
            <a:lvl2pPr marL="0" lvl="1" indent="0" algn="r">
              <a:spcBef>
                <a:spcPts val="0"/>
              </a:spcBef>
              <a:spcAft>
                <a:spcPts val="0"/>
              </a:spcAft>
              <a:buNone/>
              <a:defRPr sz="1200">
                <a:solidFill>
                  <a:schemeClr val="dk1"/>
                </a:solidFill>
                <a:latin typeface="Verdana"/>
                <a:ea typeface="Verdana"/>
                <a:cs typeface="Verdana"/>
                <a:sym typeface="Verdana"/>
              </a:defRPr>
            </a:lvl2pPr>
            <a:lvl3pPr marL="0" lvl="2" indent="0" algn="r">
              <a:spcBef>
                <a:spcPts val="0"/>
              </a:spcBef>
              <a:spcAft>
                <a:spcPts val="0"/>
              </a:spcAft>
              <a:buNone/>
              <a:defRPr sz="1200">
                <a:solidFill>
                  <a:schemeClr val="dk1"/>
                </a:solidFill>
                <a:latin typeface="Verdana"/>
                <a:ea typeface="Verdana"/>
                <a:cs typeface="Verdana"/>
                <a:sym typeface="Verdana"/>
              </a:defRPr>
            </a:lvl3pPr>
            <a:lvl4pPr marL="0" lvl="3" indent="0" algn="r">
              <a:spcBef>
                <a:spcPts val="0"/>
              </a:spcBef>
              <a:spcAft>
                <a:spcPts val="0"/>
              </a:spcAft>
              <a:buNone/>
              <a:defRPr sz="1200">
                <a:solidFill>
                  <a:schemeClr val="dk1"/>
                </a:solidFill>
                <a:latin typeface="Verdana"/>
                <a:ea typeface="Verdana"/>
                <a:cs typeface="Verdana"/>
                <a:sym typeface="Verdana"/>
              </a:defRPr>
            </a:lvl4pPr>
            <a:lvl5pPr marL="0" lvl="4" indent="0" algn="r">
              <a:spcBef>
                <a:spcPts val="0"/>
              </a:spcBef>
              <a:spcAft>
                <a:spcPts val="0"/>
              </a:spcAft>
              <a:buNone/>
              <a:defRPr sz="1200">
                <a:solidFill>
                  <a:schemeClr val="dk1"/>
                </a:solidFill>
                <a:latin typeface="Verdana"/>
                <a:ea typeface="Verdana"/>
                <a:cs typeface="Verdana"/>
                <a:sym typeface="Verdana"/>
              </a:defRPr>
            </a:lvl5pPr>
            <a:lvl6pPr marL="0" lvl="5" indent="0" algn="r">
              <a:spcBef>
                <a:spcPts val="0"/>
              </a:spcBef>
              <a:spcAft>
                <a:spcPts val="0"/>
              </a:spcAft>
              <a:buNone/>
              <a:defRPr sz="1200">
                <a:solidFill>
                  <a:schemeClr val="dk1"/>
                </a:solidFill>
                <a:latin typeface="Verdana"/>
                <a:ea typeface="Verdana"/>
                <a:cs typeface="Verdana"/>
                <a:sym typeface="Verdana"/>
              </a:defRPr>
            </a:lvl6pPr>
            <a:lvl7pPr marL="0" lvl="6" indent="0" algn="r">
              <a:spcBef>
                <a:spcPts val="0"/>
              </a:spcBef>
              <a:spcAft>
                <a:spcPts val="0"/>
              </a:spcAft>
              <a:buNone/>
              <a:defRPr sz="1200">
                <a:solidFill>
                  <a:schemeClr val="dk1"/>
                </a:solidFill>
                <a:latin typeface="Verdana"/>
                <a:ea typeface="Verdana"/>
                <a:cs typeface="Verdana"/>
                <a:sym typeface="Verdana"/>
              </a:defRPr>
            </a:lvl7pPr>
            <a:lvl8pPr marL="0" lvl="7" indent="0" algn="r">
              <a:spcBef>
                <a:spcPts val="0"/>
              </a:spcBef>
              <a:spcAft>
                <a:spcPts val="0"/>
              </a:spcAft>
              <a:buNone/>
              <a:defRPr sz="1200">
                <a:solidFill>
                  <a:schemeClr val="dk1"/>
                </a:solidFill>
                <a:latin typeface="Verdana"/>
                <a:ea typeface="Verdana"/>
                <a:cs typeface="Verdana"/>
                <a:sym typeface="Verdana"/>
              </a:defRPr>
            </a:lvl8pPr>
            <a:lvl9pPr marL="0" lvl="8" indent="0" algn="r">
              <a:spcBef>
                <a:spcPts val="0"/>
              </a:spcBef>
              <a:spcAft>
                <a:spcPts val="0"/>
              </a:spcAft>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8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8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Font typeface="Arimo"/>
              <a:buNone/>
              <a:defRPr sz="2400" b="1"/>
            </a:lvl1pPr>
            <a:lvl2pPr marL="914400" lvl="1" indent="-228600" algn="l">
              <a:spcBef>
                <a:spcPts val="400"/>
              </a:spcBef>
              <a:spcAft>
                <a:spcPts val="0"/>
              </a:spcAft>
              <a:buClr>
                <a:schemeClr val="dk1"/>
              </a:buClr>
              <a:buSzPts val="2000"/>
              <a:buFont typeface="Verdana"/>
              <a:buNone/>
              <a:defRPr sz="2000" b="1"/>
            </a:lvl2pPr>
            <a:lvl3pPr marL="1371600" lvl="2" indent="-228600" algn="l">
              <a:spcBef>
                <a:spcPts val="360"/>
              </a:spcBef>
              <a:spcAft>
                <a:spcPts val="0"/>
              </a:spcAft>
              <a:buClr>
                <a:schemeClr val="dk1"/>
              </a:buClr>
              <a:buSzPts val="1800"/>
              <a:buFont typeface="Verdana"/>
              <a:buNone/>
              <a:defRPr sz="1800" b="1"/>
            </a:lvl3pPr>
            <a:lvl4pPr marL="1828800" lvl="3" indent="-228600" algn="l">
              <a:spcBef>
                <a:spcPts val="320"/>
              </a:spcBef>
              <a:spcAft>
                <a:spcPts val="0"/>
              </a:spcAft>
              <a:buClr>
                <a:schemeClr val="dk1"/>
              </a:buClr>
              <a:buSzPts val="1600"/>
              <a:buFont typeface="Verdana"/>
              <a:buNone/>
              <a:defRPr sz="1600" b="1"/>
            </a:lvl4pPr>
            <a:lvl5pPr marL="2286000" lvl="4" indent="-228600" algn="l">
              <a:spcBef>
                <a:spcPts val="320"/>
              </a:spcBef>
              <a:spcAft>
                <a:spcPts val="0"/>
              </a:spcAft>
              <a:buClr>
                <a:schemeClr val="dk1"/>
              </a:buClr>
              <a:buSzPts val="1600"/>
              <a:buFont typeface="Verdana"/>
              <a:buNone/>
              <a:defRPr sz="1600" b="1"/>
            </a:lvl5pPr>
            <a:lvl6pPr marL="2743200" lvl="5" indent="-228600" algn="l">
              <a:spcBef>
                <a:spcPts val="320"/>
              </a:spcBef>
              <a:spcAft>
                <a:spcPts val="0"/>
              </a:spcAft>
              <a:buClr>
                <a:schemeClr val="dk1"/>
              </a:buClr>
              <a:buSzPts val="1600"/>
              <a:buFont typeface="Verdana"/>
              <a:buNone/>
              <a:defRPr sz="1600" b="1"/>
            </a:lvl6pPr>
            <a:lvl7pPr marL="3200400" lvl="6" indent="-228600" algn="l">
              <a:spcBef>
                <a:spcPts val="320"/>
              </a:spcBef>
              <a:spcAft>
                <a:spcPts val="0"/>
              </a:spcAft>
              <a:buClr>
                <a:schemeClr val="dk1"/>
              </a:buClr>
              <a:buSzPts val="1600"/>
              <a:buFont typeface="Verdana"/>
              <a:buNone/>
              <a:defRPr sz="1600" b="1"/>
            </a:lvl7pPr>
            <a:lvl8pPr marL="3657600" lvl="7" indent="-228600" algn="l">
              <a:spcBef>
                <a:spcPts val="320"/>
              </a:spcBef>
              <a:spcAft>
                <a:spcPts val="0"/>
              </a:spcAft>
              <a:buClr>
                <a:schemeClr val="dk1"/>
              </a:buClr>
              <a:buSzPts val="1600"/>
              <a:buFont typeface="Verdana"/>
              <a:buNone/>
              <a:defRPr sz="1600" b="1"/>
            </a:lvl8pPr>
            <a:lvl9pPr marL="4114800" lvl="8" indent="-228600" algn="l">
              <a:spcBef>
                <a:spcPts val="320"/>
              </a:spcBef>
              <a:spcAft>
                <a:spcPts val="0"/>
              </a:spcAft>
              <a:buClr>
                <a:schemeClr val="dk1"/>
              </a:buClr>
              <a:buSzPts val="1600"/>
              <a:buFont typeface="Verdana"/>
              <a:buNone/>
              <a:defRPr sz="1600" b="1"/>
            </a:lvl9pPr>
          </a:lstStyle>
          <a:p>
            <a:endParaRPr/>
          </a:p>
        </p:txBody>
      </p:sp>
      <p:sp>
        <p:nvSpPr>
          <p:cNvPr id="43" name="Google Shape;43;p8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Font typeface="Arimo"/>
              <a:buChar char="•"/>
              <a:defRPr sz="2400"/>
            </a:lvl1pPr>
            <a:lvl2pPr marL="914400" lvl="1" indent="-355600" algn="l">
              <a:spcBef>
                <a:spcPts val="400"/>
              </a:spcBef>
              <a:spcAft>
                <a:spcPts val="0"/>
              </a:spcAft>
              <a:buClr>
                <a:schemeClr val="dk1"/>
              </a:buClr>
              <a:buSzPts val="2000"/>
              <a:buFont typeface="Verdana"/>
              <a:buChar char="–"/>
              <a:defRPr sz="2000"/>
            </a:lvl2pPr>
            <a:lvl3pPr marL="1371600" lvl="2" indent="-342900" algn="l">
              <a:spcBef>
                <a:spcPts val="360"/>
              </a:spcBef>
              <a:spcAft>
                <a:spcPts val="0"/>
              </a:spcAft>
              <a:buClr>
                <a:schemeClr val="dk1"/>
              </a:buClr>
              <a:buSzPts val="1800"/>
              <a:buFont typeface="Verdana"/>
              <a:buChar char="•"/>
              <a:defRPr sz="1800"/>
            </a:lvl3pPr>
            <a:lvl4pPr marL="1828800" lvl="3" indent="-330200" algn="l">
              <a:spcBef>
                <a:spcPts val="320"/>
              </a:spcBef>
              <a:spcAft>
                <a:spcPts val="0"/>
              </a:spcAft>
              <a:buClr>
                <a:schemeClr val="dk1"/>
              </a:buClr>
              <a:buSzPts val="1600"/>
              <a:buFont typeface="Verdana"/>
              <a:buChar char="–"/>
              <a:defRPr sz="1600"/>
            </a:lvl4pPr>
            <a:lvl5pPr marL="2286000" lvl="4" indent="-330200" algn="l">
              <a:spcBef>
                <a:spcPts val="320"/>
              </a:spcBef>
              <a:spcAft>
                <a:spcPts val="0"/>
              </a:spcAft>
              <a:buClr>
                <a:schemeClr val="dk1"/>
              </a:buClr>
              <a:buSzPts val="1600"/>
              <a:buFont typeface="Verdana"/>
              <a:buChar char="»"/>
              <a:defRPr sz="1600"/>
            </a:lvl5pPr>
            <a:lvl6pPr marL="2743200" lvl="5" indent="-330200" algn="l">
              <a:spcBef>
                <a:spcPts val="320"/>
              </a:spcBef>
              <a:spcAft>
                <a:spcPts val="0"/>
              </a:spcAft>
              <a:buClr>
                <a:schemeClr val="dk1"/>
              </a:buClr>
              <a:buSzPts val="1600"/>
              <a:buFont typeface="Verdana"/>
              <a:buChar char="»"/>
              <a:defRPr sz="1600"/>
            </a:lvl6pPr>
            <a:lvl7pPr marL="3200400" lvl="6" indent="-330200" algn="l">
              <a:spcBef>
                <a:spcPts val="320"/>
              </a:spcBef>
              <a:spcAft>
                <a:spcPts val="0"/>
              </a:spcAft>
              <a:buClr>
                <a:schemeClr val="dk1"/>
              </a:buClr>
              <a:buSzPts val="1600"/>
              <a:buFont typeface="Verdana"/>
              <a:buChar char="»"/>
              <a:defRPr sz="1600"/>
            </a:lvl7pPr>
            <a:lvl8pPr marL="3657600" lvl="7" indent="-330200" algn="l">
              <a:spcBef>
                <a:spcPts val="320"/>
              </a:spcBef>
              <a:spcAft>
                <a:spcPts val="0"/>
              </a:spcAft>
              <a:buClr>
                <a:schemeClr val="dk1"/>
              </a:buClr>
              <a:buSzPts val="1600"/>
              <a:buFont typeface="Verdana"/>
              <a:buChar char="»"/>
              <a:defRPr sz="1600"/>
            </a:lvl8pPr>
            <a:lvl9pPr marL="4114800" lvl="8" indent="-330200" algn="l">
              <a:spcBef>
                <a:spcPts val="320"/>
              </a:spcBef>
              <a:spcAft>
                <a:spcPts val="0"/>
              </a:spcAft>
              <a:buClr>
                <a:schemeClr val="dk1"/>
              </a:buClr>
              <a:buSzPts val="1600"/>
              <a:buFont typeface="Verdana"/>
              <a:buChar char="»"/>
              <a:defRPr sz="1600"/>
            </a:lvl9pPr>
          </a:lstStyle>
          <a:p>
            <a:endParaRPr/>
          </a:p>
        </p:txBody>
      </p:sp>
      <p:sp>
        <p:nvSpPr>
          <p:cNvPr id="44" name="Google Shape;44;p8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Font typeface="Arimo"/>
              <a:buNone/>
              <a:defRPr sz="2400" b="1"/>
            </a:lvl1pPr>
            <a:lvl2pPr marL="914400" lvl="1" indent="-228600" algn="l">
              <a:spcBef>
                <a:spcPts val="400"/>
              </a:spcBef>
              <a:spcAft>
                <a:spcPts val="0"/>
              </a:spcAft>
              <a:buClr>
                <a:schemeClr val="dk1"/>
              </a:buClr>
              <a:buSzPts val="2000"/>
              <a:buFont typeface="Verdana"/>
              <a:buNone/>
              <a:defRPr sz="2000" b="1"/>
            </a:lvl2pPr>
            <a:lvl3pPr marL="1371600" lvl="2" indent="-228600" algn="l">
              <a:spcBef>
                <a:spcPts val="360"/>
              </a:spcBef>
              <a:spcAft>
                <a:spcPts val="0"/>
              </a:spcAft>
              <a:buClr>
                <a:schemeClr val="dk1"/>
              </a:buClr>
              <a:buSzPts val="1800"/>
              <a:buFont typeface="Verdana"/>
              <a:buNone/>
              <a:defRPr sz="1800" b="1"/>
            </a:lvl3pPr>
            <a:lvl4pPr marL="1828800" lvl="3" indent="-228600" algn="l">
              <a:spcBef>
                <a:spcPts val="320"/>
              </a:spcBef>
              <a:spcAft>
                <a:spcPts val="0"/>
              </a:spcAft>
              <a:buClr>
                <a:schemeClr val="dk1"/>
              </a:buClr>
              <a:buSzPts val="1600"/>
              <a:buFont typeface="Verdana"/>
              <a:buNone/>
              <a:defRPr sz="1600" b="1"/>
            </a:lvl4pPr>
            <a:lvl5pPr marL="2286000" lvl="4" indent="-228600" algn="l">
              <a:spcBef>
                <a:spcPts val="320"/>
              </a:spcBef>
              <a:spcAft>
                <a:spcPts val="0"/>
              </a:spcAft>
              <a:buClr>
                <a:schemeClr val="dk1"/>
              </a:buClr>
              <a:buSzPts val="1600"/>
              <a:buFont typeface="Verdana"/>
              <a:buNone/>
              <a:defRPr sz="1600" b="1"/>
            </a:lvl5pPr>
            <a:lvl6pPr marL="2743200" lvl="5" indent="-228600" algn="l">
              <a:spcBef>
                <a:spcPts val="320"/>
              </a:spcBef>
              <a:spcAft>
                <a:spcPts val="0"/>
              </a:spcAft>
              <a:buClr>
                <a:schemeClr val="dk1"/>
              </a:buClr>
              <a:buSzPts val="1600"/>
              <a:buFont typeface="Verdana"/>
              <a:buNone/>
              <a:defRPr sz="1600" b="1"/>
            </a:lvl6pPr>
            <a:lvl7pPr marL="3200400" lvl="6" indent="-228600" algn="l">
              <a:spcBef>
                <a:spcPts val="320"/>
              </a:spcBef>
              <a:spcAft>
                <a:spcPts val="0"/>
              </a:spcAft>
              <a:buClr>
                <a:schemeClr val="dk1"/>
              </a:buClr>
              <a:buSzPts val="1600"/>
              <a:buFont typeface="Verdana"/>
              <a:buNone/>
              <a:defRPr sz="1600" b="1"/>
            </a:lvl7pPr>
            <a:lvl8pPr marL="3657600" lvl="7" indent="-228600" algn="l">
              <a:spcBef>
                <a:spcPts val="320"/>
              </a:spcBef>
              <a:spcAft>
                <a:spcPts val="0"/>
              </a:spcAft>
              <a:buClr>
                <a:schemeClr val="dk1"/>
              </a:buClr>
              <a:buSzPts val="1600"/>
              <a:buFont typeface="Verdana"/>
              <a:buNone/>
              <a:defRPr sz="1600" b="1"/>
            </a:lvl8pPr>
            <a:lvl9pPr marL="4114800" lvl="8" indent="-228600" algn="l">
              <a:spcBef>
                <a:spcPts val="320"/>
              </a:spcBef>
              <a:spcAft>
                <a:spcPts val="0"/>
              </a:spcAft>
              <a:buClr>
                <a:schemeClr val="dk1"/>
              </a:buClr>
              <a:buSzPts val="1600"/>
              <a:buFont typeface="Verdana"/>
              <a:buNone/>
              <a:defRPr sz="1600" b="1"/>
            </a:lvl9pPr>
          </a:lstStyle>
          <a:p>
            <a:endParaRPr/>
          </a:p>
        </p:txBody>
      </p:sp>
      <p:sp>
        <p:nvSpPr>
          <p:cNvPr id="45" name="Google Shape;45;p8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Font typeface="Arimo"/>
              <a:buChar char="•"/>
              <a:defRPr sz="2400"/>
            </a:lvl1pPr>
            <a:lvl2pPr marL="914400" lvl="1" indent="-355600" algn="l">
              <a:spcBef>
                <a:spcPts val="400"/>
              </a:spcBef>
              <a:spcAft>
                <a:spcPts val="0"/>
              </a:spcAft>
              <a:buClr>
                <a:schemeClr val="dk1"/>
              </a:buClr>
              <a:buSzPts val="2000"/>
              <a:buFont typeface="Verdana"/>
              <a:buChar char="–"/>
              <a:defRPr sz="2000"/>
            </a:lvl2pPr>
            <a:lvl3pPr marL="1371600" lvl="2" indent="-342900" algn="l">
              <a:spcBef>
                <a:spcPts val="360"/>
              </a:spcBef>
              <a:spcAft>
                <a:spcPts val="0"/>
              </a:spcAft>
              <a:buClr>
                <a:schemeClr val="dk1"/>
              </a:buClr>
              <a:buSzPts val="1800"/>
              <a:buFont typeface="Verdana"/>
              <a:buChar char="•"/>
              <a:defRPr sz="1800"/>
            </a:lvl3pPr>
            <a:lvl4pPr marL="1828800" lvl="3" indent="-330200" algn="l">
              <a:spcBef>
                <a:spcPts val="320"/>
              </a:spcBef>
              <a:spcAft>
                <a:spcPts val="0"/>
              </a:spcAft>
              <a:buClr>
                <a:schemeClr val="dk1"/>
              </a:buClr>
              <a:buSzPts val="1600"/>
              <a:buFont typeface="Verdana"/>
              <a:buChar char="–"/>
              <a:defRPr sz="1600"/>
            </a:lvl4pPr>
            <a:lvl5pPr marL="2286000" lvl="4" indent="-330200" algn="l">
              <a:spcBef>
                <a:spcPts val="320"/>
              </a:spcBef>
              <a:spcAft>
                <a:spcPts val="0"/>
              </a:spcAft>
              <a:buClr>
                <a:schemeClr val="dk1"/>
              </a:buClr>
              <a:buSzPts val="1600"/>
              <a:buFont typeface="Verdana"/>
              <a:buChar char="»"/>
              <a:defRPr sz="1600"/>
            </a:lvl5pPr>
            <a:lvl6pPr marL="2743200" lvl="5" indent="-330200" algn="l">
              <a:spcBef>
                <a:spcPts val="320"/>
              </a:spcBef>
              <a:spcAft>
                <a:spcPts val="0"/>
              </a:spcAft>
              <a:buClr>
                <a:schemeClr val="dk1"/>
              </a:buClr>
              <a:buSzPts val="1600"/>
              <a:buFont typeface="Verdana"/>
              <a:buChar char="»"/>
              <a:defRPr sz="1600"/>
            </a:lvl6pPr>
            <a:lvl7pPr marL="3200400" lvl="6" indent="-330200" algn="l">
              <a:spcBef>
                <a:spcPts val="320"/>
              </a:spcBef>
              <a:spcAft>
                <a:spcPts val="0"/>
              </a:spcAft>
              <a:buClr>
                <a:schemeClr val="dk1"/>
              </a:buClr>
              <a:buSzPts val="1600"/>
              <a:buFont typeface="Verdana"/>
              <a:buChar char="»"/>
              <a:defRPr sz="1600"/>
            </a:lvl7pPr>
            <a:lvl8pPr marL="3657600" lvl="7" indent="-330200" algn="l">
              <a:spcBef>
                <a:spcPts val="320"/>
              </a:spcBef>
              <a:spcAft>
                <a:spcPts val="0"/>
              </a:spcAft>
              <a:buClr>
                <a:schemeClr val="dk1"/>
              </a:buClr>
              <a:buSzPts val="1600"/>
              <a:buFont typeface="Verdana"/>
              <a:buChar char="»"/>
              <a:defRPr sz="1600"/>
            </a:lvl8pPr>
            <a:lvl9pPr marL="4114800" lvl="8" indent="-330200" algn="l">
              <a:spcBef>
                <a:spcPts val="320"/>
              </a:spcBef>
              <a:spcAft>
                <a:spcPts val="0"/>
              </a:spcAft>
              <a:buClr>
                <a:schemeClr val="dk1"/>
              </a:buClr>
              <a:buSzPts val="1600"/>
              <a:buFont typeface="Verdana"/>
              <a:buChar char="»"/>
              <a:defRPr sz="1600"/>
            </a:lvl9pPr>
          </a:lstStyle>
          <a:p>
            <a:endParaRPr/>
          </a:p>
        </p:txBody>
      </p:sp>
      <p:sp>
        <p:nvSpPr>
          <p:cNvPr id="46" name="Google Shape;46;p86"/>
          <p:cNvSpPr txBox="1">
            <a:spLocks noGrp="1"/>
          </p:cNvSpPr>
          <p:nvPr>
            <p:ph type="dt" idx="10"/>
          </p:nvPr>
        </p:nvSpPr>
        <p:spPr>
          <a:xfrm>
            <a:off x="457200" y="6245225"/>
            <a:ext cx="2133600" cy="3841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86"/>
          <p:cNvSpPr txBox="1">
            <a:spLocks noGrp="1"/>
          </p:cNvSpPr>
          <p:nvPr>
            <p:ph type="ftr" idx="11"/>
          </p:nvPr>
        </p:nvSpPr>
        <p:spPr>
          <a:xfrm>
            <a:off x="3124200" y="6245225"/>
            <a:ext cx="2895600" cy="38417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6"/>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200">
                <a:solidFill>
                  <a:schemeClr val="dk1"/>
                </a:solidFill>
                <a:latin typeface="Verdana"/>
                <a:ea typeface="Verdana"/>
                <a:cs typeface="Verdana"/>
                <a:sym typeface="Verdana"/>
              </a:defRPr>
            </a:lvl1pPr>
            <a:lvl2pPr marL="0" lvl="1" indent="0" algn="r">
              <a:spcBef>
                <a:spcPts val="0"/>
              </a:spcBef>
              <a:spcAft>
                <a:spcPts val="0"/>
              </a:spcAft>
              <a:buNone/>
              <a:defRPr sz="1200">
                <a:solidFill>
                  <a:schemeClr val="dk1"/>
                </a:solidFill>
                <a:latin typeface="Verdana"/>
                <a:ea typeface="Verdana"/>
                <a:cs typeface="Verdana"/>
                <a:sym typeface="Verdana"/>
              </a:defRPr>
            </a:lvl2pPr>
            <a:lvl3pPr marL="0" lvl="2" indent="0" algn="r">
              <a:spcBef>
                <a:spcPts val="0"/>
              </a:spcBef>
              <a:spcAft>
                <a:spcPts val="0"/>
              </a:spcAft>
              <a:buNone/>
              <a:defRPr sz="1200">
                <a:solidFill>
                  <a:schemeClr val="dk1"/>
                </a:solidFill>
                <a:latin typeface="Verdana"/>
                <a:ea typeface="Verdana"/>
                <a:cs typeface="Verdana"/>
                <a:sym typeface="Verdana"/>
              </a:defRPr>
            </a:lvl3pPr>
            <a:lvl4pPr marL="0" lvl="3" indent="0" algn="r">
              <a:spcBef>
                <a:spcPts val="0"/>
              </a:spcBef>
              <a:spcAft>
                <a:spcPts val="0"/>
              </a:spcAft>
              <a:buNone/>
              <a:defRPr sz="1200">
                <a:solidFill>
                  <a:schemeClr val="dk1"/>
                </a:solidFill>
                <a:latin typeface="Verdana"/>
                <a:ea typeface="Verdana"/>
                <a:cs typeface="Verdana"/>
                <a:sym typeface="Verdana"/>
              </a:defRPr>
            </a:lvl4pPr>
            <a:lvl5pPr marL="0" lvl="4" indent="0" algn="r">
              <a:spcBef>
                <a:spcPts val="0"/>
              </a:spcBef>
              <a:spcAft>
                <a:spcPts val="0"/>
              </a:spcAft>
              <a:buNone/>
              <a:defRPr sz="1200">
                <a:solidFill>
                  <a:schemeClr val="dk1"/>
                </a:solidFill>
                <a:latin typeface="Verdana"/>
                <a:ea typeface="Verdana"/>
                <a:cs typeface="Verdana"/>
                <a:sym typeface="Verdana"/>
              </a:defRPr>
            </a:lvl5pPr>
            <a:lvl6pPr marL="0" lvl="5" indent="0" algn="r">
              <a:spcBef>
                <a:spcPts val="0"/>
              </a:spcBef>
              <a:spcAft>
                <a:spcPts val="0"/>
              </a:spcAft>
              <a:buNone/>
              <a:defRPr sz="1200">
                <a:solidFill>
                  <a:schemeClr val="dk1"/>
                </a:solidFill>
                <a:latin typeface="Verdana"/>
                <a:ea typeface="Verdana"/>
                <a:cs typeface="Verdana"/>
                <a:sym typeface="Verdana"/>
              </a:defRPr>
            </a:lvl6pPr>
            <a:lvl7pPr marL="0" lvl="6" indent="0" algn="r">
              <a:spcBef>
                <a:spcPts val="0"/>
              </a:spcBef>
              <a:spcAft>
                <a:spcPts val="0"/>
              </a:spcAft>
              <a:buNone/>
              <a:defRPr sz="1200">
                <a:solidFill>
                  <a:schemeClr val="dk1"/>
                </a:solidFill>
                <a:latin typeface="Verdana"/>
                <a:ea typeface="Verdana"/>
                <a:cs typeface="Verdana"/>
                <a:sym typeface="Verdana"/>
              </a:defRPr>
            </a:lvl7pPr>
            <a:lvl8pPr marL="0" lvl="7" indent="0" algn="r">
              <a:spcBef>
                <a:spcPts val="0"/>
              </a:spcBef>
              <a:spcAft>
                <a:spcPts val="0"/>
              </a:spcAft>
              <a:buNone/>
              <a:defRPr sz="1200">
                <a:solidFill>
                  <a:schemeClr val="dk1"/>
                </a:solidFill>
                <a:latin typeface="Verdana"/>
                <a:ea typeface="Verdana"/>
                <a:cs typeface="Verdana"/>
                <a:sym typeface="Verdana"/>
              </a:defRPr>
            </a:lvl8pPr>
            <a:lvl9pPr marL="0" lvl="8" indent="0" algn="r">
              <a:spcBef>
                <a:spcPts val="0"/>
              </a:spcBef>
              <a:spcAft>
                <a:spcPts val="0"/>
              </a:spcAft>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7"/>
          <p:cNvSpPr txBox="1">
            <a:spLocks noGrp="1"/>
          </p:cNvSpPr>
          <p:nvPr>
            <p:ph type="title"/>
          </p:nvPr>
        </p:nvSpPr>
        <p:spPr>
          <a:xfrm>
            <a:off x="428596" y="428604"/>
            <a:ext cx="8255029" cy="7524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7"/>
          <p:cNvSpPr txBox="1">
            <a:spLocks noGrp="1"/>
          </p:cNvSpPr>
          <p:nvPr>
            <p:ph type="dt" idx="10"/>
          </p:nvPr>
        </p:nvSpPr>
        <p:spPr>
          <a:xfrm>
            <a:off x="457200" y="6245225"/>
            <a:ext cx="2133600" cy="3841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7"/>
          <p:cNvSpPr txBox="1">
            <a:spLocks noGrp="1"/>
          </p:cNvSpPr>
          <p:nvPr>
            <p:ph type="ftr" idx="11"/>
          </p:nvPr>
        </p:nvSpPr>
        <p:spPr>
          <a:xfrm>
            <a:off x="3124200" y="6245225"/>
            <a:ext cx="2895600" cy="38417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7"/>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200">
                <a:solidFill>
                  <a:schemeClr val="dk1"/>
                </a:solidFill>
                <a:latin typeface="Verdana"/>
                <a:ea typeface="Verdana"/>
                <a:cs typeface="Verdana"/>
                <a:sym typeface="Verdana"/>
              </a:defRPr>
            </a:lvl1pPr>
            <a:lvl2pPr marL="0" lvl="1" indent="0" algn="r">
              <a:spcBef>
                <a:spcPts val="0"/>
              </a:spcBef>
              <a:spcAft>
                <a:spcPts val="0"/>
              </a:spcAft>
              <a:buNone/>
              <a:defRPr sz="1200">
                <a:solidFill>
                  <a:schemeClr val="dk1"/>
                </a:solidFill>
                <a:latin typeface="Verdana"/>
                <a:ea typeface="Verdana"/>
                <a:cs typeface="Verdana"/>
                <a:sym typeface="Verdana"/>
              </a:defRPr>
            </a:lvl2pPr>
            <a:lvl3pPr marL="0" lvl="2" indent="0" algn="r">
              <a:spcBef>
                <a:spcPts val="0"/>
              </a:spcBef>
              <a:spcAft>
                <a:spcPts val="0"/>
              </a:spcAft>
              <a:buNone/>
              <a:defRPr sz="1200">
                <a:solidFill>
                  <a:schemeClr val="dk1"/>
                </a:solidFill>
                <a:latin typeface="Verdana"/>
                <a:ea typeface="Verdana"/>
                <a:cs typeface="Verdana"/>
                <a:sym typeface="Verdana"/>
              </a:defRPr>
            </a:lvl3pPr>
            <a:lvl4pPr marL="0" lvl="3" indent="0" algn="r">
              <a:spcBef>
                <a:spcPts val="0"/>
              </a:spcBef>
              <a:spcAft>
                <a:spcPts val="0"/>
              </a:spcAft>
              <a:buNone/>
              <a:defRPr sz="1200">
                <a:solidFill>
                  <a:schemeClr val="dk1"/>
                </a:solidFill>
                <a:latin typeface="Verdana"/>
                <a:ea typeface="Verdana"/>
                <a:cs typeface="Verdana"/>
                <a:sym typeface="Verdana"/>
              </a:defRPr>
            </a:lvl4pPr>
            <a:lvl5pPr marL="0" lvl="4" indent="0" algn="r">
              <a:spcBef>
                <a:spcPts val="0"/>
              </a:spcBef>
              <a:spcAft>
                <a:spcPts val="0"/>
              </a:spcAft>
              <a:buNone/>
              <a:defRPr sz="1200">
                <a:solidFill>
                  <a:schemeClr val="dk1"/>
                </a:solidFill>
                <a:latin typeface="Verdana"/>
                <a:ea typeface="Verdana"/>
                <a:cs typeface="Verdana"/>
                <a:sym typeface="Verdana"/>
              </a:defRPr>
            </a:lvl5pPr>
            <a:lvl6pPr marL="0" lvl="5" indent="0" algn="r">
              <a:spcBef>
                <a:spcPts val="0"/>
              </a:spcBef>
              <a:spcAft>
                <a:spcPts val="0"/>
              </a:spcAft>
              <a:buNone/>
              <a:defRPr sz="1200">
                <a:solidFill>
                  <a:schemeClr val="dk1"/>
                </a:solidFill>
                <a:latin typeface="Verdana"/>
                <a:ea typeface="Verdana"/>
                <a:cs typeface="Verdana"/>
                <a:sym typeface="Verdana"/>
              </a:defRPr>
            </a:lvl6pPr>
            <a:lvl7pPr marL="0" lvl="6" indent="0" algn="r">
              <a:spcBef>
                <a:spcPts val="0"/>
              </a:spcBef>
              <a:spcAft>
                <a:spcPts val="0"/>
              </a:spcAft>
              <a:buNone/>
              <a:defRPr sz="1200">
                <a:solidFill>
                  <a:schemeClr val="dk1"/>
                </a:solidFill>
                <a:latin typeface="Verdana"/>
                <a:ea typeface="Verdana"/>
                <a:cs typeface="Verdana"/>
                <a:sym typeface="Verdana"/>
              </a:defRPr>
            </a:lvl7pPr>
            <a:lvl8pPr marL="0" lvl="7" indent="0" algn="r">
              <a:spcBef>
                <a:spcPts val="0"/>
              </a:spcBef>
              <a:spcAft>
                <a:spcPts val="0"/>
              </a:spcAft>
              <a:buNone/>
              <a:defRPr sz="1200">
                <a:solidFill>
                  <a:schemeClr val="dk1"/>
                </a:solidFill>
                <a:latin typeface="Verdana"/>
                <a:ea typeface="Verdana"/>
                <a:cs typeface="Verdana"/>
                <a:sym typeface="Verdana"/>
              </a:defRPr>
            </a:lvl8pPr>
            <a:lvl9pPr marL="0" lvl="8" indent="0" algn="r">
              <a:spcBef>
                <a:spcPts val="0"/>
              </a:spcBef>
              <a:spcAft>
                <a:spcPts val="0"/>
              </a:spcAft>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54" name="Google Shape;54;p87"/>
          <p:cNvSpPr/>
          <p:nvPr/>
        </p:nvSpPr>
        <p:spPr>
          <a:xfrm>
            <a:off x="428596" y="1428736"/>
            <a:ext cx="8286808" cy="521497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88"/>
          <p:cNvSpPr txBox="1">
            <a:spLocks noGrp="1"/>
          </p:cNvSpPr>
          <p:nvPr>
            <p:ph type="dt" idx="10"/>
          </p:nvPr>
        </p:nvSpPr>
        <p:spPr>
          <a:xfrm>
            <a:off x="457200" y="6245225"/>
            <a:ext cx="2133600" cy="3841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8"/>
          <p:cNvSpPr txBox="1">
            <a:spLocks noGrp="1"/>
          </p:cNvSpPr>
          <p:nvPr>
            <p:ph type="ftr" idx="11"/>
          </p:nvPr>
        </p:nvSpPr>
        <p:spPr>
          <a:xfrm>
            <a:off x="3124200" y="6245225"/>
            <a:ext cx="2895600" cy="38417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8"/>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200">
                <a:solidFill>
                  <a:schemeClr val="dk1"/>
                </a:solidFill>
                <a:latin typeface="Verdana"/>
                <a:ea typeface="Verdana"/>
                <a:cs typeface="Verdana"/>
                <a:sym typeface="Verdana"/>
              </a:defRPr>
            </a:lvl1pPr>
            <a:lvl2pPr marL="0" lvl="1" indent="0" algn="r">
              <a:spcBef>
                <a:spcPts val="0"/>
              </a:spcBef>
              <a:spcAft>
                <a:spcPts val="0"/>
              </a:spcAft>
              <a:buNone/>
              <a:defRPr sz="1200">
                <a:solidFill>
                  <a:schemeClr val="dk1"/>
                </a:solidFill>
                <a:latin typeface="Verdana"/>
                <a:ea typeface="Verdana"/>
                <a:cs typeface="Verdana"/>
                <a:sym typeface="Verdana"/>
              </a:defRPr>
            </a:lvl2pPr>
            <a:lvl3pPr marL="0" lvl="2" indent="0" algn="r">
              <a:spcBef>
                <a:spcPts val="0"/>
              </a:spcBef>
              <a:spcAft>
                <a:spcPts val="0"/>
              </a:spcAft>
              <a:buNone/>
              <a:defRPr sz="1200">
                <a:solidFill>
                  <a:schemeClr val="dk1"/>
                </a:solidFill>
                <a:latin typeface="Verdana"/>
                <a:ea typeface="Verdana"/>
                <a:cs typeface="Verdana"/>
                <a:sym typeface="Verdana"/>
              </a:defRPr>
            </a:lvl3pPr>
            <a:lvl4pPr marL="0" lvl="3" indent="0" algn="r">
              <a:spcBef>
                <a:spcPts val="0"/>
              </a:spcBef>
              <a:spcAft>
                <a:spcPts val="0"/>
              </a:spcAft>
              <a:buNone/>
              <a:defRPr sz="1200">
                <a:solidFill>
                  <a:schemeClr val="dk1"/>
                </a:solidFill>
                <a:latin typeface="Verdana"/>
                <a:ea typeface="Verdana"/>
                <a:cs typeface="Verdana"/>
                <a:sym typeface="Verdana"/>
              </a:defRPr>
            </a:lvl4pPr>
            <a:lvl5pPr marL="0" lvl="4" indent="0" algn="r">
              <a:spcBef>
                <a:spcPts val="0"/>
              </a:spcBef>
              <a:spcAft>
                <a:spcPts val="0"/>
              </a:spcAft>
              <a:buNone/>
              <a:defRPr sz="1200">
                <a:solidFill>
                  <a:schemeClr val="dk1"/>
                </a:solidFill>
                <a:latin typeface="Verdana"/>
                <a:ea typeface="Verdana"/>
                <a:cs typeface="Verdana"/>
                <a:sym typeface="Verdana"/>
              </a:defRPr>
            </a:lvl5pPr>
            <a:lvl6pPr marL="0" lvl="5" indent="0" algn="r">
              <a:spcBef>
                <a:spcPts val="0"/>
              </a:spcBef>
              <a:spcAft>
                <a:spcPts val="0"/>
              </a:spcAft>
              <a:buNone/>
              <a:defRPr sz="1200">
                <a:solidFill>
                  <a:schemeClr val="dk1"/>
                </a:solidFill>
                <a:latin typeface="Verdana"/>
                <a:ea typeface="Verdana"/>
                <a:cs typeface="Verdana"/>
                <a:sym typeface="Verdana"/>
              </a:defRPr>
            </a:lvl6pPr>
            <a:lvl7pPr marL="0" lvl="6" indent="0" algn="r">
              <a:spcBef>
                <a:spcPts val="0"/>
              </a:spcBef>
              <a:spcAft>
                <a:spcPts val="0"/>
              </a:spcAft>
              <a:buNone/>
              <a:defRPr sz="1200">
                <a:solidFill>
                  <a:schemeClr val="dk1"/>
                </a:solidFill>
                <a:latin typeface="Verdana"/>
                <a:ea typeface="Verdana"/>
                <a:cs typeface="Verdana"/>
                <a:sym typeface="Verdana"/>
              </a:defRPr>
            </a:lvl7pPr>
            <a:lvl8pPr marL="0" lvl="7" indent="0" algn="r">
              <a:spcBef>
                <a:spcPts val="0"/>
              </a:spcBef>
              <a:spcAft>
                <a:spcPts val="0"/>
              </a:spcAft>
              <a:buNone/>
              <a:defRPr sz="1200">
                <a:solidFill>
                  <a:schemeClr val="dk1"/>
                </a:solidFill>
                <a:latin typeface="Verdana"/>
                <a:ea typeface="Verdana"/>
                <a:cs typeface="Verdana"/>
                <a:sym typeface="Verdana"/>
              </a:defRPr>
            </a:lvl8pPr>
            <a:lvl9pPr marL="0" lvl="8" indent="0" algn="r">
              <a:spcBef>
                <a:spcPts val="0"/>
              </a:spcBef>
              <a:spcAft>
                <a:spcPts val="0"/>
              </a:spcAft>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8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Font typeface="Arimo"/>
              <a:buChar char="•"/>
              <a:defRPr sz="3200"/>
            </a:lvl1pPr>
            <a:lvl2pPr marL="914400" lvl="1" indent="-406400" algn="l">
              <a:spcBef>
                <a:spcPts val="560"/>
              </a:spcBef>
              <a:spcAft>
                <a:spcPts val="0"/>
              </a:spcAft>
              <a:buClr>
                <a:schemeClr val="dk1"/>
              </a:buClr>
              <a:buSzPts val="2800"/>
              <a:buFont typeface="Verdana"/>
              <a:buChar char="–"/>
              <a:defRPr sz="2800"/>
            </a:lvl2pPr>
            <a:lvl3pPr marL="1371600" lvl="2" indent="-381000" algn="l">
              <a:spcBef>
                <a:spcPts val="480"/>
              </a:spcBef>
              <a:spcAft>
                <a:spcPts val="0"/>
              </a:spcAft>
              <a:buClr>
                <a:schemeClr val="dk1"/>
              </a:buClr>
              <a:buSzPts val="2400"/>
              <a:buFont typeface="Verdana"/>
              <a:buChar char="•"/>
              <a:defRPr sz="2400"/>
            </a:lvl3pPr>
            <a:lvl4pPr marL="1828800" lvl="3" indent="-355600" algn="l">
              <a:spcBef>
                <a:spcPts val="400"/>
              </a:spcBef>
              <a:spcAft>
                <a:spcPts val="0"/>
              </a:spcAft>
              <a:buClr>
                <a:schemeClr val="dk1"/>
              </a:buClr>
              <a:buSzPts val="2000"/>
              <a:buFont typeface="Verdana"/>
              <a:buChar char="–"/>
              <a:defRPr sz="2000"/>
            </a:lvl4pPr>
            <a:lvl5pPr marL="2286000" lvl="4" indent="-355600" algn="l">
              <a:spcBef>
                <a:spcPts val="400"/>
              </a:spcBef>
              <a:spcAft>
                <a:spcPts val="0"/>
              </a:spcAft>
              <a:buClr>
                <a:schemeClr val="dk1"/>
              </a:buClr>
              <a:buSzPts val="2000"/>
              <a:buFont typeface="Verdana"/>
              <a:buChar char="»"/>
              <a:defRPr sz="2000"/>
            </a:lvl5pPr>
            <a:lvl6pPr marL="2743200" lvl="5" indent="-355600" algn="l">
              <a:spcBef>
                <a:spcPts val="400"/>
              </a:spcBef>
              <a:spcAft>
                <a:spcPts val="0"/>
              </a:spcAft>
              <a:buClr>
                <a:schemeClr val="dk1"/>
              </a:buClr>
              <a:buSzPts val="2000"/>
              <a:buFont typeface="Verdana"/>
              <a:buChar char="»"/>
              <a:defRPr sz="2000"/>
            </a:lvl6pPr>
            <a:lvl7pPr marL="3200400" lvl="6" indent="-355600" algn="l">
              <a:spcBef>
                <a:spcPts val="400"/>
              </a:spcBef>
              <a:spcAft>
                <a:spcPts val="0"/>
              </a:spcAft>
              <a:buClr>
                <a:schemeClr val="dk1"/>
              </a:buClr>
              <a:buSzPts val="2000"/>
              <a:buFont typeface="Verdana"/>
              <a:buChar char="»"/>
              <a:defRPr sz="2000"/>
            </a:lvl7pPr>
            <a:lvl8pPr marL="3657600" lvl="7" indent="-355600" algn="l">
              <a:spcBef>
                <a:spcPts val="400"/>
              </a:spcBef>
              <a:spcAft>
                <a:spcPts val="0"/>
              </a:spcAft>
              <a:buClr>
                <a:schemeClr val="dk1"/>
              </a:buClr>
              <a:buSzPts val="2000"/>
              <a:buFont typeface="Verdana"/>
              <a:buChar char="»"/>
              <a:defRPr sz="2000"/>
            </a:lvl8pPr>
            <a:lvl9pPr marL="4114800" lvl="8" indent="-355600" algn="l">
              <a:spcBef>
                <a:spcPts val="400"/>
              </a:spcBef>
              <a:spcAft>
                <a:spcPts val="0"/>
              </a:spcAft>
              <a:buClr>
                <a:schemeClr val="dk1"/>
              </a:buClr>
              <a:buSzPts val="2000"/>
              <a:buFont typeface="Verdana"/>
              <a:buChar char="»"/>
              <a:defRPr sz="2000"/>
            </a:lvl9pPr>
          </a:lstStyle>
          <a:p>
            <a:endParaRPr/>
          </a:p>
        </p:txBody>
      </p:sp>
      <p:sp>
        <p:nvSpPr>
          <p:cNvPr id="62" name="Google Shape;62;p8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Font typeface="Arimo"/>
              <a:buNone/>
              <a:defRPr sz="1400"/>
            </a:lvl1pPr>
            <a:lvl2pPr marL="914400" lvl="1" indent="-228600" algn="l">
              <a:spcBef>
                <a:spcPts val="240"/>
              </a:spcBef>
              <a:spcAft>
                <a:spcPts val="0"/>
              </a:spcAft>
              <a:buClr>
                <a:schemeClr val="dk1"/>
              </a:buClr>
              <a:buSzPts val="1200"/>
              <a:buFont typeface="Verdana"/>
              <a:buNone/>
              <a:defRPr sz="1200"/>
            </a:lvl2pPr>
            <a:lvl3pPr marL="1371600" lvl="2" indent="-228600" algn="l">
              <a:spcBef>
                <a:spcPts val="200"/>
              </a:spcBef>
              <a:spcAft>
                <a:spcPts val="0"/>
              </a:spcAft>
              <a:buClr>
                <a:schemeClr val="dk1"/>
              </a:buClr>
              <a:buSzPts val="1000"/>
              <a:buFont typeface="Verdana"/>
              <a:buNone/>
              <a:defRPr sz="1000"/>
            </a:lvl3pPr>
            <a:lvl4pPr marL="1828800" lvl="3" indent="-228600" algn="l">
              <a:spcBef>
                <a:spcPts val="180"/>
              </a:spcBef>
              <a:spcAft>
                <a:spcPts val="0"/>
              </a:spcAft>
              <a:buClr>
                <a:schemeClr val="dk1"/>
              </a:buClr>
              <a:buSzPts val="900"/>
              <a:buFont typeface="Verdana"/>
              <a:buNone/>
              <a:defRPr sz="900"/>
            </a:lvl4pPr>
            <a:lvl5pPr marL="2286000" lvl="4" indent="-228600" algn="l">
              <a:spcBef>
                <a:spcPts val="180"/>
              </a:spcBef>
              <a:spcAft>
                <a:spcPts val="0"/>
              </a:spcAft>
              <a:buClr>
                <a:schemeClr val="dk1"/>
              </a:buClr>
              <a:buSzPts val="900"/>
              <a:buFont typeface="Verdana"/>
              <a:buNone/>
              <a:defRPr sz="900"/>
            </a:lvl5pPr>
            <a:lvl6pPr marL="2743200" lvl="5" indent="-228600" algn="l">
              <a:spcBef>
                <a:spcPts val="180"/>
              </a:spcBef>
              <a:spcAft>
                <a:spcPts val="0"/>
              </a:spcAft>
              <a:buClr>
                <a:schemeClr val="dk1"/>
              </a:buClr>
              <a:buSzPts val="900"/>
              <a:buFont typeface="Verdana"/>
              <a:buNone/>
              <a:defRPr sz="900"/>
            </a:lvl6pPr>
            <a:lvl7pPr marL="3200400" lvl="6" indent="-228600" algn="l">
              <a:spcBef>
                <a:spcPts val="180"/>
              </a:spcBef>
              <a:spcAft>
                <a:spcPts val="0"/>
              </a:spcAft>
              <a:buClr>
                <a:schemeClr val="dk1"/>
              </a:buClr>
              <a:buSzPts val="900"/>
              <a:buFont typeface="Verdana"/>
              <a:buNone/>
              <a:defRPr sz="900"/>
            </a:lvl7pPr>
            <a:lvl8pPr marL="3657600" lvl="7" indent="-228600" algn="l">
              <a:spcBef>
                <a:spcPts val="180"/>
              </a:spcBef>
              <a:spcAft>
                <a:spcPts val="0"/>
              </a:spcAft>
              <a:buClr>
                <a:schemeClr val="dk1"/>
              </a:buClr>
              <a:buSzPts val="900"/>
              <a:buFont typeface="Verdana"/>
              <a:buNone/>
              <a:defRPr sz="900"/>
            </a:lvl8pPr>
            <a:lvl9pPr marL="4114800" lvl="8" indent="-228600" algn="l">
              <a:spcBef>
                <a:spcPts val="180"/>
              </a:spcBef>
              <a:spcAft>
                <a:spcPts val="0"/>
              </a:spcAft>
              <a:buClr>
                <a:schemeClr val="dk1"/>
              </a:buClr>
              <a:buSzPts val="900"/>
              <a:buFont typeface="Verdana"/>
              <a:buNone/>
              <a:defRPr sz="900"/>
            </a:lvl9pPr>
          </a:lstStyle>
          <a:p>
            <a:endParaRPr/>
          </a:p>
        </p:txBody>
      </p:sp>
      <p:sp>
        <p:nvSpPr>
          <p:cNvPr id="63" name="Google Shape;63;p89"/>
          <p:cNvSpPr txBox="1">
            <a:spLocks noGrp="1"/>
          </p:cNvSpPr>
          <p:nvPr>
            <p:ph type="dt" idx="10"/>
          </p:nvPr>
        </p:nvSpPr>
        <p:spPr>
          <a:xfrm>
            <a:off x="457200" y="6245225"/>
            <a:ext cx="2133600" cy="3841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9"/>
          <p:cNvSpPr txBox="1">
            <a:spLocks noGrp="1"/>
          </p:cNvSpPr>
          <p:nvPr>
            <p:ph type="ftr" idx="11"/>
          </p:nvPr>
        </p:nvSpPr>
        <p:spPr>
          <a:xfrm>
            <a:off x="3124200" y="6245225"/>
            <a:ext cx="2895600" cy="38417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9"/>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200">
                <a:solidFill>
                  <a:schemeClr val="dk1"/>
                </a:solidFill>
                <a:latin typeface="Verdana"/>
                <a:ea typeface="Verdana"/>
                <a:cs typeface="Verdana"/>
                <a:sym typeface="Verdana"/>
              </a:defRPr>
            </a:lvl1pPr>
            <a:lvl2pPr marL="0" lvl="1" indent="0" algn="r">
              <a:spcBef>
                <a:spcPts val="0"/>
              </a:spcBef>
              <a:spcAft>
                <a:spcPts val="0"/>
              </a:spcAft>
              <a:buNone/>
              <a:defRPr sz="1200">
                <a:solidFill>
                  <a:schemeClr val="dk1"/>
                </a:solidFill>
                <a:latin typeface="Verdana"/>
                <a:ea typeface="Verdana"/>
                <a:cs typeface="Verdana"/>
                <a:sym typeface="Verdana"/>
              </a:defRPr>
            </a:lvl2pPr>
            <a:lvl3pPr marL="0" lvl="2" indent="0" algn="r">
              <a:spcBef>
                <a:spcPts val="0"/>
              </a:spcBef>
              <a:spcAft>
                <a:spcPts val="0"/>
              </a:spcAft>
              <a:buNone/>
              <a:defRPr sz="1200">
                <a:solidFill>
                  <a:schemeClr val="dk1"/>
                </a:solidFill>
                <a:latin typeface="Verdana"/>
                <a:ea typeface="Verdana"/>
                <a:cs typeface="Verdana"/>
                <a:sym typeface="Verdana"/>
              </a:defRPr>
            </a:lvl3pPr>
            <a:lvl4pPr marL="0" lvl="3" indent="0" algn="r">
              <a:spcBef>
                <a:spcPts val="0"/>
              </a:spcBef>
              <a:spcAft>
                <a:spcPts val="0"/>
              </a:spcAft>
              <a:buNone/>
              <a:defRPr sz="1200">
                <a:solidFill>
                  <a:schemeClr val="dk1"/>
                </a:solidFill>
                <a:latin typeface="Verdana"/>
                <a:ea typeface="Verdana"/>
                <a:cs typeface="Verdana"/>
                <a:sym typeface="Verdana"/>
              </a:defRPr>
            </a:lvl4pPr>
            <a:lvl5pPr marL="0" lvl="4" indent="0" algn="r">
              <a:spcBef>
                <a:spcPts val="0"/>
              </a:spcBef>
              <a:spcAft>
                <a:spcPts val="0"/>
              </a:spcAft>
              <a:buNone/>
              <a:defRPr sz="1200">
                <a:solidFill>
                  <a:schemeClr val="dk1"/>
                </a:solidFill>
                <a:latin typeface="Verdana"/>
                <a:ea typeface="Verdana"/>
                <a:cs typeface="Verdana"/>
                <a:sym typeface="Verdana"/>
              </a:defRPr>
            </a:lvl5pPr>
            <a:lvl6pPr marL="0" lvl="5" indent="0" algn="r">
              <a:spcBef>
                <a:spcPts val="0"/>
              </a:spcBef>
              <a:spcAft>
                <a:spcPts val="0"/>
              </a:spcAft>
              <a:buNone/>
              <a:defRPr sz="1200">
                <a:solidFill>
                  <a:schemeClr val="dk1"/>
                </a:solidFill>
                <a:latin typeface="Verdana"/>
                <a:ea typeface="Verdana"/>
                <a:cs typeface="Verdana"/>
                <a:sym typeface="Verdana"/>
              </a:defRPr>
            </a:lvl6pPr>
            <a:lvl7pPr marL="0" lvl="6" indent="0" algn="r">
              <a:spcBef>
                <a:spcPts val="0"/>
              </a:spcBef>
              <a:spcAft>
                <a:spcPts val="0"/>
              </a:spcAft>
              <a:buNone/>
              <a:defRPr sz="1200">
                <a:solidFill>
                  <a:schemeClr val="dk1"/>
                </a:solidFill>
                <a:latin typeface="Verdana"/>
                <a:ea typeface="Verdana"/>
                <a:cs typeface="Verdana"/>
                <a:sym typeface="Verdana"/>
              </a:defRPr>
            </a:lvl7pPr>
            <a:lvl8pPr marL="0" lvl="7" indent="0" algn="r">
              <a:spcBef>
                <a:spcPts val="0"/>
              </a:spcBef>
              <a:spcAft>
                <a:spcPts val="0"/>
              </a:spcAft>
              <a:buNone/>
              <a:defRPr sz="1200">
                <a:solidFill>
                  <a:schemeClr val="dk1"/>
                </a:solidFill>
                <a:latin typeface="Verdana"/>
                <a:ea typeface="Verdana"/>
                <a:cs typeface="Verdana"/>
                <a:sym typeface="Verdana"/>
              </a:defRPr>
            </a:lvl8pPr>
            <a:lvl9pPr marL="0" lvl="8" indent="0" algn="r">
              <a:spcBef>
                <a:spcPts val="0"/>
              </a:spcBef>
              <a:spcAft>
                <a:spcPts val="0"/>
              </a:spcAft>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9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9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mo"/>
              <a:buNone/>
              <a:defRPr sz="3200" b="0" i="0" u="none" strike="noStrike" cap="none">
                <a:solidFill>
                  <a:schemeClr val="dk1"/>
                </a:solidFill>
                <a:latin typeface="Arimo"/>
                <a:ea typeface="Arimo"/>
                <a:cs typeface="Arimo"/>
                <a:sym typeface="Arimo"/>
              </a:defRPr>
            </a:lvl1pPr>
            <a:lvl2pPr marR="0" lvl="1" algn="l" rtl="0">
              <a:spcBef>
                <a:spcPts val="560"/>
              </a:spcBef>
              <a:spcAft>
                <a:spcPts val="0"/>
              </a:spcAft>
              <a:buClr>
                <a:schemeClr val="dk1"/>
              </a:buClr>
              <a:buSzPts val="2800"/>
              <a:buFont typeface="Verdana"/>
              <a:buNone/>
              <a:defRPr sz="2800" b="0" i="0" u="none" strike="noStrike" cap="none">
                <a:solidFill>
                  <a:schemeClr val="dk1"/>
                </a:solidFill>
                <a:latin typeface="Verdana"/>
                <a:ea typeface="Verdana"/>
                <a:cs typeface="Verdana"/>
                <a:sym typeface="Verdana"/>
              </a:defRPr>
            </a:lvl2pPr>
            <a:lvl3pPr marR="0" lvl="2" algn="l" rtl="0">
              <a:spcBef>
                <a:spcPts val="480"/>
              </a:spcBef>
              <a:spcAft>
                <a:spcPts val="0"/>
              </a:spcAft>
              <a:buClr>
                <a:schemeClr val="dk1"/>
              </a:buClr>
              <a:buSzPts val="2400"/>
              <a:buFont typeface="Verdana"/>
              <a:buNone/>
              <a:defRPr sz="2400" b="0" i="0" u="none" strike="noStrike" cap="none">
                <a:solidFill>
                  <a:schemeClr val="dk1"/>
                </a:solidFill>
                <a:latin typeface="Verdana"/>
                <a:ea typeface="Verdana"/>
                <a:cs typeface="Verdana"/>
                <a:sym typeface="Verdana"/>
              </a:defRPr>
            </a:lvl3pPr>
            <a:lvl4pPr marR="0" lvl="3" algn="l" rtl="0">
              <a:spcBef>
                <a:spcPts val="40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4pPr>
            <a:lvl5pPr marR="0" lvl="4" algn="l" rtl="0">
              <a:spcBef>
                <a:spcPts val="40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5pPr>
            <a:lvl6pPr marR="0" lvl="5" algn="l" rtl="0">
              <a:spcBef>
                <a:spcPts val="40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6pPr>
            <a:lvl7pPr marR="0" lvl="6" algn="l" rtl="0">
              <a:spcBef>
                <a:spcPts val="40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7pPr>
            <a:lvl8pPr marR="0" lvl="7" algn="l" rtl="0">
              <a:spcBef>
                <a:spcPts val="40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8pPr>
            <a:lvl9pPr marR="0" lvl="8" algn="l" rtl="0">
              <a:spcBef>
                <a:spcPts val="40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9pPr>
          </a:lstStyle>
          <a:p>
            <a:endParaRPr/>
          </a:p>
        </p:txBody>
      </p:sp>
      <p:sp>
        <p:nvSpPr>
          <p:cNvPr id="69" name="Google Shape;69;p9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Font typeface="Arimo"/>
              <a:buNone/>
              <a:defRPr sz="1400"/>
            </a:lvl1pPr>
            <a:lvl2pPr marL="914400" lvl="1" indent="-228600" algn="l">
              <a:spcBef>
                <a:spcPts val="240"/>
              </a:spcBef>
              <a:spcAft>
                <a:spcPts val="0"/>
              </a:spcAft>
              <a:buClr>
                <a:schemeClr val="dk1"/>
              </a:buClr>
              <a:buSzPts val="1200"/>
              <a:buFont typeface="Verdana"/>
              <a:buNone/>
              <a:defRPr sz="1200"/>
            </a:lvl2pPr>
            <a:lvl3pPr marL="1371600" lvl="2" indent="-228600" algn="l">
              <a:spcBef>
                <a:spcPts val="200"/>
              </a:spcBef>
              <a:spcAft>
                <a:spcPts val="0"/>
              </a:spcAft>
              <a:buClr>
                <a:schemeClr val="dk1"/>
              </a:buClr>
              <a:buSzPts val="1000"/>
              <a:buFont typeface="Verdana"/>
              <a:buNone/>
              <a:defRPr sz="1000"/>
            </a:lvl3pPr>
            <a:lvl4pPr marL="1828800" lvl="3" indent="-228600" algn="l">
              <a:spcBef>
                <a:spcPts val="180"/>
              </a:spcBef>
              <a:spcAft>
                <a:spcPts val="0"/>
              </a:spcAft>
              <a:buClr>
                <a:schemeClr val="dk1"/>
              </a:buClr>
              <a:buSzPts val="900"/>
              <a:buFont typeface="Verdana"/>
              <a:buNone/>
              <a:defRPr sz="900"/>
            </a:lvl4pPr>
            <a:lvl5pPr marL="2286000" lvl="4" indent="-228600" algn="l">
              <a:spcBef>
                <a:spcPts val="180"/>
              </a:spcBef>
              <a:spcAft>
                <a:spcPts val="0"/>
              </a:spcAft>
              <a:buClr>
                <a:schemeClr val="dk1"/>
              </a:buClr>
              <a:buSzPts val="900"/>
              <a:buFont typeface="Verdana"/>
              <a:buNone/>
              <a:defRPr sz="900"/>
            </a:lvl5pPr>
            <a:lvl6pPr marL="2743200" lvl="5" indent="-228600" algn="l">
              <a:spcBef>
                <a:spcPts val="180"/>
              </a:spcBef>
              <a:spcAft>
                <a:spcPts val="0"/>
              </a:spcAft>
              <a:buClr>
                <a:schemeClr val="dk1"/>
              </a:buClr>
              <a:buSzPts val="900"/>
              <a:buFont typeface="Verdana"/>
              <a:buNone/>
              <a:defRPr sz="900"/>
            </a:lvl6pPr>
            <a:lvl7pPr marL="3200400" lvl="6" indent="-228600" algn="l">
              <a:spcBef>
                <a:spcPts val="180"/>
              </a:spcBef>
              <a:spcAft>
                <a:spcPts val="0"/>
              </a:spcAft>
              <a:buClr>
                <a:schemeClr val="dk1"/>
              </a:buClr>
              <a:buSzPts val="900"/>
              <a:buFont typeface="Verdana"/>
              <a:buNone/>
              <a:defRPr sz="900"/>
            </a:lvl7pPr>
            <a:lvl8pPr marL="3657600" lvl="7" indent="-228600" algn="l">
              <a:spcBef>
                <a:spcPts val="180"/>
              </a:spcBef>
              <a:spcAft>
                <a:spcPts val="0"/>
              </a:spcAft>
              <a:buClr>
                <a:schemeClr val="dk1"/>
              </a:buClr>
              <a:buSzPts val="900"/>
              <a:buFont typeface="Verdana"/>
              <a:buNone/>
              <a:defRPr sz="900"/>
            </a:lvl8pPr>
            <a:lvl9pPr marL="4114800" lvl="8" indent="-228600" algn="l">
              <a:spcBef>
                <a:spcPts val="180"/>
              </a:spcBef>
              <a:spcAft>
                <a:spcPts val="0"/>
              </a:spcAft>
              <a:buClr>
                <a:schemeClr val="dk1"/>
              </a:buClr>
              <a:buSzPts val="900"/>
              <a:buFont typeface="Verdana"/>
              <a:buNone/>
              <a:defRPr sz="900"/>
            </a:lvl9pPr>
          </a:lstStyle>
          <a:p>
            <a:endParaRPr/>
          </a:p>
        </p:txBody>
      </p:sp>
      <p:sp>
        <p:nvSpPr>
          <p:cNvPr id="70" name="Google Shape;70;p90"/>
          <p:cNvSpPr txBox="1">
            <a:spLocks noGrp="1"/>
          </p:cNvSpPr>
          <p:nvPr>
            <p:ph type="dt" idx="10"/>
          </p:nvPr>
        </p:nvSpPr>
        <p:spPr>
          <a:xfrm>
            <a:off x="457200" y="6245225"/>
            <a:ext cx="2133600" cy="3841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90"/>
          <p:cNvSpPr txBox="1">
            <a:spLocks noGrp="1"/>
          </p:cNvSpPr>
          <p:nvPr>
            <p:ph type="ftr" idx="11"/>
          </p:nvPr>
        </p:nvSpPr>
        <p:spPr>
          <a:xfrm>
            <a:off x="3124200" y="6245225"/>
            <a:ext cx="2895600" cy="38417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0"/>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200">
                <a:solidFill>
                  <a:schemeClr val="dk1"/>
                </a:solidFill>
                <a:latin typeface="Verdana"/>
                <a:ea typeface="Verdana"/>
                <a:cs typeface="Verdana"/>
                <a:sym typeface="Verdana"/>
              </a:defRPr>
            </a:lvl1pPr>
            <a:lvl2pPr marL="0" lvl="1" indent="0" algn="r">
              <a:spcBef>
                <a:spcPts val="0"/>
              </a:spcBef>
              <a:spcAft>
                <a:spcPts val="0"/>
              </a:spcAft>
              <a:buNone/>
              <a:defRPr sz="1200">
                <a:solidFill>
                  <a:schemeClr val="dk1"/>
                </a:solidFill>
                <a:latin typeface="Verdana"/>
                <a:ea typeface="Verdana"/>
                <a:cs typeface="Verdana"/>
                <a:sym typeface="Verdana"/>
              </a:defRPr>
            </a:lvl2pPr>
            <a:lvl3pPr marL="0" lvl="2" indent="0" algn="r">
              <a:spcBef>
                <a:spcPts val="0"/>
              </a:spcBef>
              <a:spcAft>
                <a:spcPts val="0"/>
              </a:spcAft>
              <a:buNone/>
              <a:defRPr sz="1200">
                <a:solidFill>
                  <a:schemeClr val="dk1"/>
                </a:solidFill>
                <a:latin typeface="Verdana"/>
                <a:ea typeface="Verdana"/>
                <a:cs typeface="Verdana"/>
                <a:sym typeface="Verdana"/>
              </a:defRPr>
            </a:lvl3pPr>
            <a:lvl4pPr marL="0" lvl="3" indent="0" algn="r">
              <a:spcBef>
                <a:spcPts val="0"/>
              </a:spcBef>
              <a:spcAft>
                <a:spcPts val="0"/>
              </a:spcAft>
              <a:buNone/>
              <a:defRPr sz="1200">
                <a:solidFill>
                  <a:schemeClr val="dk1"/>
                </a:solidFill>
                <a:latin typeface="Verdana"/>
                <a:ea typeface="Verdana"/>
                <a:cs typeface="Verdana"/>
                <a:sym typeface="Verdana"/>
              </a:defRPr>
            </a:lvl4pPr>
            <a:lvl5pPr marL="0" lvl="4" indent="0" algn="r">
              <a:spcBef>
                <a:spcPts val="0"/>
              </a:spcBef>
              <a:spcAft>
                <a:spcPts val="0"/>
              </a:spcAft>
              <a:buNone/>
              <a:defRPr sz="1200">
                <a:solidFill>
                  <a:schemeClr val="dk1"/>
                </a:solidFill>
                <a:latin typeface="Verdana"/>
                <a:ea typeface="Verdana"/>
                <a:cs typeface="Verdana"/>
                <a:sym typeface="Verdana"/>
              </a:defRPr>
            </a:lvl5pPr>
            <a:lvl6pPr marL="0" lvl="5" indent="0" algn="r">
              <a:spcBef>
                <a:spcPts val="0"/>
              </a:spcBef>
              <a:spcAft>
                <a:spcPts val="0"/>
              </a:spcAft>
              <a:buNone/>
              <a:defRPr sz="1200">
                <a:solidFill>
                  <a:schemeClr val="dk1"/>
                </a:solidFill>
                <a:latin typeface="Verdana"/>
                <a:ea typeface="Verdana"/>
                <a:cs typeface="Verdana"/>
                <a:sym typeface="Verdana"/>
              </a:defRPr>
            </a:lvl6pPr>
            <a:lvl7pPr marL="0" lvl="6" indent="0" algn="r">
              <a:spcBef>
                <a:spcPts val="0"/>
              </a:spcBef>
              <a:spcAft>
                <a:spcPts val="0"/>
              </a:spcAft>
              <a:buNone/>
              <a:defRPr sz="1200">
                <a:solidFill>
                  <a:schemeClr val="dk1"/>
                </a:solidFill>
                <a:latin typeface="Verdana"/>
                <a:ea typeface="Verdana"/>
                <a:cs typeface="Verdana"/>
                <a:sym typeface="Verdana"/>
              </a:defRPr>
            </a:lvl7pPr>
            <a:lvl8pPr marL="0" lvl="7" indent="0" algn="r">
              <a:spcBef>
                <a:spcPts val="0"/>
              </a:spcBef>
              <a:spcAft>
                <a:spcPts val="0"/>
              </a:spcAft>
              <a:buNone/>
              <a:defRPr sz="1200">
                <a:solidFill>
                  <a:schemeClr val="dk1"/>
                </a:solidFill>
                <a:latin typeface="Verdana"/>
                <a:ea typeface="Verdana"/>
                <a:cs typeface="Verdana"/>
                <a:sym typeface="Verdana"/>
              </a:defRPr>
            </a:lvl8pPr>
            <a:lvl9pPr marL="0" lvl="8" indent="0" algn="r">
              <a:spcBef>
                <a:spcPts val="0"/>
              </a:spcBef>
              <a:spcAft>
                <a:spcPts val="0"/>
              </a:spcAft>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81"/>
          <p:cNvSpPr txBox="1">
            <a:spLocks noGrp="1"/>
          </p:cNvSpPr>
          <p:nvPr>
            <p:ph type="title"/>
          </p:nvPr>
        </p:nvSpPr>
        <p:spPr>
          <a:xfrm>
            <a:off x="428596" y="428604"/>
            <a:ext cx="8255029" cy="7524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600" b="1" i="0" u="none" strike="noStrike" cap="none">
                <a:solidFill>
                  <a:schemeClr val="dk2"/>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chemeClr val="dk2"/>
                </a:solidFill>
                <a:latin typeface="Verdana"/>
                <a:ea typeface="Verdana"/>
                <a:cs typeface="Verdana"/>
                <a:sym typeface="Verdana"/>
              </a:defRPr>
            </a:lvl2pPr>
            <a:lvl3pPr marR="0" lvl="2" algn="l" rtl="0">
              <a:spcBef>
                <a:spcPts val="0"/>
              </a:spcBef>
              <a:spcAft>
                <a:spcPts val="0"/>
              </a:spcAft>
              <a:buSzPts val="1400"/>
              <a:buNone/>
              <a:defRPr sz="3600" b="0" i="0" u="none" strike="noStrike" cap="none">
                <a:solidFill>
                  <a:schemeClr val="dk2"/>
                </a:solidFill>
                <a:latin typeface="Verdana"/>
                <a:ea typeface="Verdana"/>
                <a:cs typeface="Verdana"/>
                <a:sym typeface="Verdana"/>
              </a:defRPr>
            </a:lvl3pPr>
            <a:lvl4pPr marR="0" lvl="3" algn="l" rtl="0">
              <a:spcBef>
                <a:spcPts val="0"/>
              </a:spcBef>
              <a:spcAft>
                <a:spcPts val="0"/>
              </a:spcAft>
              <a:buSzPts val="1400"/>
              <a:buNone/>
              <a:defRPr sz="3600" b="0" i="0" u="none" strike="noStrike" cap="none">
                <a:solidFill>
                  <a:schemeClr val="dk2"/>
                </a:solidFill>
                <a:latin typeface="Verdana"/>
                <a:ea typeface="Verdana"/>
                <a:cs typeface="Verdana"/>
                <a:sym typeface="Verdana"/>
              </a:defRPr>
            </a:lvl4pPr>
            <a:lvl5pPr marR="0" lvl="4" algn="l" rtl="0">
              <a:spcBef>
                <a:spcPts val="0"/>
              </a:spcBef>
              <a:spcAft>
                <a:spcPts val="0"/>
              </a:spcAft>
              <a:buSzPts val="1400"/>
              <a:buNone/>
              <a:defRPr sz="3600" b="0" i="0" u="none" strike="noStrike" cap="none">
                <a:solidFill>
                  <a:schemeClr val="dk2"/>
                </a:solidFill>
                <a:latin typeface="Verdana"/>
                <a:ea typeface="Verdana"/>
                <a:cs typeface="Verdana"/>
                <a:sym typeface="Verdana"/>
              </a:defRPr>
            </a:lvl5pPr>
            <a:lvl6pPr marR="0" lvl="5" algn="l" rtl="0">
              <a:spcBef>
                <a:spcPts val="0"/>
              </a:spcBef>
              <a:spcAft>
                <a:spcPts val="0"/>
              </a:spcAft>
              <a:buSzPts val="1400"/>
              <a:buNone/>
              <a:defRPr sz="3600" b="0" i="0" u="none" strike="noStrike" cap="none">
                <a:solidFill>
                  <a:schemeClr val="dk2"/>
                </a:solidFill>
                <a:latin typeface="Verdana"/>
                <a:ea typeface="Verdana"/>
                <a:cs typeface="Verdana"/>
                <a:sym typeface="Verdana"/>
              </a:defRPr>
            </a:lvl6pPr>
            <a:lvl7pPr marR="0" lvl="6" algn="l" rtl="0">
              <a:spcBef>
                <a:spcPts val="0"/>
              </a:spcBef>
              <a:spcAft>
                <a:spcPts val="0"/>
              </a:spcAft>
              <a:buSzPts val="1400"/>
              <a:buNone/>
              <a:defRPr sz="3600" b="0" i="0" u="none" strike="noStrike" cap="none">
                <a:solidFill>
                  <a:schemeClr val="dk2"/>
                </a:solidFill>
                <a:latin typeface="Verdana"/>
                <a:ea typeface="Verdana"/>
                <a:cs typeface="Verdana"/>
                <a:sym typeface="Verdana"/>
              </a:defRPr>
            </a:lvl7pPr>
            <a:lvl8pPr marR="0" lvl="7" algn="l" rtl="0">
              <a:spcBef>
                <a:spcPts val="0"/>
              </a:spcBef>
              <a:spcAft>
                <a:spcPts val="0"/>
              </a:spcAft>
              <a:buSzPts val="1400"/>
              <a:buNone/>
              <a:defRPr sz="3600" b="0" i="0" u="none" strike="noStrike" cap="none">
                <a:solidFill>
                  <a:schemeClr val="dk2"/>
                </a:solidFill>
                <a:latin typeface="Verdana"/>
                <a:ea typeface="Verdana"/>
                <a:cs typeface="Verdana"/>
                <a:sym typeface="Verdana"/>
              </a:defRPr>
            </a:lvl8pPr>
            <a:lvl9pPr marR="0" lvl="8" algn="l" rtl="0">
              <a:spcBef>
                <a:spcPts val="0"/>
              </a:spcBef>
              <a:spcAft>
                <a:spcPts val="0"/>
              </a:spcAft>
              <a:buSzPts val="1400"/>
              <a:buNone/>
              <a:defRPr sz="3600" b="0" i="0" u="none" strike="noStrike" cap="none">
                <a:solidFill>
                  <a:schemeClr val="dk2"/>
                </a:solidFill>
                <a:latin typeface="Verdana"/>
                <a:ea typeface="Verdana"/>
                <a:cs typeface="Verdana"/>
                <a:sym typeface="Verdana"/>
              </a:defRPr>
            </a:lvl9pPr>
          </a:lstStyle>
          <a:p>
            <a:endParaRPr/>
          </a:p>
        </p:txBody>
      </p:sp>
      <p:sp>
        <p:nvSpPr>
          <p:cNvPr id="11" name="Google Shape;11;p81"/>
          <p:cNvSpPr txBox="1">
            <a:spLocks noGrp="1"/>
          </p:cNvSpPr>
          <p:nvPr>
            <p:ph type="body" idx="1"/>
          </p:nvPr>
        </p:nvSpPr>
        <p:spPr>
          <a:xfrm>
            <a:off x="428596" y="1500174"/>
            <a:ext cx="8255029" cy="4625989"/>
          </a:xfrm>
          <a:prstGeom prst="rect">
            <a:avLst/>
          </a:prstGeom>
          <a:noFill/>
          <a:ln>
            <a:noFill/>
          </a:ln>
        </p:spPr>
        <p:txBody>
          <a:bodyPr spcFirstLastPara="1" wrap="square" lIns="91425" tIns="45700" rIns="91425" bIns="45700" anchor="t" anchorCtr="0">
            <a:normAutofit/>
          </a:bodyPr>
          <a:lstStyle>
            <a:lvl1pPr marL="457200" marR="0" lvl="0" indent="-419100" algn="l" rtl="0">
              <a:spcBef>
                <a:spcPts val="600"/>
              </a:spcBef>
              <a:spcAft>
                <a:spcPts val="0"/>
              </a:spcAft>
              <a:buClr>
                <a:schemeClr val="dk1"/>
              </a:buClr>
              <a:buSzPts val="3000"/>
              <a:buFont typeface="Arimo"/>
              <a:buChar char="•"/>
              <a:defRPr sz="3000" b="0" i="0" u="none" strike="noStrike" cap="none">
                <a:solidFill>
                  <a:schemeClr val="dk1"/>
                </a:solidFill>
                <a:latin typeface="Arimo"/>
                <a:ea typeface="Arimo"/>
                <a:cs typeface="Arimo"/>
                <a:sym typeface="Arimo"/>
              </a:defRPr>
            </a:lvl1pPr>
            <a:lvl2pPr marL="914400" marR="0" lvl="1" indent="-381000" algn="l" rtl="0">
              <a:spcBef>
                <a:spcPts val="480"/>
              </a:spcBef>
              <a:spcAft>
                <a:spcPts val="0"/>
              </a:spcAft>
              <a:buClr>
                <a:schemeClr val="dk1"/>
              </a:buClr>
              <a:buSzPts val="2400"/>
              <a:buFont typeface="Verdana"/>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dk1"/>
              </a:buClr>
              <a:buSzPts val="2000"/>
              <a:buFont typeface="Verdana"/>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dk1"/>
              </a:buClr>
              <a:buSzPts val="1800"/>
              <a:buFont typeface="Verdana"/>
              <a:buChar char="–"/>
              <a:defRPr sz="18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2" name="Google Shape;12;p81"/>
          <p:cNvSpPr txBox="1">
            <a:spLocks noGrp="1"/>
          </p:cNvSpPr>
          <p:nvPr>
            <p:ph type="dt" idx="10"/>
          </p:nvPr>
        </p:nvSpPr>
        <p:spPr>
          <a:xfrm>
            <a:off x="457200" y="6245225"/>
            <a:ext cx="2133600" cy="3841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1"/>
          <p:cNvSpPr txBox="1">
            <a:spLocks noGrp="1"/>
          </p:cNvSpPr>
          <p:nvPr>
            <p:ph type="ftr" idx="11"/>
          </p:nvPr>
        </p:nvSpPr>
        <p:spPr>
          <a:xfrm>
            <a:off x="3124200" y="6245225"/>
            <a:ext cx="2895600" cy="38417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1"/>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200" b="0" i="0" u="none" strike="noStrike" cap="none">
                <a:solidFill>
                  <a:schemeClr val="dk1"/>
                </a:solidFill>
                <a:latin typeface="Verdana"/>
                <a:ea typeface="Verdana"/>
                <a:cs typeface="Verdana"/>
                <a:sym typeface="Verdana"/>
              </a:defRPr>
            </a:lvl1pPr>
            <a:lvl2pPr marL="0" marR="0" lvl="1" indent="0" algn="r" rtl="0">
              <a:spcBef>
                <a:spcPts val="0"/>
              </a:spcBef>
              <a:spcAft>
                <a:spcPts val="0"/>
              </a:spcAft>
              <a:buNone/>
              <a:defRPr sz="1200" b="0" i="0" u="none" strike="noStrike" cap="none">
                <a:solidFill>
                  <a:schemeClr val="dk1"/>
                </a:solidFill>
                <a:latin typeface="Verdana"/>
                <a:ea typeface="Verdana"/>
                <a:cs typeface="Verdana"/>
                <a:sym typeface="Verdana"/>
              </a:defRPr>
            </a:lvl2pPr>
            <a:lvl3pPr marL="0" marR="0" lvl="2" indent="0" algn="r" rtl="0">
              <a:spcBef>
                <a:spcPts val="0"/>
              </a:spcBef>
              <a:spcAft>
                <a:spcPts val="0"/>
              </a:spcAft>
              <a:buNone/>
              <a:defRPr sz="1200" b="0" i="0" u="none" strike="noStrike" cap="none">
                <a:solidFill>
                  <a:schemeClr val="dk1"/>
                </a:solidFill>
                <a:latin typeface="Verdana"/>
                <a:ea typeface="Verdana"/>
                <a:cs typeface="Verdana"/>
                <a:sym typeface="Verdana"/>
              </a:defRPr>
            </a:lvl3pPr>
            <a:lvl4pPr marL="0" marR="0" lvl="3" indent="0" algn="r" rtl="0">
              <a:spcBef>
                <a:spcPts val="0"/>
              </a:spcBef>
              <a:spcAft>
                <a:spcPts val="0"/>
              </a:spcAft>
              <a:buNone/>
              <a:defRPr sz="1200" b="0" i="0" u="none" strike="noStrike" cap="none">
                <a:solidFill>
                  <a:schemeClr val="dk1"/>
                </a:solidFill>
                <a:latin typeface="Verdana"/>
                <a:ea typeface="Verdana"/>
                <a:cs typeface="Verdana"/>
                <a:sym typeface="Verdana"/>
              </a:defRPr>
            </a:lvl4pPr>
            <a:lvl5pPr marL="0" marR="0" lvl="4" indent="0" algn="r" rtl="0">
              <a:spcBef>
                <a:spcPts val="0"/>
              </a:spcBef>
              <a:spcAft>
                <a:spcPts val="0"/>
              </a:spcAft>
              <a:buNone/>
              <a:defRPr sz="1200" b="0" i="0" u="none" strike="noStrike" cap="none">
                <a:solidFill>
                  <a:schemeClr val="dk1"/>
                </a:solidFill>
                <a:latin typeface="Verdana"/>
                <a:ea typeface="Verdana"/>
                <a:cs typeface="Verdana"/>
                <a:sym typeface="Verdana"/>
              </a:defRPr>
            </a:lvl5pPr>
            <a:lvl6pPr marL="0" marR="0" lvl="5" indent="0" algn="r" rtl="0">
              <a:spcBef>
                <a:spcPts val="0"/>
              </a:spcBef>
              <a:spcAft>
                <a:spcPts val="0"/>
              </a:spcAft>
              <a:buNone/>
              <a:defRPr sz="1200" b="0" i="0" u="none" strike="noStrike" cap="none">
                <a:solidFill>
                  <a:schemeClr val="dk1"/>
                </a:solidFill>
                <a:latin typeface="Verdana"/>
                <a:ea typeface="Verdana"/>
                <a:cs typeface="Verdana"/>
                <a:sym typeface="Verdana"/>
              </a:defRPr>
            </a:lvl6pPr>
            <a:lvl7pPr marL="0" marR="0" lvl="6" indent="0" algn="r" rtl="0">
              <a:spcBef>
                <a:spcPts val="0"/>
              </a:spcBef>
              <a:spcAft>
                <a:spcPts val="0"/>
              </a:spcAft>
              <a:buNone/>
              <a:defRPr sz="1200" b="0" i="0" u="none" strike="noStrike" cap="none">
                <a:solidFill>
                  <a:schemeClr val="dk1"/>
                </a:solidFill>
                <a:latin typeface="Verdana"/>
                <a:ea typeface="Verdana"/>
                <a:cs typeface="Verdana"/>
                <a:sym typeface="Verdana"/>
              </a:defRPr>
            </a:lvl7pPr>
            <a:lvl8pPr marL="0" marR="0" lvl="7" indent="0" algn="r" rtl="0">
              <a:spcBef>
                <a:spcPts val="0"/>
              </a:spcBef>
              <a:spcAft>
                <a:spcPts val="0"/>
              </a:spcAft>
              <a:buNone/>
              <a:defRPr sz="1200" b="0" i="0" u="none" strike="noStrike" cap="none">
                <a:solidFill>
                  <a:schemeClr val="dk1"/>
                </a:solidFill>
                <a:latin typeface="Verdana"/>
                <a:ea typeface="Verdana"/>
                <a:cs typeface="Verdana"/>
                <a:sym typeface="Verdana"/>
              </a:defRPr>
            </a:lvl8pPr>
            <a:lvl9pPr marL="0" marR="0" lvl="8" indent="0" algn="r" rtl="0">
              <a:spcBef>
                <a:spcPts val="0"/>
              </a:spcBef>
              <a:spcAft>
                <a:spcPts val="0"/>
              </a:spcAft>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innonews.blog/2018/01/04/17-technologickych-oblasti-pre-rozvoj-industry-4-0/"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1571604" y="2357430"/>
            <a:ext cx="7286676" cy="1933580"/>
          </a:xfrm>
          <a:prstGeom prst="rect">
            <a:avLst/>
          </a:prstGeom>
          <a:noFill/>
          <a:ln>
            <a:noFill/>
          </a:ln>
        </p:spPr>
        <p:txBody>
          <a:bodyPr spcFirstLastPara="1" wrap="square" lIns="91425" tIns="45700" rIns="91425" bIns="45700" anchor="ctr" anchorCtr="0">
            <a:noAutofit/>
          </a:bodyPr>
          <a:lstStyle/>
          <a:p>
            <a:pPr marL="722313" lvl="0" indent="-722313" algn="l" rtl="0">
              <a:spcBef>
                <a:spcPts val="0"/>
              </a:spcBef>
              <a:spcAft>
                <a:spcPts val="0"/>
              </a:spcAft>
              <a:buNone/>
            </a:pPr>
            <a:r>
              <a:rPr lang="en-US" dirty="0"/>
              <a:t>Chapter 2</a:t>
            </a:r>
            <a:br>
              <a:rPr lang="en-US" dirty="0"/>
            </a:br>
            <a:r>
              <a:rPr lang="en-US" dirty="0"/>
              <a:t>Emergence and Convergence of Technologies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0"/>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EMERGENCE: The Rise of Print Media</a:t>
            </a:r>
            <a:endParaRPr/>
          </a:p>
        </p:txBody>
      </p:sp>
      <p:sp>
        <p:nvSpPr>
          <p:cNvPr id="163" name="Google Shape;163;p10"/>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Char char="•"/>
            </a:pPr>
            <a:r>
              <a:rPr lang="en-US"/>
              <a:t>Social changes:</a:t>
            </a:r>
            <a:endParaRPr/>
          </a:p>
          <a:p>
            <a:pPr marL="742950" lvl="1" indent="-285750" algn="l" rtl="0">
              <a:spcBef>
                <a:spcPts val="480"/>
              </a:spcBef>
              <a:spcAft>
                <a:spcPts val="0"/>
              </a:spcAft>
              <a:buClr>
                <a:schemeClr val="dk1"/>
              </a:buClr>
              <a:buSzPts val="2400"/>
              <a:buFont typeface="Verdana"/>
              <a:buChar char="–"/>
            </a:pPr>
            <a:r>
              <a:rPr lang="en-US"/>
              <a:t>Quick access to literature</a:t>
            </a:r>
            <a:endParaRPr/>
          </a:p>
          <a:p>
            <a:pPr marL="742950" lvl="1" indent="-285750" algn="l" rtl="0">
              <a:spcBef>
                <a:spcPts val="480"/>
              </a:spcBef>
              <a:spcAft>
                <a:spcPts val="0"/>
              </a:spcAft>
              <a:buClr>
                <a:schemeClr val="dk1"/>
              </a:buClr>
              <a:buSzPts val="2400"/>
              <a:buFont typeface="Verdana"/>
              <a:buChar char="–"/>
            </a:pPr>
            <a:r>
              <a:rPr lang="en-US"/>
              <a:t>Increase in literacy rates for mass sales 🡪 social policy conflict with the employers of unskilled and semi-skilled labour</a:t>
            </a:r>
            <a:endParaRPr/>
          </a:p>
          <a:p>
            <a:pPr marL="742950" lvl="1" indent="-285750" algn="l" rtl="0">
              <a:spcBef>
                <a:spcPts val="480"/>
              </a:spcBef>
              <a:spcAft>
                <a:spcPts val="0"/>
              </a:spcAft>
              <a:buClr>
                <a:schemeClr val="dk1"/>
              </a:buClr>
              <a:buSzPts val="2400"/>
              <a:buFont typeface="Verdana"/>
              <a:buChar char="–"/>
            </a:pPr>
            <a:r>
              <a:rPr lang="en-US"/>
              <a:t>Control of which information people may access comprises a large part of controlling those people. E.g. Catholic Church resisted interpretation of Bible.</a:t>
            </a:r>
            <a:endParaRPr/>
          </a:p>
          <a:p>
            <a:pPr marL="742950" lvl="1" indent="-285750" algn="l" rtl="0">
              <a:spcBef>
                <a:spcPts val="480"/>
              </a:spcBef>
              <a:spcAft>
                <a:spcPts val="0"/>
              </a:spcAft>
              <a:buClr>
                <a:schemeClr val="dk1"/>
              </a:buClr>
              <a:buSzPts val="2400"/>
              <a:buFont typeface="Verdana"/>
              <a:buChar char="–"/>
            </a:pPr>
            <a:r>
              <a:rPr lang="en-US"/>
              <a:t>Globalized society</a:t>
            </a:r>
            <a:endParaRPr/>
          </a:p>
          <a:p>
            <a:pPr marL="457200" lvl="1" indent="0" algn="l" rtl="0">
              <a:spcBef>
                <a:spcPts val="480"/>
              </a:spcBef>
              <a:spcAft>
                <a:spcPts val="0"/>
              </a:spcAft>
              <a:buClr>
                <a:schemeClr val="dk1"/>
              </a:buClr>
              <a:buSzPts val="2400"/>
              <a:buFont typeface="Verdana"/>
              <a:buNone/>
            </a:pPr>
            <a:endParaRPr/>
          </a:p>
        </p:txBody>
      </p:sp>
      <p:sp>
        <p:nvSpPr>
          <p:cNvPr id="164" name="Google Shape;164;p10"/>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1"/>
          <p:cNvSpPr/>
          <p:nvPr/>
        </p:nvSpPr>
        <p:spPr>
          <a:xfrm>
            <a:off x="0" y="0"/>
            <a:ext cx="9144000" cy="6858000"/>
          </a:xfrm>
          <a:prstGeom prst="rect">
            <a:avLst/>
          </a:prstGeom>
          <a:solidFill>
            <a:schemeClr val="accent1"/>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0" name="Google Shape;170;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EMERGENCE:</a:t>
            </a:r>
            <a:br>
              <a:rPr lang="en-US"/>
            </a:br>
            <a:r>
              <a:rPr lang="en-US"/>
              <a:t>THE RISE OF THE TELEGRAPH AND THE TELEPHONE</a:t>
            </a:r>
            <a:endParaRPr/>
          </a:p>
        </p:txBody>
      </p:sp>
      <p:sp>
        <p:nvSpPr>
          <p:cNvPr id="172" name="Google Shape;172;p11"/>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8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2"/>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EMERGENCE: The Rise of the Telegraph and the Telephone</a:t>
            </a:r>
            <a:endParaRPr/>
          </a:p>
        </p:txBody>
      </p:sp>
      <p:sp>
        <p:nvSpPr>
          <p:cNvPr id="178" name="Google Shape;178;p12"/>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None/>
            </a:pPr>
            <a:r>
              <a:rPr lang="en-US"/>
              <a:t>Telegraph</a:t>
            </a:r>
            <a:endParaRPr/>
          </a:p>
          <a:p>
            <a:pPr marL="342900" lvl="0" indent="-342900" algn="l" rtl="0">
              <a:spcBef>
                <a:spcPts val="640"/>
              </a:spcBef>
              <a:spcAft>
                <a:spcPts val="0"/>
              </a:spcAft>
              <a:buClr>
                <a:schemeClr val="dk1"/>
              </a:buClr>
              <a:buSzPts val="3200"/>
              <a:buFont typeface="Arimo"/>
              <a:buChar char="•"/>
            </a:pPr>
            <a:r>
              <a:rPr lang="en-US"/>
              <a:t>Near-instantaneous communication over great distances</a:t>
            </a:r>
            <a:endParaRPr/>
          </a:p>
          <a:p>
            <a:pPr marL="342900" lvl="0" indent="-342900" algn="l" rtl="0">
              <a:spcBef>
                <a:spcPts val="640"/>
              </a:spcBef>
              <a:spcAft>
                <a:spcPts val="0"/>
              </a:spcAft>
              <a:buClr>
                <a:schemeClr val="dk1"/>
              </a:buClr>
              <a:buSzPts val="3200"/>
              <a:buFont typeface="Arimo"/>
              <a:buChar char="•"/>
            </a:pPr>
            <a:r>
              <a:rPr lang="en-US"/>
              <a:t>Requires expert operators to encode and decode the messages</a:t>
            </a:r>
            <a:endParaRPr/>
          </a:p>
          <a:p>
            <a:pPr marL="342900" lvl="0" indent="-342900" algn="l" rtl="0">
              <a:spcBef>
                <a:spcPts val="640"/>
              </a:spcBef>
              <a:spcAft>
                <a:spcPts val="0"/>
              </a:spcAft>
              <a:buClr>
                <a:schemeClr val="dk1"/>
              </a:buClr>
              <a:buSzPts val="3200"/>
              <a:buFont typeface="Arimo"/>
              <a:buChar char="•"/>
            </a:pPr>
            <a:r>
              <a:rPr lang="en-US"/>
              <a:t>Issues:</a:t>
            </a:r>
            <a:endParaRPr/>
          </a:p>
          <a:p>
            <a:pPr marL="742950" lvl="1" indent="-285750" algn="l" rtl="0">
              <a:spcBef>
                <a:spcPts val="480"/>
              </a:spcBef>
              <a:spcAft>
                <a:spcPts val="0"/>
              </a:spcAft>
              <a:buClr>
                <a:schemeClr val="dk1"/>
              </a:buClr>
              <a:buSzPts val="2400"/>
              <a:buFont typeface="Verdana"/>
              <a:buChar char="–"/>
            </a:pPr>
            <a:r>
              <a:rPr lang="en-US"/>
              <a:t>Limited to skilled operators</a:t>
            </a:r>
            <a:endParaRPr/>
          </a:p>
          <a:p>
            <a:pPr marL="742950" lvl="1" indent="-285750" algn="l" rtl="0">
              <a:spcBef>
                <a:spcPts val="480"/>
              </a:spcBef>
              <a:spcAft>
                <a:spcPts val="0"/>
              </a:spcAft>
              <a:buClr>
                <a:schemeClr val="dk1"/>
              </a:buClr>
              <a:buSzPts val="2400"/>
              <a:buFont typeface="Verdana"/>
              <a:buChar char="–"/>
            </a:pPr>
            <a:r>
              <a:rPr lang="en-US"/>
              <a:t>Significant investment on </a:t>
            </a:r>
            <a:endParaRPr/>
          </a:p>
          <a:p>
            <a:pPr marL="457200" lvl="1" indent="0" algn="l" rtl="0">
              <a:spcBef>
                <a:spcPts val="480"/>
              </a:spcBef>
              <a:spcAft>
                <a:spcPts val="0"/>
              </a:spcAft>
              <a:buClr>
                <a:schemeClr val="dk1"/>
              </a:buClr>
              <a:buSzPts val="2400"/>
              <a:buFont typeface="Verdana"/>
              <a:buNone/>
            </a:pPr>
            <a:r>
              <a:rPr lang="en-US"/>
              <a:t>   laying the wires</a:t>
            </a:r>
            <a:endParaRPr/>
          </a:p>
        </p:txBody>
      </p:sp>
      <p:sp>
        <p:nvSpPr>
          <p:cNvPr id="179" name="Google Shape;179;p12"/>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a:p>
        </p:txBody>
      </p:sp>
      <p:pic>
        <p:nvPicPr>
          <p:cNvPr id="180" name="Google Shape;180;p12"/>
          <p:cNvPicPr preferRelativeResize="0"/>
          <p:nvPr/>
        </p:nvPicPr>
        <p:blipFill rotWithShape="1">
          <a:blip r:embed="rId3">
            <a:alphaModFix/>
          </a:blip>
          <a:srcRect/>
          <a:stretch/>
        </p:blipFill>
        <p:spPr>
          <a:xfrm>
            <a:off x="5839066" y="4293096"/>
            <a:ext cx="2803919" cy="1726877"/>
          </a:xfrm>
          <a:prstGeom prst="rect">
            <a:avLst/>
          </a:prstGeom>
          <a:noFill/>
          <a:ln>
            <a:noFill/>
          </a:ln>
        </p:spPr>
      </p:pic>
      <p:sp>
        <p:nvSpPr>
          <p:cNvPr id="181" name="Google Shape;181;p12"/>
          <p:cNvSpPr txBox="1"/>
          <p:nvPr/>
        </p:nvSpPr>
        <p:spPr>
          <a:xfrm>
            <a:off x="7380312" y="5910719"/>
            <a:ext cx="1224136"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i="1">
                <a:solidFill>
                  <a:schemeClr val="dk1"/>
                </a:solidFill>
                <a:latin typeface="Arial"/>
                <a:ea typeface="Arial"/>
                <a:cs typeface="Arial"/>
                <a:sym typeface="Arial"/>
              </a:rPr>
              <a:t>Image source: Internet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3"/>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EMERGENCE: The Rise of the Telegraph and the Telephone</a:t>
            </a:r>
            <a:endParaRPr/>
          </a:p>
        </p:txBody>
      </p:sp>
      <p:sp>
        <p:nvSpPr>
          <p:cNvPr id="187" name="Google Shape;187;p13"/>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None/>
            </a:pPr>
            <a:r>
              <a:rPr lang="en-US"/>
              <a:t>Telegraph</a:t>
            </a:r>
            <a:endParaRPr/>
          </a:p>
          <a:p>
            <a:pPr marL="342900" lvl="0" indent="-342900" algn="l" rtl="0">
              <a:spcBef>
                <a:spcPts val="640"/>
              </a:spcBef>
              <a:spcAft>
                <a:spcPts val="0"/>
              </a:spcAft>
              <a:buClr>
                <a:schemeClr val="dk1"/>
              </a:buClr>
              <a:buSzPts val="3200"/>
              <a:buFont typeface="Arimo"/>
              <a:buChar char="•"/>
            </a:pPr>
            <a:r>
              <a:rPr lang="en-US"/>
              <a:t>Distinguish features:</a:t>
            </a:r>
            <a:endParaRPr/>
          </a:p>
          <a:p>
            <a:pPr marL="742950" lvl="1" indent="-285750" algn="l" rtl="0">
              <a:spcBef>
                <a:spcPts val="480"/>
              </a:spcBef>
              <a:spcAft>
                <a:spcPts val="0"/>
              </a:spcAft>
              <a:buClr>
                <a:schemeClr val="dk1"/>
              </a:buClr>
              <a:buSzPts val="2400"/>
              <a:buFont typeface="Verdana"/>
              <a:buChar char="–"/>
            </a:pPr>
            <a:r>
              <a:rPr lang="en-US"/>
              <a:t>Near-synchronicity: almost instantaneous but rely on local postal services or personal collection for the ‘last mile’ connection.</a:t>
            </a:r>
            <a:endParaRPr/>
          </a:p>
          <a:p>
            <a:pPr marL="742950" lvl="1" indent="-285750" algn="l" rtl="0">
              <a:spcBef>
                <a:spcPts val="480"/>
              </a:spcBef>
              <a:spcAft>
                <a:spcPts val="0"/>
              </a:spcAft>
              <a:buClr>
                <a:schemeClr val="dk1"/>
              </a:buClr>
              <a:buSzPts val="2400"/>
              <a:buFont typeface="Verdana"/>
              <a:buChar char="–"/>
            </a:pPr>
            <a:r>
              <a:rPr lang="en-US"/>
              <a:t>Privacy: if one trusts the postal and telephone services then communication can be assumed to be private. However, at least two operators (more if the message is relayed) have to know the contents of a telegraph message for its transmission.</a:t>
            </a:r>
            <a:endParaRPr/>
          </a:p>
        </p:txBody>
      </p:sp>
      <p:sp>
        <p:nvSpPr>
          <p:cNvPr id="188" name="Google Shape;188;p13"/>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4"/>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EMERGENCE: The Rise of the Telegraph and the Telephone</a:t>
            </a:r>
            <a:endParaRPr/>
          </a:p>
        </p:txBody>
      </p:sp>
      <p:sp>
        <p:nvSpPr>
          <p:cNvPr id="194" name="Google Shape;194;p14"/>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None/>
            </a:pPr>
            <a:r>
              <a:rPr lang="en-US"/>
              <a:t>Telegraph</a:t>
            </a:r>
            <a:endParaRPr/>
          </a:p>
          <a:p>
            <a:pPr marL="342900" lvl="0" indent="-342900" algn="l" rtl="0">
              <a:spcBef>
                <a:spcPts val="640"/>
              </a:spcBef>
              <a:spcAft>
                <a:spcPts val="0"/>
              </a:spcAft>
              <a:buClr>
                <a:schemeClr val="dk1"/>
              </a:buClr>
              <a:buSzPts val="3200"/>
              <a:buFont typeface="Arimo"/>
              <a:buChar char="•"/>
            </a:pPr>
            <a:r>
              <a:rPr lang="en-US"/>
              <a:t>Digital form of communication: each letter is sent individually using a discrete coding system rather than relying on analogue variations.</a:t>
            </a:r>
            <a:endParaRPr/>
          </a:p>
        </p:txBody>
      </p:sp>
      <p:sp>
        <p:nvSpPr>
          <p:cNvPr id="195" name="Google Shape;195;p14"/>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5"/>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EMERGENCE: The Rise of the Telegraph and the Telephone</a:t>
            </a:r>
            <a:endParaRPr/>
          </a:p>
        </p:txBody>
      </p:sp>
      <p:sp>
        <p:nvSpPr>
          <p:cNvPr id="201" name="Google Shape;201;p15"/>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None/>
            </a:pPr>
            <a:r>
              <a:rPr lang="en-US"/>
              <a:t>Telegraph</a:t>
            </a:r>
            <a:endParaRPr/>
          </a:p>
          <a:p>
            <a:pPr marL="342900" lvl="0" indent="-342900" algn="l" rtl="0">
              <a:spcBef>
                <a:spcPts val="640"/>
              </a:spcBef>
              <a:spcAft>
                <a:spcPts val="0"/>
              </a:spcAft>
              <a:buClr>
                <a:schemeClr val="dk1"/>
              </a:buClr>
              <a:buSzPts val="3200"/>
              <a:buFont typeface="Arimo"/>
              <a:buChar char="•"/>
            </a:pPr>
            <a:r>
              <a:rPr lang="en-US"/>
              <a:t>Most marked in United States 🡪 improved individual communications.</a:t>
            </a:r>
            <a:endParaRPr/>
          </a:p>
          <a:p>
            <a:pPr marL="342900" lvl="0" indent="-342900" algn="l" rtl="0">
              <a:spcBef>
                <a:spcPts val="640"/>
              </a:spcBef>
              <a:spcAft>
                <a:spcPts val="0"/>
              </a:spcAft>
              <a:buClr>
                <a:schemeClr val="dk1"/>
              </a:buClr>
              <a:buSzPts val="3200"/>
              <a:buFont typeface="Arimo"/>
              <a:buChar char="•"/>
            </a:pPr>
            <a:r>
              <a:rPr lang="en-US"/>
              <a:t>Main social effect in United Kingdom was on commerce.</a:t>
            </a:r>
            <a:endParaRPr/>
          </a:p>
        </p:txBody>
      </p:sp>
      <p:sp>
        <p:nvSpPr>
          <p:cNvPr id="202" name="Google Shape;202;p15"/>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6"/>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EMERGENCE: The Rise of the Telegraph and the Telephone</a:t>
            </a:r>
            <a:endParaRPr/>
          </a:p>
        </p:txBody>
      </p:sp>
      <p:sp>
        <p:nvSpPr>
          <p:cNvPr id="208" name="Google Shape;208;p16"/>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Font typeface="Arimo"/>
              <a:buNone/>
            </a:pPr>
            <a:r>
              <a:rPr lang="en-US"/>
              <a:t>Telephone</a:t>
            </a:r>
            <a:endParaRPr/>
          </a:p>
          <a:p>
            <a:pPr marL="342900" lvl="0" indent="-342900" algn="l" rtl="0">
              <a:spcBef>
                <a:spcPts val="640"/>
              </a:spcBef>
              <a:spcAft>
                <a:spcPts val="0"/>
              </a:spcAft>
              <a:buClr>
                <a:schemeClr val="dk1"/>
              </a:buClr>
              <a:buSzPts val="3200"/>
              <a:buFont typeface="Arimo"/>
              <a:buChar char="•"/>
            </a:pPr>
            <a:r>
              <a:rPr lang="en-US"/>
              <a:t>Person had to be at the physical location of a telephone in order to receive the communication.</a:t>
            </a:r>
            <a:endParaRPr/>
          </a:p>
          <a:p>
            <a:pPr marL="342900" lvl="0" indent="-342900" algn="l" rtl="0">
              <a:spcBef>
                <a:spcPts val="640"/>
              </a:spcBef>
              <a:spcAft>
                <a:spcPts val="0"/>
              </a:spcAft>
              <a:buClr>
                <a:schemeClr val="dk1"/>
              </a:buClr>
              <a:buSzPts val="3200"/>
              <a:buFont typeface="Arimo"/>
              <a:buChar char="•"/>
            </a:pPr>
            <a:r>
              <a:rPr lang="en-US"/>
              <a:t>Early telephone system needs operators at each exchange to make the appropriate connections.</a:t>
            </a:r>
            <a:endParaRPr/>
          </a:p>
          <a:p>
            <a:pPr marL="342900" lvl="0" indent="-342900" algn="l" rtl="0">
              <a:spcBef>
                <a:spcPts val="640"/>
              </a:spcBef>
              <a:spcAft>
                <a:spcPts val="0"/>
              </a:spcAft>
              <a:buClr>
                <a:schemeClr val="dk1"/>
              </a:buClr>
              <a:buSzPts val="3200"/>
              <a:buFont typeface="Arimo"/>
              <a:buChar char="•"/>
            </a:pPr>
            <a:r>
              <a:rPr lang="en-US"/>
              <a:t>Then, automated electrical switching replaced the operators.</a:t>
            </a:r>
            <a:endParaRPr/>
          </a:p>
        </p:txBody>
      </p:sp>
      <p:sp>
        <p:nvSpPr>
          <p:cNvPr id="209" name="Google Shape;209;p16"/>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7"/>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17</a:t>
            </a:fld>
            <a:endParaRPr/>
          </a:p>
        </p:txBody>
      </p:sp>
      <p:pic>
        <p:nvPicPr>
          <p:cNvPr id="215" name="Google Shape;215;p17"/>
          <p:cNvPicPr preferRelativeResize="0"/>
          <p:nvPr/>
        </p:nvPicPr>
        <p:blipFill rotWithShape="1">
          <a:blip r:embed="rId3">
            <a:alphaModFix/>
          </a:blip>
          <a:srcRect/>
          <a:stretch/>
        </p:blipFill>
        <p:spPr>
          <a:xfrm>
            <a:off x="2195736" y="3204369"/>
            <a:ext cx="4848225" cy="2981325"/>
          </a:xfrm>
          <a:prstGeom prst="rect">
            <a:avLst/>
          </a:prstGeom>
          <a:noFill/>
          <a:ln>
            <a:noFill/>
          </a:ln>
        </p:spPr>
      </p:pic>
      <p:pic>
        <p:nvPicPr>
          <p:cNvPr id="216" name="Google Shape;216;p17"/>
          <p:cNvPicPr preferRelativeResize="0"/>
          <p:nvPr/>
        </p:nvPicPr>
        <p:blipFill rotWithShape="1">
          <a:blip r:embed="rId4">
            <a:alphaModFix/>
          </a:blip>
          <a:srcRect/>
          <a:stretch/>
        </p:blipFill>
        <p:spPr>
          <a:xfrm>
            <a:off x="2915816" y="620688"/>
            <a:ext cx="2809875" cy="2190750"/>
          </a:xfrm>
          <a:prstGeom prst="rect">
            <a:avLst/>
          </a:prstGeom>
          <a:noFill/>
          <a:ln>
            <a:noFill/>
          </a:ln>
        </p:spPr>
      </p:pic>
      <p:sp>
        <p:nvSpPr>
          <p:cNvPr id="217" name="Google Shape;217;p17"/>
          <p:cNvSpPr txBox="1"/>
          <p:nvPr/>
        </p:nvSpPr>
        <p:spPr>
          <a:xfrm>
            <a:off x="7380312" y="5910719"/>
            <a:ext cx="1224136"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i="1">
                <a:solidFill>
                  <a:schemeClr val="dk1"/>
                </a:solidFill>
                <a:latin typeface="Arial"/>
                <a:ea typeface="Arial"/>
                <a:cs typeface="Arial"/>
                <a:sym typeface="Arial"/>
              </a:rPr>
              <a:t>Image source: Internet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8"/>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EMERGENCE: The Rise of the Telegraph and the Telephone</a:t>
            </a:r>
            <a:endParaRPr/>
          </a:p>
        </p:txBody>
      </p:sp>
      <p:sp>
        <p:nvSpPr>
          <p:cNvPr id="223" name="Google Shape;223;p18"/>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Font typeface="Arimo"/>
              <a:buNone/>
            </a:pPr>
            <a:r>
              <a:rPr lang="en-US"/>
              <a:t>Telephone</a:t>
            </a:r>
            <a:endParaRPr/>
          </a:p>
          <a:p>
            <a:pPr marL="342900" lvl="0" indent="-342900" algn="l" rtl="0">
              <a:spcBef>
                <a:spcPts val="640"/>
              </a:spcBef>
              <a:spcAft>
                <a:spcPts val="0"/>
              </a:spcAft>
              <a:buClr>
                <a:schemeClr val="dk1"/>
              </a:buClr>
              <a:buSzPts val="3200"/>
              <a:buFont typeface="Arimo"/>
              <a:buChar char="•"/>
            </a:pPr>
            <a:r>
              <a:rPr lang="en-US"/>
              <a:t>The development of cell-based mobile phone services brings the near ubiquity of telephones in homes, businesses and reducing cost of calls.</a:t>
            </a:r>
            <a:endParaRPr/>
          </a:p>
          <a:p>
            <a:pPr marL="342900" lvl="0" indent="-342900" algn="l" rtl="0">
              <a:spcBef>
                <a:spcPts val="640"/>
              </a:spcBef>
              <a:spcAft>
                <a:spcPts val="0"/>
              </a:spcAft>
              <a:buClr>
                <a:schemeClr val="dk1"/>
              </a:buClr>
              <a:buSzPts val="3200"/>
              <a:buFont typeface="Arimo"/>
              <a:buChar char="•"/>
            </a:pPr>
            <a:r>
              <a:rPr lang="en-US"/>
              <a:t>The text messaging capabilities of pagers inspired mobile phone operating companies towards an accidental ‘killer application’ – short messaging service (SMS)</a:t>
            </a:r>
            <a:endParaRPr/>
          </a:p>
        </p:txBody>
      </p:sp>
      <p:sp>
        <p:nvSpPr>
          <p:cNvPr id="224" name="Google Shape;224;p18"/>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9"/>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19</a:t>
            </a:fld>
            <a:endParaRPr/>
          </a:p>
        </p:txBody>
      </p:sp>
      <p:pic>
        <p:nvPicPr>
          <p:cNvPr id="230" name="Google Shape;230;p19"/>
          <p:cNvPicPr preferRelativeResize="0"/>
          <p:nvPr/>
        </p:nvPicPr>
        <p:blipFill rotWithShape="1">
          <a:blip r:embed="rId3">
            <a:alphaModFix/>
          </a:blip>
          <a:srcRect/>
          <a:stretch/>
        </p:blipFill>
        <p:spPr>
          <a:xfrm>
            <a:off x="2925433" y="1484784"/>
            <a:ext cx="3110183" cy="3672408"/>
          </a:xfrm>
          <a:prstGeom prst="rect">
            <a:avLst/>
          </a:prstGeom>
          <a:noFill/>
          <a:ln>
            <a:noFill/>
          </a:ln>
        </p:spPr>
      </p:pic>
      <p:sp>
        <p:nvSpPr>
          <p:cNvPr id="231" name="Google Shape;231;p19"/>
          <p:cNvSpPr txBox="1"/>
          <p:nvPr/>
        </p:nvSpPr>
        <p:spPr>
          <a:xfrm>
            <a:off x="7380312" y="5910719"/>
            <a:ext cx="1224136"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i="1">
                <a:solidFill>
                  <a:schemeClr val="dk1"/>
                </a:solidFill>
                <a:latin typeface="Arial"/>
                <a:ea typeface="Arial"/>
                <a:cs typeface="Arial"/>
                <a:sym typeface="Arial"/>
              </a:rPr>
              <a:t>Image source: Internet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Table of Contents</a:t>
            </a:r>
            <a:endParaRPr/>
          </a:p>
        </p:txBody>
      </p:sp>
      <p:sp>
        <p:nvSpPr>
          <p:cNvPr id="96" name="Google Shape;96;p2"/>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Char char="•"/>
            </a:pPr>
            <a:r>
              <a:rPr lang="en-US"/>
              <a:t>Introduction</a:t>
            </a:r>
            <a:endParaRPr/>
          </a:p>
          <a:p>
            <a:pPr marL="342900" lvl="0" indent="-342900" algn="l" rtl="0">
              <a:spcBef>
                <a:spcPts val="640"/>
              </a:spcBef>
              <a:spcAft>
                <a:spcPts val="0"/>
              </a:spcAft>
              <a:buClr>
                <a:schemeClr val="dk1"/>
              </a:buClr>
              <a:buSzPts val="3200"/>
              <a:buFont typeface="Arimo"/>
              <a:buChar char="•"/>
            </a:pPr>
            <a:r>
              <a:rPr lang="en-US"/>
              <a:t>Emergence</a:t>
            </a:r>
            <a:endParaRPr/>
          </a:p>
          <a:p>
            <a:pPr marL="742950" lvl="1" indent="-285750" algn="l" rtl="0">
              <a:spcBef>
                <a:spcPts val="480"/>
              </a:spcBef>
              <a:spcAft>
                <a:spcPts val="0"/>
              </a:spcAft>
              <a:buClr>
                <a:schemeClr val="dk1"/>
              </a:buClr>
              <a:buSzPts val="2400"/>
              <a:buFont typeface="Verdana"/>
              <a:buChar char="–"/>
            </a:pPr>
            <a:r>
              <a:rPr lang="en-US"/>
              <a:t>The Rise of Print Media</a:t>
            </a:r>
            <a:endParaRPr/>
          </a:p>
          <a:p>
            <a:pPr marL="742950" lvl="1" indent="-285750" algn="l" rtl="0">
              <a:spcBef>
                <a:spcPts val="480"/>
              </a:spcBef>
              <a:spcAft>
                <a:spcPts val="0"/>
              </a:spcAft>
              <a:buClr>
                <a:schemeClr val="dk1"/>
              </a:buClr>
              <a:buSzPts val="2400"/>
              <a:buFont typeface="Verdana"/>
              <a:buChar char="–"/>
            </a:pPr>
            <a:r>
              <a:rPr lang="en-US"/>
              <a:t>The Rise of the Telegraph and the Telephone</a:t>
            </a:r>
            <a:endParaRPr/>
          </a:p>
          <a:p>
            <a:pPr marL="742950" lvl="1" indent="-285750" algn="l" rtl="0">
              <a:spcBef>
                <a:spcPts val="480"/>
              </a:spcBef>
              <a:spcAft>
                <a:spcPts val="0"/>
              </a:spcAft>
              <a:buClr>
                <a:schemeClr val="dk1"/>
              </a:buClr>
              <a:buSzPts val="2400"/>
              <a:buFont typeface="Verdana"/>
              <a:buChar char="–"/>
            </a:pPr>
            <a:r>
              <a:rPr lang="en-US"/>
              <a:t>The Rise of Broadcast Media</a:t>
            </a:r>
            <a:endParaRPr/>
          </a:p>
          <a:p>
            <a:pPr marL="742950" lvl="1" indent="-285750" algn="l" rtl="0">
              <a:spcBef>
                <a:spcPts val="480"/>
              </a:spcBef>
              <a:spcAft>
                <a:spcPts val="0"/>
              </a:spcAft>
              <a:buClr>
                <a:schemeClr val="dk1"/>
              </a:buClr>
              <a:buSzPts val="2400"/>
              <a:buFont typeface="Verdana"/>
              <a:buChar char="–"/>
            </a:pPr>
            <a:r>
              <a:rPr lang="en-US"/>
              <a:t>The Rise of the Computing Industry</a:t>
            </a:r>
            <a:endParaRPr/>
          </a:p>
          <a:p>
            <a:pPr marL="742950" lvl="1" indent="-285750" algn="l" rtl="0">
              <a:spcBef>
                <a:spcPts val="480"/>
              </a:spcBef>
              <a:spcAft>
                <a:spcPts val="0"/>
              </a:spcAft>
              <a:buClr>
                <a:schemeClr val="dk1"/>
              </a:buClr>
              <a:buSzPts val="2400"/>
              <a:buFont typeface="Verdana"/>
              <a:buChar char="–"/>
            </a:pPr>
            <a:r>
              <a:rPr lang="en-US"/>
              <a:t>The Rise of the Content Industry</a:t>
            </a:r>
            <a:endParaRPr/>
          </a:p>
          <a:p>
            <a:pPr marL="742950" lvl="1" indent="-285750" algn="l" rtl="0">
              <a:spcBef>
                <a:spcPts val="480"/>
              </a:spcBef>
              <a:spcAft>
                <a:spcPts val="0"/>
              </a:spcAft>
              <a:buClr>
                <a:schemeClr val="dk1"/>
              </a:buClr>
              <a:buSzPts val="2400"/>
              <a:buFont typeface="Verdana"/>
              <a:buChar char="–"/>
            </a:pPr>
            <a:r>
              <a:rPr lang="en-US"/>
              <a:t>The Rise of the Internet</a:t>
            </a:r>
            <a:endParaRPr/>
          </a:p>
        </p:txBody>
      </p:sp>
      <p:sp>
        <p:nvSpPr>
          <p:cNvPr id="97" name="Google Shape;97;p2"/>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0"/>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EMERGENCE: The Rise of the Telegraph and the Telephone</a:t>
            </a:r>
            <a:endParaRPr/>
          </a:p>
        </p:txBody>
      </p:sp>
      <p:sp>
        <p:nvSpPr>
          <p:cNvPr id="237" name="Google Shape;237;p20"/>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Font typeface="Arimo"/>
              <a:buNone/>
            </a:pPr>
            <a:r>
              <a:rPr lang="en-US"/>
              <a:t>Telephone</a:t>
            </a:r>
            <a:endParaRPr/>
          </a:p>
          <a:p>
            <a:pPr marL="342900" lvl="0" indent="-342900" algn="l" rtl="0">
              <a:spcBef>
                <a:spcPts val="640"/>
              </a:spcBef>
              <a:spcAft>
                <a:spcPts val="0"/>
              </a:spcAft>
              <a:buClr>
                <a:schemeClr val="dk1"/>
              </a:buClr>
              <a:buSzPts val="3200"/>
              <a:buFont typeface="Arimo"/>
              <a:buChar char="•"/>
            </a:pPr>
            <a:r>
              <a:rPr lang="en-US"/>
              <a:t>With SMS, a culture of using abbreviation has grown up.</a:t>
            </a:r>
            <a:endParaRPr/>
          </a:p>
          <a:p>
            <a:pPr marL="342900" lvl="0" indent="-342900" algn="l" rtl="0">
              <a:spcBef>
                <a:spcPts val="640"/>
              </a:spcBef>
              <a:spcAft>
                <a:spcPts val="0"/>
              </a:spcAft>
              <a:buClr>
                <a:schemeClr val="dk1"/>
              </a:buClr>
              <a:buSzPts val="3200"/>
              <a:buFont typeface="Arimo"/>
              <a:buChar char="•"/>
            </a:pPr>
            <a:r>
              <a:rPr lang="en-US"/>
              <a:t>Issues:</a:t>
            </a:r>
            <a:endParaRPr/>
          </a:p>
          <a:p>
            <a:pPr marL="742950" lvl="1" indent="-285750" algn="l" rtl="0">
              <a:spcBef>
                <a:spcPts val="480"/>
              </a:spcBef>
              <a:spcAft>
                <a:spcPts val="0"/>
              </a:spcAft>
              <a:buClr>
                <a:schemeClr val="dk1"/>
              </a:buClr>
              <a:buSzPts val="2400"/>
              <a:buFont typeface="Verdana"/>
              <a:buChar char="–"/>
            </a:pPr>
            <a:r>
              <a:rPr lang="en-US"/>
              <a:t>Health risks from prolonged and regular use of mobile phones</a:t>
            </a:r>
            <a:endParaRPr/>
          </a:p>
          <a:p>
            <a:pPr marL="742950" lvl="1" indent="-285750" algn="l" rtl="0">
              <a:spcBef>
                <a:spcPts val="480"/>
              </a:spcBef>
              <a:spcAft>
                <a:spcPts val="0"/>
              </a:spcAft>
              <a:buClr>
                <a:schemeClr val="dk1"/>
              </a:buClr>
              <a:buSzPts val="2400"/>
              <a:buFont typeface="Verdana"/>
              <a:buChar char="–"/>
            </a:pPr>
            <a:r>
              <a:rPr lang="en-US"/>
              <a:t>Disturbance of sleep among teenagers and children because they do not switch off phones and disturbed by incoming calls or messages.</a:t>
            </a:r>
            <a:endParaRPr/>
          </a:p>
          <a:p>
            <a:pPr marL="742950" lvl="1" indent="-285750" algn="l" rtl="0">
              <a:spcBef>
                <a:spcPts val="480"/>
              </a:spcBef>
              <a:spcAft>
                <a:spcPts val="0"/>
              </a:spcAft>
              <a:buClr>
                <a:schemeClr val="dk1"/>
              </a:buClr>
              <a:buSzPts val="2400"/>
              <a:buFont typeface="Verdana"/>
              <a:buChar char="–"/>
            </a:pPr>
            <a:r>
              <a:rPr lang="en-US"/>
              <a:t>Phone alert in cinemas, theatres, lecture halls distracted others</a:t>
            </a:r>
            <a:endParaRPr/>
          </a:p>
        </p:txBody>
      </p:sp>
      <p:sp>
        <p:nvSpPr>
          <p:cNvPr id="238" name="Google Shape;238;p20"/>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1"/>
          <p:cNvSpPr/>
          <p:nvPr/>
        </p:nvSpPr>
        <p:spPr>
          <a:xfrm>
            <a:off x="0" y="0"/>
            <a:ext cx="9144000" cy="6858000"/>
          </a:xfrm>
          <a:prstGeom prst="rect">
            <a:avLst/>
          </a:prstGeom>
          <a:solidFill>
            <a:schemeClr val="accent1"/>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4" name="Google Shape;244;p21"/>
          <p:cNvSpPr txBox="1">
            <a:spLocks noGrp="1"/>
          </p:cNvSpPr>
          <p:nvPr>
            <p:ph type="title"/>
          </p:nvPr>
        </p:nvSpPr>
        <p:spPr>
          <a:xfrm>
            <a:off x="722312" y="4406900"/>
            <a:ext cx="7993091"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EMERGENCE:</a:t>
            </a:r>
            <a:br>
              <a:rPr lang="en-US"/>
            </a:br>
            <a:r>
              <a:rPr lang="en-US"/>
              <a:t>THE RISE OF BROADCAST MEDIA</a:t>
            </a:r>
            <a:endParaRPr/>
          </a:p>
        </p:txBody>
      </p:sp>
      <p:sp>
        <p:nvSpPr>
          <p:cNvPr id="246" name="Google Shape;246;p21"/>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4"/>
                                        </p:tgtEl>
                                        <p:attrNameLst>
                                          <p:attrName>style.visibility</p:attrName>
                                        </p:attrNameLst>
                                      </p:cBhvr>
                                      <p:to>
                                        <p:strVal val="visible"/>
                                      </p:to>
                                    </p:set>
                                    <p:animEffect transition="in" filter="fade">
                                      <p:cBhvr>
                                        <p:cTn id="7" dur="80"/>
                                        <p:tgtEl>
                                          <p:spTgt spid="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2"/>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EMERGENCE: The Rise of Broadcast Media</a:t>
            </a:r>
            <a:endParaRPr/>
          </a:p>
        </p:txBody>
      </p:sp>
      <p:sp>
        <p:nvSpPr>
          <p:cNvPr id="252" name="Google Shape;252;p22"/>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Char char="•"/>
            </a:pPr>
            <a:r>
              <a:rPr lang="en-US"/>
              <a:t>The difference between printed media and broadcast media is similar to the difference between a letter and a telephone call.</a:t>
            </a:r>
            <a:endParaRPr/>
          </a:p>
          <a:p>
            <a:pPr marL="342900" lvl="0" indent="-342900" algn="l" rtl="0">
              <a:spcBef>
                <a:spcPts val="640"/>
              </a:spcBef>
              <a:spcAft>
                <a:spcPts val="0"/>
              </a:spcAft>
              <a:buClr>
                <a:schemeClr val="dk1"/>
              </a:buClr>
              <a:buSzPts val="3200"/>
              <a:buFont typeface="Arimo"/>
              <a:buChar char="•"/>
            </a:pPr>
            <a:r>
              <a:rPr lang="en-US"/>
              <a:t>Broadcast media were originally very heavily regulated in most countries.</a:t>
            </a:r>
            <a:endParaRPr/>
          </a:p>
          <a:p>
            <a:pPr marL="342900" lvl="0" indent="-342900" algn="l" rtl="0">
              <a:spcBef>
                <a:spcPts val="640"/>
              </a:spcBef>
              <a:spcAft>
                <a:spcPts val="0"/>
              </a:spcAft>
              <a:buClr>
                <a:schemeClr val="dk1"/>
              </a:buClr>
              <a:buSzPts val="3200"/>
              <a:buFont typeface="Arimo"/>
              <a:buChar char="•"/>
            </a:pPr>
            <a:r>
              <a:rPr lang="en-US"/>
              <a:t>Part of the reason for this was purely technical: analogue transmission requires a broad band of ‘clear space’ around it to prevent cross-channel interference.</a:t>
            </a:r>
            <a:endParaRPr/>
          </a:p>
          <a:p>
            <a:pPr marL="0" lvl="0" indent="0" algn="l" rtl="0">
              <a:spcBef>
                <a:spcPts val="640"/>
              </a:spcBef>
              <a:spcAft>
                <a:spcPts val="0"/>
              </a:spcAft>
              <a:buClr>
                <a:schemeClr val="dk1"/>
              </a:buClr>
              <a:buSzPts val="3200"/>
              <a:buFont typeface="Arimo"/>
              <a:buNone/>
            </a:pPr>
            <a:endParaRPr/>
          </a:p>
          <a:p>
            <a:pPr marL="342900" lvl="0" indent="-139700" algn="l" rtl="0">
              <a:spcBef>
                <a:spcPts val="640"/>
              </a:spcBef>
              <a:spcAft>
                <a:spcPts val="0"/>
              </a:spcAft>
              <a:buClr>
                <a:schemeClr val="dk1"/>
              </a:buClr>
              <a:buSzPts val="3200"/>
              <a:buFont typeface="Arimo"/>
              <a:buNone/>
            </a:pPr>
            <a:endParaRPr/>
          </a:p>
        </p:txBody>
      </p:sp>
      <p:sp>
        <p:nvSpPr>
          <p:cNvPr id="253" name="Google Shape;253;p22"/>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3"/>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EMERGENCE: The Rise of Broadcast Media</a:t>
            </a:r>
            <a:endParaRPr/>
          </a:p>
        </p:txBody>
      </p:sp>
      <p:sp>
        <p:nvSpPr>
          <p:cNvPr id="259" name="Google Shape;259;p23"/>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Clr>
                <a:schemeClr val="dk1"/>
              </a:buClr>
              <a:buSzPct val="100000"/>
              <a:buFont typeface="Arimo"/>
              <a:buChar char="•"/>
            </a:pPr>
            <a:r>
              <a:rPr lang="en-US" sz="3000"/>
              <a:t>Although radio transmission and reception has improved over the more than a century since its introduction, such advances have been very small incremental changes: the basic technology remains pretty much the same</a:t>
            </a:r>
            <a:endParaRPr/>
          </a:p>
          <a:p>
            <a:pPr marL="342900" lvl="0" indent="-342900" algn="l" rtl="0">
              <a:spcBef>
                <a:spcPts val="555"/>
              </a:spcBef>
              <a:spcAft>
                <a:spcPts val="0"/>
              </a:spcAft>
              <a:buClr>
                <a:schemeClr val="dk1"/>
              </a:buClr>
              <a:buSzPct val="100000"/>
              <a:buFont typeface="Arimo"/>
              <a:buChar char="•"/>
            </a:pPr>
            <a:r>
              <a:rPr lang="en-US" sz="3000"/>
              <a:t>Only recently has broadcast </a:t>
            </a:r>
            <a:r>
              <a:rPr lang="en-US" sz="3000" b="1"/>
              <a:t>digital</a:t>
            </a:r>
            <a:r>
              <a:rPr lang="en-US" sz="3000"/>
              <a:t> radio become a reality; there has been a slow growth of both digital audio broadcast (DAB)</a:t>
            </a:r>
            <a:endParaRPr/>
          </a:p>
          <a:p>
            <a:pPr marL="342900" lvl="0" indent="-342900" algn="l" rtl="0">
              <a:spcBef>
                <a:spcPts val="555"/>
              </a:spcBef>
              <a:spcAft>
                <a:spcPts val="0"/>
              </a:spcAft>
              <a:buClr>
                <a:schemeClr val="dk1"/>
              </a:buClr>
              <a:buSzPct val="100000"/>
              <a:buFont typeface="Arimo"/>
              <a:buChar char="•"/>
            </a:pPr>
            <a:r>
              <a:rPr lang="en-US" sz="3000"/>
              <a:t>more people listen to digital radio channels via satellite television equipment</a:t>
            </a:r>
            <a:endParaRPr/>
          </a:p>
          <a:p>
            <a:pPr marL="0" lvl="0" indent="0" algn="l" rtl="0">
              <a:spcBef>
                <a:spcPts val="555"/>
              </a:spcBef>
              <a:spcAft>
                <a:spcPts val="0"/>
              </a:spcAft>
              <a:buClr>
                <a:schemeClr val="dk1"/>
              </a:buClr>
              <a:buSzPct val="100000"/>
              <a:buFont typeface="Arimo"/>
              <a:buNone/>
            </a:pPr>
            <a:endParaRPr sz="3000"/>
          </a:p>
        </p:txBody>
      </p:sp>
      <p:sp>
        <p:nvSpPr>
          <p:cNvPr id="260" name="Google Shape;260;p23"/>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4"/>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EMERGENCE: The Rise of Broadcast Media</a:t>
            </a:r>
            <a:endParaRPr/>
          </a:p>
        </p:txBody>
      </p:sp>
      <p:sp>
        <p:nvSpPr>
          <p:cNvPr id="266" name="Google Shape;266;p24"/>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Char char="•"/>
            </a:pPr>
            <a:r>
              <a:rPr lang="en-US"/>
              <a:t>Government: regulating broadcast technologies and artificially maintaining a scarcity of licenses by restricting the bandwidth available for such services</a:t>
            </a:r>
            <a:endParaRPr/>
          </a:p>
          <a:p>
            <a:pPr marL="342900" lvl="0" indent="-139700" algn="l" rtl="0">
              <a:spcBef>
                <a:spcPts val="640"/>
              </a:spcBef>
              <a:spcAft>
                <a:spcPts val="0"/>
              </a:spcAft>
              <a:buClr>
                <a:schemeClr val="dk1"/>
              </a:buClr>
              <a:buSzPts val="3200"/>
              <a:buFont typeface="Arimo"/>
              <a:buNone/>
            </a:pPr>
            <a:endParaRPr/>
          </a:p>
        </p:txBody>
      </p:sp>
      <p:sp>
        <p:nvSpPr>
          <p:cNvPr id="267" name="Google Shape;267;p24"/>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5"/>
          <p:cNvSpPr/>
          <p:nvPr/>
        </p:nvSpPr>
        <p:spPr>
          <a:xfrm>
            <a:off x="0" y="0"/>
            <a:ext cx="9144000" cy="6858000"/>
          </a:xfrm>
          <a:prstGeom prst="rect">
            <a:avLst/>
          </a:prstGeom>
          <a:solidFill>
            <a:schemeClr val="accent1"/>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3" name="Google Shape;273;p25"/>
          <p:cNvSpPr txBox="1">
            <a:spLocks noGrp="1"/>
          </p:cNvSpPr>
          <p:nvPr>
            <p:ph type="title"/>
          </p:nvPr>
        </p:nvSpPr>
        <p:spPr>
          <a:xfrm>
            <a:off x="722312" y="4406900"/>
            <a:ext cx="7993091"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EMERGENCE:</a:t>
            </a:r>
            <a:br>
              <a:rPr lang="en-US"/>
            </a:br>
            <a:r>
              <a:rPr lang="en-US"/>
              <a:t>THE RISE OF THE COMPUTING INDUSTRY</a:t>
            </a:r>
            <a:endParaRPr/>
          </a:p>
        </p:txBody>
      </p:sp>
      <p:sp>
        <p:nvSpPr>
          <p:cNvPr id="275" name="Google Shape;275;p25"/>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fade">
                                      <p:cBhvr>
                                        <p:cTn id="7" dur="80"/>
                                        <p:tgtEl>
                                          <p:spTgt spid="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6"/>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EMERGENCE: The Rise of the Computing Industry</a:t>
            </a:r>
            <a:endParaRPr/>
          </a:p>
        </p:txBody>
      </p:sp>
      <p:sp>
        <p:nvSpPr>
          <p:cNvPr id="281" name="Google Shape;281;p26"/>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Font typeface="Arimo"/>
              <a:buChar char="•"/>
            </a:pPr>
            <a:r>
              <a:rPr lang="en-US"/>
              <a:t>Machines for tabulating large amounts of statistical information</a:t>
            </a:r>
            <a:endParaRPr/>
          </a:p>
          <a:p>
            <a:pPr marL="342900" lvl="0" indent="-342900" algn="l" rtl="0">
              <a:spcBef>
                <a:spcPts val="640"/>
              </a:spcBef>
              <a:spcAft>
                <a:spcPts val="0"/>
              </a:spcAft>
              <a:buClr>
                <a:schemeClr val="dk1"/>
              </a:buClr>
              <a:buSzPts val="3200"/>
              <a:buFont typeface="Arimo"/>
              <a:buChar char="•"/>
            </a:pPr>
            <a:r>
              <a:rPr lang="en-US"/>
              <a:t>Machines for small number of other specialized tasks such as cryptography</a:t>
            </a:r>
            <a:endParaRPr/>
          </a:p>
          <a:p>
            <a:pPr marL="342900" lvl="0" indent="-342900" algn="l" rtl="0">
              <a:spcBef>
                <a:spcPts val="640"/>
              </a:spcBef>
              <a:spcAft>
                <a:spcPts val="0"/>
              </a:spcAft>
              <a:buClr>
                <a:schemeClr val="dk1"/>
              </a:buClr>
              <a:buSzPts val="3200"/>
              <a:buFont typeface="Arimo"/>
              <a:buChar char="•"/>
            </a:pPr>
            <a:r>
              <a:rPr lang="en-US"/>
              <a:t>Pharmaceutical industry use it to calculate efficient chemical supply logistics</a:t>
            </a:r>
            <a:endParaRPr/>
          </a:p>
          <a:p>
            <a:pPr marL="342900" lvl="0" indent="-342900" algn="l" rtl="0">
              <a:spcBef>
                <a:spcPts val="640"/>
              </a:spcBef>
              <a:spcAft>
                <a:spcPts val="0"/>
              </a:spcAft>
              <a:buClr>
                <a:schemeClr val="dk1"/>
              </a:buClr>
              <a:buSzPts val="3200"/>
              <a:buFont typeface="Arimo"/>
              <a:buChar char="•"/>
            </a:pPr>
            <a:r>
              <a:rPr lang="en-US"/>
              <a:t>First big killer application: airline ticket sales.</a:t>
            </a:r>
            <a:endParaRPr/>
          </a:p>
          <a:p>
            <a:pPr marL="342900" lvl="0" indent="-342900" algn="l" rtl="0">
              <a:spcBef>
                <a:spcPts val="640"/>
              </a:spcBef>
              <a:spcAft>
                <a:spcPts val="0"/>
              </a:spcAft>
              <a:buClr>
                <a:schemeClr val="dk1"/>
              </a:buClr>
              <a:buSzPts val="3200"/>
              <a:buFont typeface="Arimo"/>
              <a:buChar char="•"/>
            </a:pPr>
            <a:r>
              <a:rPr lang="en-US"/>
              <a:t>1970s -  personal computer (PC)</a:t>
            </a:r>
            <a:endParaRPr/>
          </a:p>
        </p:txBody>
      </p:sp>
      <p:sp>
        <p:nvSpPr>
          <p:cNvPr id="282" name="Google Shape;282;p26"/>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7"/>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EMERGENCE: The Rise of the Computing Industry</a:t>
            </a:r>
            <a:endParaRPr/>
          </a:p>
        </p:txBody>
      </p:sp>
      <p:sp>
        <p:nvSpPr>
          <p:cNvPr id="288" name="Google Shape;288;p27"/>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Char char="•"/>
            </a:pPr>
            <a:r>
              <a:rPr lang="en-US"/>
              <a:t>Social impact: Job Market</a:t>
            </a:r>
            <a:endParaRPr/>
          </a:p>
          <a:p>
            <a:pPr marL="742950" lvl="1" indent="-285750" algn="l" rtl="0">
              <a:spcBef>
                <a:spcPts val="480"/>
              </a:spcBef>
              <a:spcAft>
                <a:spcPts val="0"/>
              </a:spcAft>
              <a:buClr>
                <a:schemeClr val="dk1"/>
              </a:buClr>
              <a:buSzPts val="2400"/>
              <a:buFont typeface="Verdana"/>
              <a:buChar char="–"/>
            </a:pPr>
            <a:r>
              <a:rPr lang="en-US"/>
              <a:t>Programmer</a:t>
            </a:r>
            <a:endParaRPr/>
          </a:p>
          <a:p>
            <a:pPr marL="742950" lvl="1" indent="-285750" algn="l" rtl="0">
              <a:spcBef>
                <a:spcPts val="480"/>
              </a:spcBef>
              <a:spcAft>
                <a:spcPts val="0"/>
              </a:spcAft>
              <a:buClr>
                <a:schemeClr val="dk1"/>
              </a:buClr>
              <a:buSzPts val="2400"/>
              <a:buFont typeface="Verdana"/>
              <a:buChar char="–"/>
            </a:pPr>
            <a:r>
              <a:rPr lang="en-US"/>
              <a:t>Operator of complex machines (computers)</a:t>
            </a:r>
            <a:endParaRPr/>
          </a:p>
          <a:p>
            <a:pPr marL="742950" lvl="1" indent="-285750" algn="l" rtl="0">
              <a:spcBef>
                <a:spcPts val="480"/>
              </a:spcBef>
              <a:spcAft>
                <a:spcPts val="0"/>
              </a:spcAft>
              <a:buClr>
                <a:schemeClr val="dk1"/>
              </a:buClr>
              <a:buSzPts val="2400"/>
              <a:buFont typeface="Verdana"/>
              <a:buChar char="–"/>
            </a:pPr>
            <a:r>
              <a:rPr lang="en-US"/>
              <a:t>White-collar employment 🡪 must develop basic computer skills </a:t>
            </a:r>
            <a:endParaRPr/>
          </a:p>
          <a:p>
            <a:pPr marL="742950" lvl="1" indent="-285750" algn="l" rtl="0">
              <a:spcBef>
                <a:spcPts val="480"/>
              </a:spcBef>
              <a:spcAft>
                <a:spcPts val="0"/>
              </a:spcAft>
              <a:buClr>
                <a:schemeClr val="dk1"/>
              </a:buClr>
              <a:buSzPts val="2400"/>
              <a:buFont typeface="Verdana"/>
              <a:buChar char="–"/>
            </a:pPr>
            <a:r>
              <a:rPr lang="en-US"/>
              <a:t>New industry in personal and business computing training</a:t>
            </a:r>
            <a:endParaRPr/>
          </a:p>
        </p:txBody>
      </p:sp>
      <p:sp>
        <p:nvSpPr>
          <p:cNvPr id="289" name="Google Shape;289;p27"/>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8"/>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EMERGENCE: The Rise of the Computing Industry</a:t>
            </a:r>
            <a:endParaRPr/>
          </a:p>
        </p:txBody>
      </p:sp>
      <p:sp>
        <p:nvSpPr>
          <p:cNvPr id="295" name="Google Shape;295;p28"/>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Char char="•"/>
            </a:pPr>
            <a:r>
              <a:rPr lang="en-US"/>
              <a:t>The difficulties of modern computing are often more about identifying the problem to which computer power can be applied, than in getting the computer to perform an understood task</a:t>
            </a:r>
            <a:endParaRPr/>
          </a:p>
        </p:txBody>
      </p:sp>
      <p:sp>
        <p:nvSpPr>
          <p:cNvPr id="296" name="Google Shape;296;p28"/>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9"/>
          <p:cNvSpPr/>
          <p:nvPr/>
        </p:nvSpPr>
        <p:spPr>
          <a:xfrm>
            <a:off x="0" y="0"/>
            <a:ext cx="9144000" cy="6858000"/>
          </a:xfrm>
          <a:prstGeom prst="rect">
            <a:avLst/>
          </a:prstGeom>
          <a:solidFill>
            <a:schemeClr val="accent1"/>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2" name="Google Shape;302;p29"/>
          <p:cNvSpPr txBox="1">
            <a:spLocks noGrp="1"/>
          </p:cNvSpPr>
          <p:nvPr>
            <p:ph type="title"/>
          </p:nvPr>
        </p:nvSpPr>
        <p:spPr>
          <a:xfrm>
            <a:off x="722312" y="4406900"/>
            <a:ext cx="7993091"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EMERGENCE:</a:t>
            </a:r>
            <a:br>
              <a:rPr lang="en-US"/>
            </a:br>
            <a:r>
              <a:rPr lang="en-US"/>
              <a:t>THE RISE OF THE CONTENT INDUSTRY</a:t>
            </a:r>
            <a:endParaRPr/>
          </a:p>
        </p:txBody>
      </p:sp>
      <p:sp>
        <p:nvSpPr>
          <p:cNvPr id="304" name="Google Shape;304;p29"/>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2"/>
                                        </p:tgtEl>
                                        <p:attrNameLst>
                                          <p:attrName>style.visibility</p:attrName>
                                        </p:attrNameLst>
                                      </p:cBhvr>
                                      <p:to>
                                        <p:strVal val="visible"/>
                                      </p:to>
                                    </p:set>
                                    <p:animEffect transition="in" filter="fade">
                                      <p:cBhvr>
                                        <p:cTn id="7" dur="80"/>
                                        <p:tgtEl>
                                          <p:spTgt spid="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Table of Contents</a:t>
            </a:r>
            <a:endParaRPr/>
          </a:p>
        </p:txBody>
      </p:sp>
      <p:sp>
        <p:nvSpPr>
          <p:cNvPr id="103" name="Google Shape;103;p3"/>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Char char="•"/>
            </a:pPr>
            <a:r>
              <a:rPr lang="en-US"/>
              <a:t>Convergence</a:t>
            </a:r>
            <a:endParaRPr/>
          </a:p>
          <a:p>
            <a:pPr marL="742950" lvl="1" indent="-285750" algn="l" rtl="0">
              <a:spcBef>
                <a:spcPts val="480"/>
              </a:spcBef>
              <a:spcAft>
                <a:spcPts val="0"/>
              </a:spcAft>
              <a:buClr>
                <a:schemeClr val="dk1"/>
              </a:buClr>
              <a:buSzPts val="2400"/>
              <a:buFont typeface="Verdana"/>
              <a:buChar char="–"/>
            </a:pPr>
            <a:r>
              <a:rPr lang="en-US"/>
              <a:t>Content Producers and Distributors</a:t>
            </a:r>
            <a:endParaRPr/>
          </a:p>
          <a:p>
            <a:pPr marL="742950" lvl="1" indent="-285750" algn="l" rtl="0">
              <a:spcBef>
                <a:spcPts val="480"/>
              </a:spcBef>
              <a:spcAft>
                <a:spcPts val="0"/>
              </a:spcAft>
              <a:buClr>
                <a:schemeClr val="dk1"/>
              </a:buClr>
              <a:buSzPts val="2400"/>
              <a:buFont typeface="Verdana"/>
              <a:buChar char="–"/>
            </a:pPr>
            <a:r>
              <a:rPr lang="en-US"/>
              <a:t>Platform Producers and Content Producers or Publishers</a:t>
            </a:r>
            <a:endParaRPr/>
          </a:p>
          <a:p>
            <a:pPr marL="742950" lvl="1" indent="-285750" algn="l" rtl="0">
              <a:spcBef>
                <a:spcPts val="480"/>
              </a:spcBef>
              <a:spcAft>
                <a:spcPts val="0"/>
              </a:spcAft>
              <a:buClr>
                <a:schemeClr val="dk1"/>
              </a:buClr>
              <a:buSzPts val="2400"/>
              <a:buFont typeface="Verdana"/>
              <a:buChar char="–"/>
            </a:pPr>
            <a:r>
              <a:rPr lang="en-US"/>
              <a:t>Corporate Production vs Individual Creativity</a:t>
            </a:r>
            <a:endParaRPr/>
          </a:p>
          <a:p>
            <a:pPr marL="742950" lvl="1" indent="-285750" algn="l" rtl="0">
              <a:spcBef>
                <a:spcPts val="480"/>
              </a:spcBef>
              <a:spcAft>
                <a:spcPts val="0"/>
              </a:spcAft>
              <a:buClr>
                <a:schemeClr val="dk1"/>
              </a:buClr>
              <a:buSzPts val="2400"/>
              <a:buFont typeface="Verdana"/>
              <a:buChar char="–"/>
            </a:pPr>
            <a:r>
              <a:rPr lang="en-US"/>
              <a:t>Market Sector Integration, Horizontal and Vertical Integration </a:t>
            </a:r>
            <a:endParaRPr/>
          </a:p>
          <a:p>
            <a:pPr marL="742950" lvl="1" indent="-285750" algn="l" rtl="0">
              <a:spcBef>
                <a:spcPts val="480"/>
              </a:spcBef>
              <a:spcAft>
                <a:spcPts val="0"/>
              </a:spcAft>
              <a:buClr>
                <a:schemeClr val="dk1"/>
              </a:buClr>
              <a:buSzPts val="2400"/>
              <a:buFont typeface="Verdana"/>
              <a:buChar char="–"/>
            </a:pPr>
            <a:r>
              <a:rPr lang="en-US"/>
              <a:t>Digitization</a:t>
            </a:r>
            <a:endParaRPr/>
          </a:p>
          <a:p>
            <a:pPr marL="342900" lvl="0" indent="-342900" algn="l" rtl="0">
              <a:spcBef>
                <a:spcPts val="640"/>
              </a:spcBef>
              <a:spcAft>
                <a:spcPts val="0"/>
              </a:spcAft>
              <a:buClr>
                <a:schemeClr val="dk1"/>
              </a:buClr>
              <a:buSzPts val="3200"/>
              <a:buFont typeface="Arimo"/>
              <a:buChar char="•"/>
            </a:pPr>
            <a:r>
              <a:rPr lang="en-US"/>
              <a:t>The Big Challenges Ahead</a:t>
            </a:r>
            <a:endParaRPr/>
          </a:p>
        </p:txBody>
      </p:sp>
      <p:sp>
        <p:nvSpPr>
          <p:cNvPr id="104" name="Google Shape;104;p3"/>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0"/>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Emergence: The Rise of the Content Industry</a:t>
            </a:r>
            <a:endParaRPr/>
          </a:p>
        </p:txBody>
      </p:sp>
      <p:sp>
        <p:nvSpPr>
          <p:cNvPr id="310" name="Google Shape;310;p30"/>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Char char="•"/>
            </a:pPr>
            <a:r>
              <a:rPr lang="en-US"/>
              <a:t>Since the Stationer’s Guild was granted a monopoly on the printing of books in the United Kingdom, there has been a significant commercial sector whose primary purpose is to act as the middle man between the producers and consumers of information</a:t>
            </a:r>
            <a:endParaRPr/>
          </a:p>
        </p:txBody>
      </p:sp>
      <p:sp>
        <p:nvSpPr>
          <p:cNvPr id="311" name="Google Shape;311;p30"/>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1"/>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Emergence: The Rise of the Content Industry</a:t>
            </a:r>
            <a:endParaRPr/>
          </a:p>
        </p:txBody>
      </p:sp>
      <p:sp>
        <p:nvSpPr>
          <p:cNvPr id="317" name="Google Shape;317;p31"/>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Char char="•"/>
            </a:pPr>
            <a:r>
              <a:rPr lang="en-US"/>
              <a:t>Some revolutions:</a:t>
            </a:r>
            <a:endParaRPr/>
          </a:p>
          <a:p>
            <a:pPr marL="742950" lvl="1" indent="-285750" algn="l" rtl="0">
              <a:spcBef>
                <a:spcPts val="480"/>
              </a:spcBef>
              <a:spcAft>
                <a:spcPts val="0"/>
              </a:spcAft>
              <a:buClr>
                <a:schemeClr val="dk1"/>
              </a:buClr>
              <a:buSzPts val="2400"/>
              <a:buFont typeface="Verdana"/>
              <a:buChar char="–"/>
            </a:pPr>
            <a:r>
              <a:rPr lang="en-US"/>
              <a:t>New markets</a:t>
            </a:r>
            <a:endParaRPr/>
          </a:p>
          <a:p>
            <a:pPr marL="742950" lvl="1" indent="-285750" algn="l" rtl="0">
              <a:spcBef>
                <a:spcPts val="480"/>
              </a:spcBef>
              <a:spcAft>
                <a:spcPts val="0"/>
              </a:spcAft>
              <a:buClr>
                <a:schemeClr val="dk1"/>
              </a:buClr>
              <a:buSzPts val="2400"/>
              <a:buFont typeface="Verdana"/>
              <a:buChar char="–"/>
            </a:pPr>
            <a:r>
              <a:rPr lang="en-US"/>
              <a:t>Different producer and consumer relationships to different forms of content</a:t>
            </a:r>
            <a:endParaRPr/>
          </a:p>
          <a:p>
            <a:pPr marL="342900" lvl="0" indent="-139700" algn="l" rtl="0">
              <a:spcBef>
                <a:spcPts val="640"/>
              </a:spcBef>
              <a:spcAft>
                <a:spcPts val="0"/>
              </a:spcAft>
              <a:buClr>
                <a:schemeClr val="dk1"/>
              </a:buClr>
              <a:buSzPts val="3200"/>
              <a:buFont typeface="Arimo"/>
              <a:buNone/>
            </a:pPr>
            <a:endParaRPr/>
          </a:p>
          <a:p>
            <a:pPr marL="342900" lvl="0" indent="-342900" algn="l" rtl="0">
              <a:spcBef>
                <a:spcPts val="640"/>
              </a:spcBef>
              <a:spcAft>
                <a:spcPts val="0"/>
              </a:spcAft>
              <a:buClr>
                <a:schemeClr val="dk1"/>
              </a:buClr>
              <a:buSzPts val="3200"/>
              <a:buFont typeface="Arimo"/>
              <a:buChar char="•"/>
            </a:pPr>
            <a:r>
              <a:rPr lang="en-US"/>
              <a:t>Social effects of various technologies:</a:t>
            </a:r>
            <a:endParaRPr/>
          </a:p>
          <a:p>
            <a:pPr marL="742950" lvl="1" indent="-285750" algn="l" rtl="0">
              <a:spcBef>
                <a:spcPts val="480"/>
              </a:spcBef>
              <a:spcAft>
                <a:spcPts val="0"/>
              </a:spcAft>
              <a:buClr>
                <a:schemeClr val="dk1"/>
              </a:buClr>
              <a:buSzPts val="2400"/>
              <a:buFont typeface="Verdana"/>
              <a:buChar char="–"/>
            </a:pPr>
            <a:r>
              <a:rPr lang="en-US"/>
              <a:t>Amount</a:t>
            </a:r>
            <a:endParaRPr/>
          </a:p>
          <a:p>
            <a:pPr marL="742950" lvl="1" indent="-285750" algn="l" rtl="0">
              <a:spcBef>
                <a:spcPts val="480"/>
              </a:spcBef>
              <a:spcAft>
                <a:spcPts val="0"/>
              </a:spcAft>
              <a:buClr>
                <a:schemeClr val="dk1"/>
              </a:buClr>
              <a:buSzPts val="2400"/>
              <a:buFont typeface="Verdana"/>
              <a:buChar char="–"/>
            </a:pPr>
            <a:r>
              <a:rPr lang="en-US"/>
              <a:t>Varity</a:t>
            </a:r>
            <a:endParaRPr/>
          </a:p>
          <a:p>
            <a:pPr marL="742950" lvl="1" indent="-285750" algn="l" rtl="0">
              <a:spcBef>
                <a:spcPts val="480"/>
              </a:spcBef>
              <a:spcAft>
                <a:spcPts val="0"/>
              </a:spcAft>
              <a:buClr>
                <a:schemeClr val="dk1"/>
              </a:buClr>
              <a:buSzPts val="2400"/>
              <a:buFont typeface="Verdana"/>
              <a:buChar char="–"/>
            </a:pPr>
            <a:r>
              <a:rPr lang="en-US"/>
              <a:t>Accessibility </a:t>
            </a:r>
            <a:endParaRPr/>
          </a:p>
          <a:p>
            <a:pPr marL="742950" lvl="1" indent="-285750" algn="l" rtl="0">
              <a:spcBef>
                <a:spcPts val="480"/>
              </a:spcBef>
              <a:spcAft>
                <a:spcPts val="0"/>
              </a:spcAft>
              <a:buClr>
                <a:schemeClr val="dk1"/>
              </a:buClr>
              <a:buSzPts val="2400"/>
              <a:buFont typeface="Verdana"/>
              <a:buChar char="–"/>
            </a:pPr>
            <a:r>
              <a:rPr lang="en-US"/>
              <a:t>One-to-many, many-to-many communication</a:t>
            </a:r>
            <a:endParaRPr/>
          </a:p>
        </p:txBody>
      </p:sp>
      <p:sp>
        <p:nvSpPr>
          <p:cNvPr id="318" name="Google Shape;318;p31"/>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Emergence: The Rise of the Content Industry</a:t>
            </a:r>
            <a:endParaRPr/>
          </a:p>
        </p:txBody>
      </p:sp>
      <p:sp>
        <p:nvSpPr>
          <p:cNvPr id="324" name="Google Shape;324;p32"/>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Char char="•"/>
            </a:pPr>
            <a:r>
              <a:rPr lang="en-US"/>
              <a:t>Publication of books and films require more people with different skills. In order to supply the demand at affordable level, various compromises are made:</a:t>
            </a:r>
            <a:endParaRPr/>
          </a:p>
          <a:p>
            <a:pPr marL="742950" lvl="1" indent="-285750" algn="l" rtl="0">
              <a:spcBef>
                <a:spcPts val="480"/>
              </a:spcBef>
              <a:spcAft>
                <a:spcPts val="0"/>
              </a:spcAft>
              <a:buClr>
                <a:schemeClr val="dk1"/>
              </a:buClr>
              <a:buSzPts val="2400"/>
              <a:buFont typeface="Verdana"/>
              <a:buChar char="–"/>
            </a:pPr>
            <a:r>
              <a:rPr lang="en-US"/>
              <a:t>Law enforcement e.g. copyright</a:t>
            </a:r>
            <a:endParaRPr/>
          </a:p>
          <a:p>
            <a:pPr marL="742950" lvl="1" indent="-285750" algn="l" rtl="0">
              <a:spcBef>
                <a:spcPts val="480"/>
              </a:spcBef>
              <a:spcAft>
                <a:spcPts val="0"/>
              </a:spcAft>
              <a:buClr>
                <a:schemeClr val="dk1"/>
              </a:buClr>
              <a:buSzPts val="2400"/>
              <a:buFont typeface="Verdana"/>
              <a:buChar char="–"/>
            </a:pPr>
            <a:r>
              <a:rPr lang="en-US"/>
              <a:t>acceptance of advertisement during TV programmes</a:t>
            </a:r>
            <a:endParaRPr/>
          </a:p>
        </p:txBody>
      </p:sp>
      <p:sp>
        <p:nvSpPr>
          <p:cNvPr id="325" name="Google Shape;325;p32"/>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3"/>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Emergence: The Rise of the Content Industry</a:t>
            </a:r>
            <a:endParaRPr/>
          </a:p>
        </p:txBody>
      </p:sp>
      <p:sp>
        <p:nvSpPr>
          <p:cNvPr id="331" name="Google Shape;331;p33"/>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Char char="•"/>
            </a:pPr>
            <a:r>
              <a:rPr lang="en-US"/>
              <a:t>Advertisement:</a:t>
            </a:r>
            <a:endParaRPr/>
          </a:p>
          <a:p>
            <a:pPr marL="742950" lvl="1" indent="-285750" algn="l" rtl="0">
              <a:spcBef>
                <a:spcPts val="480"/>
              </a:spcBef>
              <a:spcAft>
                <a:spcPts val="0"/>
              </a:spcAft>
              <a:buClr>
                <a:schemeClr val="dk1"/>
              </a:buClr>
              <a:buSzPts val="2400"/>
              <a:buFont typeface="Verdana"/>
              <a:buChar char="–"/>
            </a:pPr>
            <a:r>
              <a:rPr lang="en-US"/>
              <a:t>One of the method to fund television broadcast</a:t>
            </a:r>
            <a:endParaRPr/>
          </a:p>
          <a:p>
            <a:pPr marL="742950" lvl="1" indent="-285750" algn="l" rtl="0">
              <a:spcBef>
                <a:spcPts val="480"/>
              </a:spcBef>
              <a:spcAft>
                <a:spcPts val="0"/>
              </a:spcAft>
              <a:buClr>
                <a:schemeClr val="dk1"/>
              </a:buClr>
              <a:buSzPts val="2400"/>
              <a:buFont typeface="Verdana"/>
              <a:buChar char="–"/>
            </a:pPr>
            <a:r>
              <a:rPr lang="en-US"/>
              <a:t>In some TV programmes, advertising dictates the story format for TV shows.</a:t>
            </a:r>
            <a:endParaRPr/>
          </a:p>
          <a:p>
            <a:pPr marL="742950" lvl="1" indent="-285750" algn="l" rtl="0">
              <a:spcBef>
                <a:spcPts val="480"/>
              </a:spcBef>
              <a:spcAft>
                <a:spcPts val="0"/>
              </a:spcAft>
              <a:buClr>
                <a:schemeClr val="dk1"/>
              </a:buClr>
              <a:buSzPts val="2400"/>
              <a:buFont typeface="Verdana"/>
              <a:buChar char="–"/>
            </a:pPr>
            <a:r>
              <a:rPr lang="en-US"/>
              <a:t>Difference between made-for-television movies and mode-for-cinema movies is the obedience to advertising slots by providing mini-climaxes or cliffhangers to keep the viewer watching the programme through the advert break.</a:t>
            </a:r>
            <a:endParaRPr/>
          </a:p>
        </p:txBody>
      </p:sp>
      <p:sp>
        <p:nvSpPr>
          <p:cNvPr id="332" name="Google Shape;332;p33"/>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4"/>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Emergence: The Rise of the Content Industry</a:t>
            </a:r>
            <a:endParaRPr/>
          </a:p>
        </p:txBody>
      </p:sp>
      <p:sp>
        <p:nvSpPr>
          <p:cNvPr id="338" name="Google Shape;338;p34"/>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Char char="•"/>
            </a:pPr>
            <a:r>
              <a:rPr lang="en-US"/>
              <a:t>Critics of the translation of stories between media:</a:t>
            </a:r>
            <a:endParaRPr/>
          </a:p>
          <a:p>
            <a:pPr marL="742950" lvl="1" indent="-285750" algn="l" rtl="0">
              <a:spcBef>
                <a:spcPts val="480"/>
              </a:spcBef>
              <a:spcAft>
                <a:spcPts val="0"/>
              </a:spcAft>
              <a:buClr>
                <a:schemeClr val="dk1"/>
              </a:buClr>
              <a:buSzPts val="2400"/>
              <a:buFont typeface="Verdana"/>
              <a:buChar char="–"/>
            </a:pPr>
            <a:r>
              <a:rPr lang="en-US"/>
              <a:t>Movie 🡪 novel (vice versa) 🡪 computer game</a:t>
            </a:r>
            <a:endParaRPr/>
          </a:p>
          <a:p>
            <a:pPr marL="742950" lvl="1" indent="-285750" algn="l" rtl="0">
              <a:spcBef>
                <a:spcPts val="480"/>
              </a:spcBef>
              <a:spcAft>
                <a:spcPts val="0"/>
              </a:spcAft>
              <a:buClr>
                <a:schemeClr val="dk1"/>
              </a:buClr>
              <a:buSzPts val="2400"/>
              <a:buFont typeface="Verdana"/>
              <a:buChar char="–"/>
            </a:pPr>
            <a:r>
              <a:rPr lang="en-US"/>
              <a:t>E.g. Spider-Man comics 🡪 Spider-Man cartoon TV show 🡪 Spider-Man novels 🡪 Spider-Man movie 🡪 Spider-Man computer games 🡪 back to comic-book adaptation of the movies </a:t>
            </a:r>
            <a:endParaRPr/>
          </a:p>
          <a:p>
            <a:pPr marL="742950" lvl="1" indent="-285750" algn="l" rtl="0">
              <a:spcBef>
                <a:spcPts val="480"/>
              </a:spcBef>
              <a:spcAft>
                <a:spcPts val="0"/>
              </a:spcAft>
              <a:buClr>
                <a:schemeClr val="dk1"/>
              </a:buClr>
              <a:buSzPts val="2400"/>
              <a:buFont typeface="Verdana"/>
              <a:buChar char="–"/>
            </a:pPr>
            <a:r>
              <a:rPr lang="en-US"/>
              <a:t>Which version is the original?</a:t>
            </a:r>
            <a:endParaRPr/>
          </a:p>
          <a:p>
            <a:pPr marL="1143000" lvl="2" indent="-228600" algn="l" rtl="0">
              <a:spcBef>
                <a:spcPts val="400"/>
              </a:spcBef>
              <a:spcAft>
                <a:spcPts val="0"/>
              </a:spcAft>
              <a:buClr>
                <a:schemeClr val="dk1"/>
              </a:buClr>
              <a:buSzPts val="2000"/>
              <a:buFont typeface="Verdana"/>
              <a:buChar char="•"/>
            </a:pPr>
            <a:r>
              <a:rPr lang="en-US"/>
              <a:t>There are too many versions and re-interpretation </a:t>
            </a:r>
            <a:endParaRPr/>
          </a:p>
        </p:txBody>
      </p:sp>
      <p:sp>
        <p:nvSpPr>
          <p:cNvPr id="339" name="Google Shape;339;p34"/>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5"/>
          <p:cNvSpPr/>
          <p:nvPr/>
        </p:nvSpPr>
        <p:spPr>
          <a:xfrm>
            <a:off x="0" y="0"/>
            <a:ext cx="9144000" cy="6858000"/>
          </a:xfrm>
          <a:prstGeom prst="rect">
            <a:avLst/>
          </a:prstGeom>
          <a:solidFill>
            <a:schemeClr val="accent1"/>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5" name="Google Shape;345;p35"/>
          <p:cNvSpPr txBox="1">
            <a:spLocks noGrp="1"/>
          </p:cNvSpPr>
          <p:nvPr>
            <p:ph type="title"/>
          </p:nvPr>
        </p:nvSpPr>
        <p:spPr>
          <a:xfrm>
            <a:off x="722312" y="4406900"/>
            <a:ext cx="7993091"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EMERGENCE:</a:t>
            </a:r>
            <a:br>
              <a:rPr lang="en-US"/>
            </a:br>
            <a:r>
              <a:rPr lang="en-US"/>
              <a:t>THE RISE OF THE INTERNET</a:t>
            </a:r>
            <a:endParaRPr/>
          </a:p>
        </p:txBody>
      </p:sp>
      <p:sp>
        <p:nvSpPr>
          <p:cNvPr id="347" name="Google Shape;347;p35"/>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5"/>
                                        </p:tgtEl>
                                        <p:attrNameLst>
                                          <p:attrName>style.visibility</p:attrName>
                                        </p:attrNameLst>
                                      </p:cBhvr>
                                      <p:to>
                                        <p:strVal val="visible"/>
                                      </p:to>
                                    </p:set>
                                    <p:animEffect transition="in" filter="fade">
                                      <p:cBhvr>
                                        <p:cTn id="7" dur="8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6"/>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Emergence: The Rise of the Internet</a:t>
            </a:r>
            <a:endParaRPr/>
          </a:p>
        </p:txBody>
      </p:sp>
      <p:sp>
        <p:nvSpPr>
          <p:cNvPr id="353" name="Google Shape;353;p36"/>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Char char="•"/>
            </a:pPr>
            <a:r>
              <a:rPr lang="en-US"/>
              <a:t>It has been in existence for over 30 years</a:t>
            </a:r>
            <a:endParaRPr/>
          </a:p>
          <a:p>
            <a:pPr marL="342900" lvl="0" indent="-342900" algn="l" rtl="0">
              <a:spcBef>
                <a:spcPts val="640"/>
              </a:spcBef>
              <a:spcAft>
                <a:spcPts val="0"/>
              </a:spcAft>
              <a:buClr>
                <a:schemeClr val="dk1"/>
              </a:buClr>
              <a:buSzPts val="3200"/>
              <a:buFont typeface="Arimo"/>
              <a:buChar char="•"/>
            </a:pPr>
            <a:r>
              <a:rPr lang="en-US"/>
              <a:t>Really emerged into the consciousness of the general public in the late 1990s</a:t>
            </a:r>
            <a:endParaRPr/>
          </a:p>
          <a:p>
            <a:pPr marL="342900" lvl="0" indent="-139700" algn="l" rtl="0">
              <a:spcBef>
                <a:spcPts val="640"/>
              </a:spcBef>
              <a:spcAft>
                <a:spcPts val="0"/>
              </a:spcAft>
              <a:buClr>
                <a:schemeClr val="dk1"/>
              </a:buClr>
              <a:buSzPts val="3200"/>
              <a:buFont typeface="Arimo"/>
              <a:buNone/>
            </a:pPr>
            <a:endParaRPr/>
          </a:p>
        </p:txBody>
      </p:sp>
      <p:sp>
        <p:nvSpPr>
          <p:cNvPr id="354" name="Google Shape;354;p36"/>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7"/>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Emergence: The Rise of the Internet</a:t>
            </a:r>
            <a:endParaRPr/>
          </a:p>
        </p:txBody>
      </p:sp>
      <p:sp>
        <p:nvSpPr>
          <p:cNvPr id="360" name="Google Shape;360;p37"/>
          <p:cNvSpPr txBox="1">
            <a:spLocks noGrp="1"/>
          </p:cNvSpPr>
          <p:nvPr>
            <p:ph type="body" idx="1"/>
          </p:nvPr>
        </p:nvSpPr>
        <p:spPr>
          <a:xfrm>
            <a:off x="428596" y="1357298"/>
            <a:ext cx="8255029" cy="5072098"/>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Font typeface="Arimo"/>
              <a:buChar char="•"/>
            </a:pPr>
            <a:r>
              <a:rPr lang="en-US"/>
              <a:t>One of the most successful dot com company to date is Amazon</a:t>
            </a:r>
            <a:endParaRPr/>
          </a:p>
          <a:p>
            <a:pPr marL="342900" lvl="0" indent="-342900" algn="l" rtl="0">
              <a:spcBef>
                <a:spcPts val="592"/>
              </a:spcBef>
              <a:spcAft>
                <a:spcPts val="0"/>
              </a:spcAft>
              <a:buClr>
                <a:schemeClr val="dk1"/>
              </a:buClr>
              <a:buSzPct val="100000"/>
              <a:buFont typeface="Arimo"/>
              <a:buChar char="•"/>
            </a:pPr>
            <a:r>
              <a:rPr lang="en-US"/>
              <a:t>Starting out as a US online book seller</a:t>
            </a:r>
            <a:endParaRPr/>
          </a:p>
          <a:p>
            <a:pPr marL="342900" lvl="0" indent="-342900" algn="l" rtl="0">
              <a:spcBef>
                <a:spcPts val="592"/>
              </a:spcBef>
              <a:spcAft>
                <a:spcPts val="0"/>
              </a:spcAft>
              <a:buClr>
                <a:schemeClr val="dk1"/>
              </a:buClr>
              <a:buSzPct val="100000"/>
              <a:buFont typeface="Arimo"/>
              <a:buChar char="•"/>
            </a:pPr>
            <a:r>
              <a:rPr lang="en-US"/>
              <a:t>it has been franchised out to various other countries, including </a:t>
            </a:r>
            <a:endParaRPr/>
          </a:p>
          <a:p>
            <a:pPr marL="742950" lvl="1" indent="-285750" algn="l" rtl="0">
              <a:spcBef>
                <a:spcPts val="444"/>
              </a:spcBef>
              <a:spcAft>
                <a:spcPts val="0"/>
              </a:spcAft>
              <a:buClr>
                <a:schemeClr val="dk1"/>
              </a:buClr>
              <a:buSzPct val="100000"/>
              <a:buFont typeface="Verdana"/>
              <a:buChar char="–"/>
            </a:pPr>
            <a:r>
              <a:rPr lang="en-US"/>
              <a:t>amazon.co.uk in the United Kingdom</a:t>
            </a:r>
            <a:endParaRPr/>
          </a:p>
          <a:p>
            <a:pPr marL="742950" lvl="1" indent="-285750" algn="l" rtl="0">
              <a:spcBef>
                <a:spcPts val="444"/>
              </a:spcBef>
              <a:spcAft>
                <a:spcPts val="0"/>
              </a:spcAft>
              <a:buClr>
                <a:schemeClr val="dk1"/>
              </a:buClr>
              <a:buSzPct val="100000"/>
              <a:buFont typeface="Verdana"/>
              <a:buChar char="–"/>
            </a:pPr>
            <a:r>
              <a:rPr lang="en-US"/>
              <a:t>amazon.de in Germany</a:t>
            </a:r>
            <a:endParaRPr/>
          </a:p>
          <a:p>
            <a:pPr marL="742950" lvl="1" indent="-285750" algn="l" rtl="0">
              <a:spcBef>
                <a:spcPts val="444"/>
              </a:spcBef>
              <a:spcAft>
                <a:spcPts val="0"/>
              </a:spcAft>
              <a:buClr>
                <a:schemeClr val="dk1"/>
              </a:buClr>
              <a:buSzPct val="100000"/>
              <a:buFont typeface="Verdana"/>
              <a:buChar char="–"/>
            </a:pPr>
            <a:r>
              <a:rPr lang="en-US"/>
              <a:t>amazon.co.jp in Japan</a:t>
            </a:r>
            <a:endParaRPr/>
          </a:p>
          <a:p>
            <a:pPr marL="342900" lvl="0" indent="-342900" algn="l" rtl="0">
              <a:spcBef>
                <a:spcPts val="592"/>
              </a:spcBef>
              <a:spcAft>
                <a:spcPts val="0"/>
              </a:spcAft>
              <a:buClr>
                <a:schemeClr val="dk1"/>
              </a:buClr>
              <a:buSzPct val="100000"/>
              <a:buFont typeface="Arimo"/>
              <a:buChar char="•"/>
            </a:pPr>
            <a:r>
              <a:rPr lang="en-US"/>
              <a:t>has branched out into providing various other types of goods, with a different mix for each country</a:t>
            </a:r>
            <a:endParaRPr/>
          </a:p>
        </p:txBody>
      </p:sp>
      <p:sp>
        <p:nvSpPr>
          <p:cNvPr id="361" name="Google Shape;361;p37"/>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8"/>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Emergence: The Rise of the Internet</a:t>
            </a:r>
            <a:endParaRPr/>
          </a:p>
        </p:txBody>
      </p:sp>
      <p:sp>
        <p:nvSpPr>
          <p:cNvPr id="367" name="Google Shape;367;p38"/>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Char char="•"/>
            </a:pPr>
            <a:r>
              <a:rPr lang="en-US"/>
              <a:t>Airline agencies have also benefitted from the web</a:t>
            </a:r>
            <a:endParaRPr/>
          </a:p>
          <a:p>
            <a:pPr marL="342900" lvl="0" indent="-342900" algn="l" rtl="0">
              <a:spcBef>
                <a:spcPts val="640"/>
              </a:spcBef>
              <a:spcAft>
                <a:spcPts val="0"/>
              </a:spcAft>
              <a:buClr>
                <a:schemeClr val="dk1"/>
              </a:buClr>
              <a:buSzPts val="3200"/>
              <a:buFont typeface="Arimo"/>
              <a:buChar char="•"/>
            </a:pPr>
            <a:r>
              <a:rPr lang="en-US"/>
              <a:t>eTicketing performed completely online</a:t>
            </a:r>
            <a:endParaRPr/>
          </a:p>
          <a:p>
            <a:pPr marL="342900" lvl="0" indent="-342900" algn="l" rtl="0">
              <a:spcBef>
                <a:spcPts val="640"/>
              </a:spcBef>
              <a:spcAft>
                <a:spcPts val="0"/>
              </a:spcAft>
              <a:buClr>
                <a:schemeClr val="dk1"/>
              </a:buClr>
              <a:buSzPts val="3200"/>
              <a:buFont typeface="Arimo"/>
              <a:buChar char="•"/>
            </a:pPr>
            <a:r>
              <a:rPr lang="en-US"/>
              <a:t>eTicket – no physical ticket printed only an online version</a:t>
            </a:r>
            <a:endParaRPr/>
          </a:p>
          <a:p>
            <a:pPr marL="342900" lvl="0" indent="-139700" algn="l" rtl="0">
              <a:spcBef>
                <a:spcPts val="640"/>
              </a:spcBef>
              <a:spcAft>
                <a:spcPts val="0"/>
              </a:spcAft>
              <a:buClr>
                <a:schemeClr val="dk1"/>
              </a:buClr>
              <a:buSzPts val="3200"/>
              <a:buFont typeface="Arimo"/>
              <a:buNone/>
            </a:pPr>
            <a:endParaRPr/>
          </a:p>
        </p:txBody>
      </p:sp>
      <p:sp>
        <p:nvSpPr>
          <p:cNvPr id="368" name="Google Shape;368;p38"/>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9"/>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Emergence: The Rise of the Internet</a:t>
            </a:r>
            <a:endParaRPr/>
          </a:p>
        </p:txBody>
      </p:sp>
      <p:sp>
        <p:nvSpPr>
          <p:cNvPr id="374" name="Google Shape;374;p39"/>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Font typeface="Arimo"/>
              <a:buChar char="•"/>
            </a:pPr>
            <a:r>
              <a:rPr lang="en-US"/>
              <a:t>Online Auction: make use of the many-to-many nature of the web</a:t>
            </a:r>
            <a:endParaRPr/>
          </a:p>
          <a:p>
            <a:pPr marL="342900" lvl="0" indent="-342900" algn="l" rtl="0">
              <a:spcBef>
                <a:spcPts val="592"/>
              </a:spcBef>
              <a:spcAft>
                <a:spcPts val="0"/>
              </a:spcAft>
              <a:buClr>
                <a:schemeClr val="dk1"/>
              </a:buClr>
              <a:buSzPct val="100000"/>
              <a:buFont typeface="Arimo"/>
              <a:buChar char="•"/>
            </a:pPr>
            <a:r>
              <a:rPr lang="en-US"/>
              <a:t>Biggest asset: system of trust</a:t>
            </a:r>
            <a:endParaRPr/>
          </a:p>
          <a:p>
            <a:pPr marL="742950" lvl="1" indent="-285750" algn="l" rtl="0">
              <a:spcBef>
                <a:spcPts val="444"/>
              </a:spcBef>
              <a:spcAft>
                <a:spcPts val="0"/>
              </a:spcAft>
              <a:buClr>
                <a:schemeClr val="dk1"/>
              </a:buClr>
              <a:buSzPct val="100000"/>
              <a:buFont typeface="Verdana"/>
              <a:buChar char="–"/>
            </a:pPr>
            <a:r>
              <a:rPr lang="en-US"/>
              <a:t>Buyer knows he/she will receive product</a:t>
            </a:r>
            <a:endParaRPr/>
          </a:p>
          <a:p>
            <a:pPr marL="742950" lvl="1" indent="-285750" algn="l" rtl="0">
              <a:spcBef>
                <a:spcPts val="444"/>
              </a:spcBef>
              <a:spcAft>
                <a:spcPts val="0"/>
              </a:spcAft>
              <a:buClr>
                <a:schemeClr val="dk1"/>
              </a:buClr>
              <a:buSzPct val="100000"/>
              <a:buFont typeface="Verdana"/>
              <a:buChar char="–"/>
            </a:pPr>
            <a:r>
              <a:rPr lang="en-US"/>
              <a:t>Seller knows he/she will get paid</a:t>
            </a:r>
            <a:endParaRPr/>
          </a:p>
          <a:p>
            <a:pPr marL="342900" lvl="0" indent="-342900" algn="l" rtl="0">
              <a:spcBef>
                <a:spcPts val="592"/>
              </a:spcBef>
              <a:spcAft>
                <a:spcPts val="0"/>
              </a:spcAft>
              <a:buClr>
                <a:schemeClr val="dk1"/>
              </a:buClr>
              <a:buSzPct val="100000"/>
              <a:buFont typeface="Arimo"/>
              <a:buChar char="•"/>
            </a:pPr>
            <a:r>
              <a:rPr lang="en-US"/>
              <a:t>eBay provides a mechanism for trusting other sellers without paying for expensive escrow payment and delivery systems (i.e. the cash-on-delivery service)</a:t>
            </a:r>
            <a:endParaRPr/>
          </a:p>
          <a:p>
            <a:pPr marL="342900" lvl="0" indent="-342900" algn="l" rtl="0">
              <a:spcBef>
                <a:spcPts val="592"/>
              </a:spcBef>
              <a:spcAft>
                <a:spcPts val="0"/>
              </a:spcAft>
              <a:buClr>
                <a:schemeClr val="dk1"/>
              </a:buClr>
              <a:buSzPct val="100000"/>
              <a:buFont typeface="Arimo"/>
              <a:buChar char="•"/>
            </a:pPr>
            <a:r>
              <a:rPr lang="en-US"/>
              <a:t>Rating service derived from previous transactions</a:t>
            </a:r>
            <a:endParaRPr/>
          </a:p>
        </p:txBody>
      </p:sp>
      <p:sp>
        <p:nvSpPr>
          <p:cNvPr id="375" name="Google Shape;375;p39"/>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Introduction</a:t>
            </a:r>
            <a:endParaRPr/>
          </a:p>
        </p:txBody>
      </p:sp>
      <p:sp>
        <p:nvSpPr>
          <p:cNvPr id="110" name="Google Shape;110;p4"/>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lnSpcReduction="10000"/>
          </a:bodyPr>
          <a:lstStyle/>
          <a:p>
            <a:pPr marL="354013" lvl="0" indent="-354013" algn="l" rtl="0">
              <a:spcBef>
                <a:spcPts val="0"/>
              </a:spcBef>
              <a:spcAft>
                <a:spcPts val="0"/>
              </a:spcAft>
              <a:buClr>
                <a:schemeClr val="dk1"/>
              </a:buClr>
              <a:buSzPts val="2600"/>
              <a:buFont typeface="Arimo"/>
              <a:buChar char="•"/>
            </a:pPr>
            <a:r>
              <a:rPr lang="en-US" sz="2600"/>
              <a:t>Many scholars now believe we are in the midst of the next phase change in human society: the ‘information revolution’.</a:t>
            </a:r>
            <a:endParaRPr/>
          </a:p>
          <a:p>
            <a:pPr marL="354013" lvl="0" indent="-354013" algn="l" rtl="0">
              <a:spcBef>
                <a:spcPts val="520"/>
              </a:spcBef>
              <a:spcAft>
                <a:spcPts val="0"/>
              </a:spcAft>
              <a:buClr>
                <a:schemeClr val="dk1"/>
              </a:buClr>
              <a:buSzPts val="2600"/>
              <a:buFont typeface="Arimo"/>
              <a:buChar char="•"/>
            </a:pPr>
            <a:r>
              <a:rPr lang="en-US" sz="2600"/>
              <a:t>This time, however, the revolution is happening much faster.</a:t>
            </a:r>
            <a:endParaRPr/>
          </a:p>
          <a:p>
            <a:pPr marL="400050" lvl="1" indent="-165100" algn="l" rtl="0">
              <a:spcBef>
                <a:spcPts val="520"/>
              </a:spcBef>
              <a:spcAft>
                <a:spcPts val="0"/>
              </a:spcAft>
              <a:buClr>
                <a:schemeClr val="dk1"/>
              </a:buClr>
              <a:buSzPts val="2600"/>
              <a:buFont typeface="Verdana"/>
              <a:buChar char="–"/>
            </a:pPr>
            <a:r>
              <a:rPr lang="en-US" sz="2600"/>
              <a:t>programmable digital computers: late 1940s</a:t>
            </a:r>
            <a:endParaRPr/>
          </a:p>
          <a:p>
            <a:pPr marL="400050" lvl="1" indent="-165100" algn="l" rtl="0">
              <a:spcBef>
                <a:spcPts val="520"/>
              </a:spcBef>
              <a:spcAft>
                <a:spcPts val="0"/>
              </a:spcAft>
              <a:buClr>
                <a:schemeClr val="dk1"/>
              </a:buClr>
              <a:buSzPts val="2600"/>
              <a:buFont typeface="Verdana"/>
              <a:buChar char="–"/>
            </a:pPr>
            <a:r>
              <a:rPr lang="en-US" sz="2600"/>
              <a:t>personal computers: 1970s</a:t>
            </a:r>
            <a:endParaRPr/>
          </a:p>
          <a:p>
            <a:pPr marL="400050" lvl="1" indent="-165100" algn="l" rtl="0">
              <a:spcBef>
                <a:spcPts val="520"/>
              </a:spcBef>
              <a:spcAft>
                <a:spcPts val="0"/>
              </a:spcAft>
              <a:buClr>
                <a:schemeClr val="dk1"/>
              </a:buClr>
              <a:buSzPts val="2600"/>
              <a:buFont typeface="Verdana"/>
              <a:buChar char="–"/>
            </a:pPr>
            <a:r>
              <a:rPr lang="en-US" sz="2600"/>
              <a:t>Internet: 1990s</a:t>
            </a:r>
            <a:endParaRPr/>
          </a:p>
          <a:p>
            <a:pPr marL="354013" lvl="0" indent="-354013" algn="l" rtl="0">
              <a:spcBef>
                <a:spcPts val="520"/>
              </a:spcBef>
              <a:spcAft>
                <a:spcPts val="0"/>
              </a:spcAft>
              <a:buClr>
                <a:schemeClr val="dk1"/>
              </a:buClr>
              <a:buSzPts val="2600"/>
              <a:buFont typeface="Arimo"/>
              <a:buChar char="•"/>
            </a:pPr>
            <a:r>
              <a:rPr lang="en-US" sz="2600"/>
              <a:t>The scale and pace of change in ‘information revolution’ has far outstripped that of the industrial revolution.</a:t>
            </a:r>
            <a:endParaRPr/>
          </a:p>
          <a:p>
            <a:pPr marL="0" lvl="0" indent="0" algn="l" rtl="0">
              <a:spcBef>
                <a:spcPts val="520"/>
              </a:spcBef>
              <a:spcAft>
                <a:spcPts val="0"/>
              </a:spcAft>
              <a:buClr>
                <a:schemeClr val="dk1"/>
              </a:buClr>
              <a:buSzPts val="2600"/>
              <a:buFont typeface="Arimo"/>
              <a:buNone/>
            </a:pPr>
            <a:endParaRPr sz="2600"/>
          </a:p>
          <a:p>
            <a:pPr marL="0" lvl="0" indent="0" algn="l" rtl="0">
              <a:spcBef>
                <a:spcPts val="520"/>
              </a:spcBef>
              <a:spcAft>
                <a:spcPts val="0"/>
              </a:spcAft>
              <a:buClr>
                <a:schemeClr val="dk1"/>
              </a:buClr>
              <a:buSzPts val="2600"/>
              <a:buFont typeface="Arimo"/>
              <a:buNone/>
            </a:pPr>
            <a:endParaRPr sz="2600"/>
          </a:p>
          <a:p>
            <a:pPr marL="342900" lvl="0" indent="-177800" algn="l" rtl="0">
              <a:spcBef>
                <a:spcPts val="520"/>
              </a:spcBef>
              <a:spcAft>
                <a:spcPts val="0"/>
              </a:spcAft>
              <a:buClr>
                <a:schemeClr val="dk1"/>
              </a:buClr>
              <a:buSzPts val="2600"/>
              <a:buFont typeface="Arimo"/>
              <a:buNone/>
            </a:pPr>
            <a:endParaRPr sz="2600"/>
          </a:p>
        </p:txBody>
      </p:sp>
      <p:sp>
        <p:nvSpPr>
          <p:cNvPr id="111" name="Google Shape;111;p4"/>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0"/>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Emergence: The Rise of the Internet</a:t>
            </a:r>
            <a:endParaRPr/>
          </a:p>
        </p:txBody>
      </p:sp>
      <p:sp>
        <p:nvSpPr>
          <p:cNvPr id="381" name="Google Shape;381;p40"/>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Char char="•"/>
            </a:pPr>
            <a:r>
              <a:rPr lang="en-US"/>
              <a:t>Non-Ebay auction systems tend to have a minimum fee which militates against their usage for low-value items</a:t>
            </a:r>
            <a:endParaRPr/>
          </a:p>
          <a:p>
            <a:pPr marL="342900" lvl="0" indent="-342900" algn="l" rtl="0">
              <a:spcBef>
                <a:spcPts val="640"/>
              </a:spcBef>
              <a:spcAft>
                <a:spcPts val="0"/>
              </a:spcAft>
              <a:buClr>
                <a:schemeClr val="dk1"/>
              </a:buClr>
              <a:buSzPts val="3200"/>
              <a:buFont typeface="Arimo"/>
              <a:buChar char="•"/>
            </a:pPr>
            <a:r>
              <a:rPr lang="en-US"/>
              <a:t>eBay's control mechanisms</a:t>
            </a:r>
            <a:endParaRPr/>
          </a:p>
          <a:p>
            <a:pPr marL="742950" lvl="1" indent="-285750" algn="l" rtl="0">
              <a:spcBef>
                <a:spcPts val="480"/>
              </a:spcBef>
              <a:spcAft>
                <a:spcPts val="0"/>
              </a:spcAft>
              <a:buClr>
                <a:schemeClr val="dk1"/>
              </a:buClr>
              <a:buSzPts val="2400"/>
              <a:buFont typeface="Verdana"/>
              <a:buChar char="–"/>
            </a:pPr>
            <a:r>
              <a:rPr lang="en-US"/>
              <a:t>dependent on identification via physical address</a:t>
            </a:r>
            <a:endParaRPr/>
          </a:p>
          <a:p>
            <a:pPr marL="742950" lvl="1" indent="-285750" algn="l" rtl="0">
              <a:spcBef>
                <a:spcPts val="480"/>
              </a:spcBef>
              <a:spcAft>
                <a:spcPts val="0"/>
              </a:spcAft>
              <a:buClr>
                <a:schemeClr val="dk1"/>
              </a:buClr>
              <a:buSzPts val="2400"/>
              <a:buFont typeface="Verdana"/>
              <a:buChar char="–"/>
            </a:pPr>
            <a:r>
              <a:rPr lang="en-US"/>
              <a:t>bank and credit card accounts</a:t>
            </a:r>
            <a:endParaRPr/>
          </a:p>
          <a:p>
            <a:pPr marL="457200" lvl="1" indent="0" algn="l" rtl="0">
              <a:spcBef>
                <a:spcPts val="480"/>
              </a:spcBef>
              <a:spcAft>
                <a:spcPts val="0"/>
              </a:spcAft>
              <a:buClr>
                <a:schemeClr val="dk1"/>
              </a:buClr>
              <a:buSzPts val="2400"/>
              <a:buFont typeface="Verdana"/>
              <a:buNone/>
            </a:pPr>
            <a:r>
              <a:rPr lang="en-US"/>
              <a:t>-&gt; are sufficient to prevent all but the most dedicated serial fraudster</a:t>
            </a:r>
            <a:endParaRPr/>
          </a:p>
        </p:txBody>
      </p:sp>
      <p:sp>
        <p:nvSpPr>
          <p:cNvPr id="382" name="Google Shape;382;p40"/>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1"/>
          <p:cNvSpPr/>
          <p:nvPr/>
        </p:nvSpPr>
        <p:spPr>
          <a:xfrm>
            <a:off x="0" y="0"/>
            <a:ext cx="9144000" cy="6858000"/>
          </a:xfrm>
          <a:prstGeom prst="rect">
            <a:avLst/>
          </a:prstGeom>
          <a:gradFill>
            <a:gsLst>
              <a:gs pos="0">
                <a:srgbClr val="A9A9E1"/>
              </a:gs>
              <a:gs pos="35000">
                <a:srgbClr val="C4C4E7"/>
              </a:gs>
              <a:gs pos="100000">
                <a:srgbClr val="E6E6F8"/>
              </a:gs>
            </a:gsLst>
            <a:lin ang="16200000" scaled="0"/>
          </a:gradFill>
          <a:ln w="9525" cap="flat" cmpd="sng">
            <a:solidFill>
              <a:srgbClr val="28288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88" name="Google Shape;388;p41"/>
          <p:cNvSpPr txBox="1">
            <a:spLocks noGrp="1"/>
          </p:cNvSpPr>
          <p:nvPr>
            <p:ph type="title"/>
          </p:nvPr>
        </p:nvSpPr>
        <p:spPr>
          <a:xfrm>
            <a:off x="722312" y="4406900"/>
            <a:ext cx="7993091"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200"/>
              <a:t>CONVERGENCE:</a:t>
            </a:r>
            <a:br>
              <a:rPr lang="en-US" sz="3200"/>
            </a:br>
            <a:r>
              <a:rPr lang="en-US" sz="3200"/>
              <a:t>CONTENT PRODUCERS AND DISTRIBUTORS</a:t>
            </a:r>
            <a:endParaRPr sz="3200"/>
          </a:p>
        </p:txBody>
      </p:sp>
      <p:sp>
        <p:nvSpPr>
          <p:cNvPr id="390" name="Google Shape;390;p41"/>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8"/>
                                        </p:tgtEl>
                                        <p:attrNameLst>
                                          <p:attrName>style.visibility</p:attrName>
                                        </p:attrNameLst>
                                      </p:cBhvr>
                                      <p:to>
                                        <p:strVal val="visible"/>
                                      </p:to>
                                    </p:set>
                                    <p:animEffect transition="in" filter="fade">
                                      <p:cBhvr>
                                        <p:cTn id="7" dur="80"/>
                                        <p:tgtEl>
                                          <p:spTgt spid="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2"/>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Convergence:</a:t>
            </a:r>
            <a:br>
              <a:rPr lang="en-US"/>
            </a:br>
            <a:r>
              <a:rPr lang="en-US"/>
              <a:t>Content Producers and Distributors</a:t>
            </a:r>
            <a:endParaRPr/>
          </a:p>
        </p:txBody>
      </p:sp>
      <p:sp>
        <p:nvSpPr>
          <p:cNvPr id="396" name="Google Shape;396;p42"/>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Char char="•"/>
            </a:pPr>
            <a:r>
              <a:rPr lang="en-US"/>
              <a:t>Example of convergence: content production and distribution companies</a:t>
            </a:r>
            <a:endParaRPr/>
          </a:p>
          <a:p>
            <a:pPr marL="342900" lvl="0" indent="-342900" algn="l" rtl="0">
              <a:spcBef>
                <a:spcPts val="640"/>
              </a:spcBef>
              <a:spcAft>
                <a:spcPts val="0"/>
              </a:spcAft>
              <a:buClr>
                <a:schemeClr val="dk1"/>
              </a:buClr>
              <a:buSzPts val="3200"/>
              <a:buFont typeface="Arimo"/>
              <a:buChar char="•"/>
            </a:pPr>
            <a:r>
              <a:rPr lang="en-US"/>
              <a:t>Companies that produce content for TV(Web) and the TV stations(ISP) themselves</a:t>
            </a:r>
            <a:endParaRPr/>
          </a:p>
          <a:p>
            <a:pPr marL="342900" lvl="0" indent="-342900" algn="l" rtl="0">
              <a:spcBef>
                <a:spcPts val="640"/>
              </a:spcBef>
              <a:spcAft>
                <a:spcPts val="0"/>
              </a:spcAft>
              <a:buClr>
                <a:schemeClr val="dk1"/>
              </a:buClr>
              <a:buSzPts val="3200"/>
              <a:buFont typeface="Arimo"/>
              <a:buChar char="•"/>
            </a:pPr>
            <a:r>
              <a:rPr lang="en-US"/>
              <a:t>Government tries to prevent the merge if it forms a monopoly</a:t>
            </a:r>
            <a:endParaRPr/>
          </a:p>
        </p:txBody>
      </p:sp>
      <p:sp>
        <p:nvSpPr>
          <p:cNvPr id="397" name="Google Shape;397;p42"/>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3"/>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Convergence:</a:t>
            </a:r>
            <a:br>
              <a:rPr lang="en-US"/>
            </a:br>
            <a:r>
              <a:rPr lang="en-US"/>
              <a:t>Content Producers and Distributors</a:t>
            </a:r>
            <a:endParaRPr/>
          </a:p>
        </p:txBody>
      </p:sp>
      <p:sp>
        <p:nvSpPr>
          <p:cNvPr id="403" name="Google Shape;403;p43"/>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Char char="•"/>
            </a:pPr>
            <a:r>
              <a:rPr lang="en-US"/>
              <a:t>In previous decades, many Western countries have had strong regulation covering ownership of multiple channels of information dissemination but this has recently been relaxed</a:t>
            </a:r>
            <a:endParaRPr/>
          </a:p>
        </p:txBody>
      </p:sp>
      <p:sp>
        <p:nvSpPr>
          <p:cNvPr id="404" name="Google Shape;404;p43"/>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4"/>
          <p:cNvSpPr/>
          <p:nvPr/>
        </p:nvSpPr>
        <p:spPr>
          <a:xfrm>
            <a:off x="0" y="0"/>
            <a:ext cx="9144000" cy="6858000"/>
          </a:xfrm>
          <a:prstGeom prst="rect">
            <a:avLst/>
          </a:prstGeom>
          <a:gradFill>
            <a:gsLst>
              <a:gs pos="0">
                <a:srgbClr val="A9A9E1"/>
              </a:gs>
              <a:gs pos="35000">
                <a:srgbClr val="C4C4E7"/>
              </a:gs>
              <a:gs pos="100000">
                <a:srgbClr val="E6E6F8"/>
              </a:gs>
            </a:gsLst>
            <a:lin ang="16200000" scaled="0"/>
          </a:gradFill>
          <a:ln w="9525" cap="flat" cmpd="sng">
            <a:solidFill>
              <a:srgbClr val="28288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10" name="Google Shape;410;p4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200"/>
              <a:t>CONVERGENCE:</a:t>
            </a:r>
            <a:br>
              <a:rPr lang="en-US" sz="3200"/>
            </a:br>
            <a:r>
              <a:rPr lang="en-US" sz="3200"/>
              <a:t>PLATFORM PRODUCERS &amp; CONTENT PRODUCERS/PUBLISHERS</a:t>
            </a:r>
            <a:endParaRPr sz="3200"/>
          </a:p>
        </p:txBody>
      </p:sp>
      <p:sp>
        <p:nvSpPr>
          <p:cNvPr id="412" name="Google Shape;412;p44"/>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5"/>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t>Convergence: Platform producers &amp; Content Producers/Publishers</a:t>
            </a:r>
            <a:endParaRPr sz="3200"/>
          </a:p>
        </p:txBody>
      </p:sp>
      <p:sp>
        <p:nvSpPr>
          <p:cNvPr id="418" name="Google Shape;418;p45"/>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ct val="100000"/>
              <a:buFont typeface="Arimo"/>
              <a:buChar char="•"/>
            </a:pPr>
            <a:r>
              <a:rPr lang="en-US"/>
              <a:t>Video game production is very costly and quite a risky business – as risky as making movies. </a:t>
            </a:r>
            <a:endParaRPr/>
          </a:p>
          <a:p>
            <a:pPr marL="342900" lvl="0" indent="-342900" algn="l" rtl="0">
              <a:spcBef>
                <a:spcPts val="544"/>
              </a:spcBef>
              <a:spcAft>
                <a:spcPts val="0"/>
              </a:spcAft>
              <a:buClr>
                <a:schemeClr val="dk1"/>
              </a:buClr>
              <a:buSzPct val="100000"/>
              <a:buFont typeface="Arimo"/>
              <a:buChar char="•"/>
            </a:pPr>
            <a:r>
              <a:rPr lang="en-US"/>
              <a:t>Console manufacturers allow &amp; encourage, third-party publishers and developers to create games for their consoles </a:t>
            </a:r>
            <a:endParaRPr/>
          </a:p>
          <a:p>
            <a:pPr marL="342900" lvl="0" indent="-342900" algn="l" rtl="0">
              <a:spcBef>
                <a:spcPts val="544"/>
              </a:spcBef>
              <a:spcAft>
                <a:spcPts val="0"/>
              </a:spcAft>
              <a:buClr>
                <a:schemeClr val="dk1"/>
              </a:buClr>
              <a:buSzPct val="100000"/>
              <a:buFont typeface="Arimo"/>
              <a:buChar char="•"/>
            </a:pPr>
            <a:r>
              <a:rPr lang="en-US"/>
              <a:t>In order to maintain the revenue stream from games, they require publishers to submit their games through quality assurance tests run by the manufacturer and to pay a licensing fee in order to get appropriate encryption codes which allow their games to be loaded onto the consoles</a:t>
            </a:r>
            <a:endParaRPr/>
          </a:p>
        </p:txBody>
      </p:sp>
      <p:sp>
        <p:nvSpPr>
          <p:cNvPr id="419" name="Google Shape;419;p45"/>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6"/>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t>Convergence: Platform producers &amp; Content Producers/Publishers</a:t>
            </a:r>
            <a:endParaRPr sz="3200"/>
          </a:p>
        </p:txBody>
      </p:sp>
      <p:sp>
        <p:nvSpPr>
          <p:cNvPr id="425" name="Google Shape;425;p46"/>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Clr>
                <a:schemeClr val="dk1"/>
              </a:buClr>
              <a:buSzPct val="100000"/>
              <a:buFont typeface="Arimo"/>
              <a:buChar char="•"/>
            </a:pPr>
            <a:r>
              <a:rPr lang="en-US"/>
              <a:t>some remaining tensions: since manufacturers are also developers and publishers of their own games, the quality-control process, being used to gain an advantage in the games market, particularly where similar games are due to be released by both the manufacturer and a third-party developer around the same time</a:t>
            </a:r>
            <a:endParaRPr/>
          </a:p>
          <a:p>
            <a:pPr marL="342900" lvl="0" indent="-342900" algn="l" rtl="0">
              <a:spcBef>
                <a:spcPts val="592"/>
              </a:spcBef>
              <a:spcAft>
                <a:spcPts val="0"/>
              </a:spcAft>
              <a:buClr>
                <a:schemeClr val="dk1"/>
              </a:buClr>
              <a:buSzPct val="100000"/>
              <a:buFont typeface="Arimo"/>
              <a:buChar char="•"/>
            </a:pPr>
            <a:r>
              <a:rPr lang="en-US"/>
              <a:t>In fact, the computer games industry now grosses more revenue than cinema</a:t>
            </a:r>
            <a:endParaRPr/>
          </a:p>
        </p:txBody>
      </p:sp>
      <p:sp>
        <p:nvSpPr>
          <p:cNvPr id="426" name="Google Shape;426;p46"/>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7"/>
          <p:cNvSpPr/>
          <p:nvPr/>
        </p:nvSpPr>
        <p:spPr>
          <a:xfrm>
            <a:off x="0" y="0"/>
            <a:ext cx="9144000" cy="6858000"/>
          </a:xfrm>
          <a:prstGeom prst="rect">
            <a:avLst/>
          </a:prstGeom>
          <a:gradFill>
            <a:gsLst>
              <a:gs pos="0">
                <a:srgbClr val="A9A9E1"/>
              </a:gs>
              <a:gs pos="35000">
                <a:srgbClr val="C4C4E7"/>
              </a:gs>
              <a:gs pos="100000">
                <a:srgbClr val="E6E6F8"/>
              </a:gs>
            </a:gsLst>
            <a:lin ang="16200000" scaled="0"/>
          </a:gradFill>
          <a:ln w="9525" cap="flat" cmpd="sng">
            <a:solidFill>
              <a:srgbClr val="28288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32" name="Google Shape;432;p4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200"/>
              <a:t>CONVERGENCE:</a:t>
            </a:r>
            <a:br>
              <a:rPr lang="en-US" sz="3200"/>
            </a:br>
            <a:r>
              <a:rPr lang="en-US" sz="3200"/>
              <a:t>CORPORATE PRODUCTION VS INDIVIDUAL CREATIVITY</a:t>
            </a:r>
            <a:endParaRPr sz="3200"/>
          </a:p>
        </p:txBody>
      </p:sp>
      <p:sp>
        <p:nvSpPr>
          <p:cNvPr id="434" name="Google Shape;434;p47"/>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8"/>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t>Convergence: Corporate Production vs Individual Creativity</a:t>
            </a:r>
            <a:endParaRPr sz="3200"/>
          </a:p>
        </p:txBody>
      </p:sp>
      <p:sp>
        <p:nvSpPr>
          <p:cNvPr id="440" name="Google Shape;440;p48"/>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Char char="•"/>
            </a:pPr>
            <a:r>
              <a:rPr lang="en-US"/>
              <a:t>Early days: right ideas can become major players very quickly</a:t>
            </a:r>
            <a:endParaRPr/>
          </a:p>
          <a:p>
            <a:pPr marL="742950" lvl="1" indent="-285750" algn="l" rtl="0">
              <a:spcBef>
                <a:spcPts val="480"/>
              </a:spcBef>
              <a:spcAft>
                <a:spcPts val="0"/>
              </a:spcAft>
              <a:buClr>
                <a:schemeClr val="dk1"/>
              </a:buClr>
              <a:buSzPts val="2400"/>
              <a:buFont typeface="Verdana"/>
              <a:buChar char="–"/>
            </a:pPr>
            <a:r>
              <a:rPr lang="en-US"/>
              <a:t>E.g. music publishing industry: player-piano-roll makers</a:t>
            </a:r>
            <a:endParaRPr/>
          </a:p>
          <a:p>
            <a:pPr marL="742950" lvl="1" indent="-285750" algn="l" rtl="0">
              <a:spcBef>
                <a:spcPts val="480"/>
              </a:spcBef>
              <a:spcAft>
                <a:spcPts val="0"/>
              </a:spcAft>
              <a:buClr>
                <a:schemeClr val="dk1"/>
              </a:buClr>
              <a:buSzPts val="2400"/>
              <a:buFont typeface="Verdana"/>
              <a:buChar char="–"/>
            </a:pPr>
            <a:r>
              <a:rPr lang="en-US"/>
              <a:t>E.g. movie-making industry: MGM, Paramount, United Artists.</a:t>
            </a:r>
            <a:endParaRPr/>
          </a:p>
          <a:p>
            <a:pPr marL="742950" lvl="1" indent="-285750" algn="l" rtl="0">
              <a:spcBef>
                <a:spcPts val="480"/>
              </a:spcBef>
              <a:spcAft>
                <a:spcPts val="0"/>
              </a:spcAft>
              <a:buClr>
                <a:schemeClr val="dk1"/>
              </a:buClr>
              <a:buSzPts val="2400"/>
              <a:buFont typeface="Verdana"/>
              <a:buChar char="–"/>
            </a:pPr>
            <a:r>
              <a:rPr lang="en-US"/>
              <a:t>However, these industry needs large investments of capital at the beginning in order to succeed</a:t>
            </a:r>
            <a:endParaRPr/>
          </a:p>
        </p:txBody>
      </p:sp>
      <p:sp>
        <p:nvSpPr>
          <p:cNvPr id="441" name="Google Shape;441;p48"/>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9"/>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t>Convergence: Corporate Production vs Individual Creativity</a:t>
            </a:r>
            <a:endParaRPr sz="3200"/>
          </a:p>
        </p:txBody>
      </p:sp>
      <p:sp>
        <p:nvSpPr>
          <p:cNvPr id="447" name="Google Shape;447;p49"/>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Font typeface="Arimo"/>
              <a:buChar char="•"/>
            </a:pPr>
            <a:r>
              <a:rPr lang="en-US"/>
              <a:t>Computer-games industry:</a:t>
            </a:r>
            <a:endParaRPr/>
          </a:p>
          <a:p>
            <a:pPr marL="742950" lvl="1" indent="-285750" algn="l" rtl="0">
              <a:spcBef>
                <a:spcPts val="480"/>
              </a:spcBef>
              <a:spcAft>
                <a:spcPts val="0"/>
              </a:spcAft>
              <a:buClr>
                <a:schemeClr val="dk1"/>
              </a:buClr>
              <a:buSzPts val="2400"/>
              <a:buFont typeface="Verdana"/>
              <a:buChar char="–"/>
            </a:pPr>
            <a:r>
              <a:rPr lang="en-US"/>
              <a:t>Do not require large capitalization as movie-making industry</a:t>
            </a:r>
            <a:endParaRPr/>
          </a:p>
          <a:p>
            <a:pPr marL="742950" lvl="1" indent="-285750" algn="l" rtl="0">
              <a:spcBef>
                <a:spcPts val="480"/>
              </a:spcBef>
              <a:spcAft>
                <a:spcPts val="0"/>
              </a:spcAft>
              <a:buClr>
                <a:schemeClr val="dk1"/>
              </a:buClr>
              <a:buSzPts val="2400"/>
              <a:buFont typeface="Verdana"/>
              <a:buChar char="–"/>
            </a:pPr>
            <a:r>
              <a:rPr lang="en-US"/>
              <a:t>Started in the early days by </a:t>
            </a:r>
            <a:r>
              <a:rPr lang="en-US">
                <a:solidFill>
                  <a:srgbClr val="C00000"/>
                </a:solidFill>
              </a:rPr>
              <a:t>individuals</a:t>
            </a:r>
            <a:r>
              <a:rPr lang="en-US"/>
              <a:t> during their spare time and now are still big names, e.g. Ultima 🡪 Massively Multiplayer Online Role-playing Game (MMORPG)</a:t>
            </a:r>
            <a:endParaRPr/>
          </a:p>
          <a:p>
            <a:pPr marL="742950" lvl="1" indent="-285750" algn="l" rtl="0">
              <a:spcBef>
                <a:spcPts val="480"/>
              </a:spcBef>
              <a:spcAft>
                <a:spcPts val="0"/>
              </a:spcAft>
              <a:buClr>
                <a:schemeClr val="dk1"/>
              </a:buClr>
              <a:buSzPts val="2400"/>
              <a:buFont typeface="Verdana"/>
              <a:buChar char="–"/>
            </a:pPr>
            <a:r>
              <a:rPr lang="en-US"/>
              <a:t>However, in the modern mature games market, entry to the market by individual is almost impossible. Reasons: gamers expect top quality in all aspects of the games, from story to interaction to graphics.</a:t>
            </a:r>
            <a:endParaRPr/>
          </a:p>
        </p:txBody>
      </p:sp>
      <p:sp>
        <p:nvSpPr>
          <p:cNvPr id="448" name="Google Shape;448;p49"/>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Font typeface="Arimo"/>
              <a:buNone/>
            </a:pPr>
            <a:endParaRPr/>
          </a:p>
        </p:txBody>
      </p:sp>
      <p:sp>
        <p:nvSpPr>
          <p:cNvPr id="117" name="Google Shape;117;p5"/>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pic>
        <p:nvPicPr>
          <p:cNvPr id="118" name="Google Shape;118;p5"/>
          <p:cNvPicPr preferRelativeResize="0"/>
          <p:nvPr/>
        </p:nvPicPr>
        <p:blipFill rotWithShape="1">
          <a:blip r:embed="rId3">
            <a:alphaModFix/>
          </a:blip>
          <a:srcRect/>
          <a:stretch/>
        </p:blipFill>
        <p:spPr>
          <a:xfrm>
            <a:off x="271462" y="881062"/>
            <a:ext cx="8601075" cy="5095875"/>
          </a:xfrm>
          <a:prstGeom prst="rect">
            <a:avLst/>
          </a:prstGeom>
          <a:noFill/>
          <a:ln>
            <a:noFill/>
          </a:ln>
        </p:spPr>
      </p:pic>
      <p:sp>
        <p:nvSpPr>
          <p:cNvPr id="119" name="Google Shape;119;p5"/>
          <p:cNvSpPr txBox="1"/>
          <p:nvPr/>
        </p:nvSpPr>
        <p:spPr>
          <a:xfrm>
            <a:off x="3852900" y="6266113"/>
            <a:ext cx="5400600"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b="0" i="0" u="none" strike="noStrike" cap="none">
                <a:solidFill>
                  <a:schemeClr val="dk1"/>
                </a:solidFill>
                <a:latin typeface="Arial"/>
                <a:ea typeface="Arial"/>
                <a:cs typeface="Arial"/>
                <a:sym typeface="Arial"/>
              </a:rPr>
              <a:t>Source: </a:t>
            </a:r>
            <a:r>
              <a:rPr lang="en-US" sz="800" b="0" i="0" u="sng" strike="noStrike" cap="none">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https://innonews.blog/2018/01/04/17-technologickych-oblasti-pre-rozvoj-industry-4-0/</a:t>
            </a:r>
            <a:endParaRPr sz="800">
              <a:solidFill>
                <a:schemeClr val="dk1"/>
              </a:solidFill>
              <a:latin typeface="Arial"/>
              <a:ea typeface="Arial"/>
              <a:cs typeface="Arial"/>
              <a:sym typeface="Arial"/>
            </a:endParaRPr>
          </a:p>
        </p:txBody>
      </p:sp>
      <p:sp>
        <p:nvSpPr>
          <p:cNvPr id="120" name="Google Shape;120;p5"/>
          <p:cNvSpPr txBox="1"/>
          <p:nvPr/>
        </p:nvSpPr>
        <p:spPr>
          <a:xfrm>
            <a:off x="962567" y="1232608"/>
            <a:ext cx="1728192"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Mechanization, stream and water power </a:t>
            </a:r>
            <a:endParaRPr/>
          </a:p>
        </p:txBody>
      </p:sp>
      <p:sp>
        <p:nvSpPr>
          <p:cNvPr id="121" name="Google Shape;121;p5"/>
          <p:cNvSpPr txBox="1"/>
          <p:nvPr/>
        </p:nvSpPr>
        <p:spPr>
          <a:xfrm>
            <a:off x="2769326" y="980728"/>
            <a:ext cx="1728192"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Mass production and electricity</a:t>
            </a:r>
            <a:endParaRPr/>
          </a:p>
        </p:txBody>
      </p:sp>
      <p:sp>
        <p:nvSpPr>
          <p:cNvPr id="122" name="Google Shape;122;p5"/>
          <p:cNvSpPr txBox="1"/>
          <p:nvPr/>
        </p:nvSpPr>
        <p:spPr>
          <a:xfrm>
            <a:off x="4646484" y="612774"/>
            <a:ext cx="1728192"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Electronic and IT systems, automation</a:t>
            </a:r>
            <a:endParaRPr/>
          </a:p>
        </p:txBody>
      </p:sp>
      <p:sp>
        <p:nvSpPr>
          <p:cNvPr id="123" name="Google Shape;123;p5"/>
          <p:cNvSpPr txBox="1"/>
          <p:nvPr/>
        </p:nvSpPr>
        <p:spPr>
          <a:xfrm>
            <a:off x="6563464" y="131671"/>
            <a:ext cx="2458039"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Cyber physical systems, horizontal integration, analytics using AI</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50"/>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t>Convergence: Corporate Production vs Individual Creativity</a:t>
            </a:r>
            <a:endParaRPr sz="3200"/>
          </a:p>
        </p:txBody>
      </p:sp>
      <p:sp>
        <p:nvSpPr>
          <p:cNvPr id="454" name="Google Shape;454;p50"/>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Char char="•"/>
            </a:pPr>
            <a:r>
              <a:rPr lang="en-US"/>
              <a:t>Computer-games industry:</a:t>
            </a:r>
            <a:endParaRPr/>
          </a:p>
          <a:p>
            <a:pPr marL="742950" lvl="1" indent="-285750" algn="l" rtl="0">
              <a:spcBef>
                <a:spcPts val="480"/>
              </a:spcBef>
              <a:spcAft>
                <a:spcPts val="0"/>
              </a:spcAft>
              <a:buClr>
                <a:schemeClr val="dk1"/>
              </a:buClr>
              <a:buSzPts val="2400"/>
              <a:buFont typeface="Verdana"/>
              <a:buChar char="–"/>
            </a:pPr>
            <a:r>
              <a:rPr lang="en-US"/>
              <a:t>Therefore, in the modern mature games market, only the big games publishers survive.</a:t>
            </a:r>
            <a:endParaRPr/>
          </a:p>
          <a:p>
            <a:pPr marL="742950" lvl="1" indent="-285750" algn="l" rtl="0">
              <a:spcBef>
                <a:spcPts val="480"/>
              </a:spcBef>
              <a:spcAft>
                <a:spcPts val="0"/>
              </a:spcAft>
              <a:buClr>
                <a:schemeClr val="dk1"/>
              </a:buClr>
              <a:buSzPts val="2400"/>
              <a:buFont typeface="Verdana"/>
              <a:buChar char="–"/>
            </a:pPr>
            <a:r>
              <a:rPr lang="en-US"/>
              <a:t>Today, mobile phones evolution gives individuals opportunity to start small scale development as mobile phones currently enjoy a similar level of graphics to the early computer games.</a:t>
            </a:r>
            <a:endParaRPr/>
          </a:p>
        </p:txBody>
      </p:sp>
      <p:sp>
        <p:nvSpPr>
          <p:cNvPr id="455" name="Google Shape;455;p50"/>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1"/>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t>Convergence: Corporate Production vs Individual Creativity</a:t>
            </a:r>
            <a:endParaRPr sz="3200"/>
          </a:p>
        </p:txBody>
      </p:sp>
      <p:sp>
        <p:nvSpPr>
          <p:cNvPr id="461" name="Google Shape;461;p51"/>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Font typeface="Arimo"/>
              <a:buChar char="•"/>
            </a:pPr>
            <a:r>
              <a:rPr lang="en-US"/>
              <a:t>New distribution channels (convergence between handheld technology, TV, home computer &amp; other entertainment systems) lead to an advantage for smaller development-oriented firms providing new content for existing software platforms.</a:t>
            </a:r>
            <a:endParaRPr/>
          </a:p>
          <a:p>
            <a:pPr marL="342900" lvl="0" indent="-342900" algn="l" rtl="0">
              <a:spcBef>
                <a:spcPts val="640"/>
              </a:spcBef>
              <a:spcAft>
                <a:spcPts val="0"/>
              </a:spcAft>
              <a:buClr>
                <a:schemeClr val="dk1"/>
              </a:buClr>
              <a:buSzPts val="3200"/>
              <a:buFont typeface="Arimo"/>
              <a:buChar char="•"/>
            </a:pPr>
            <a:r>
              <a:rPr lang="en-US"/>
              <a:t>New business model: engine-content split</a:t>
            </a:r>
            <a:endParaRPr/>
          </a:p>
          <a:p>
            <a:pPr marL="742950" lvl="1" indent="-285750" algn="l" rtl="0">
              <a:spcBef>
                <a:spcPts val="480"/>
              </a:spcBef>
              <a:spcAft>
                <a:spcPts val="0"/>
              </a:spcAft>
              <a:buClr>
                <a:schemeClr val="dk1"/>
              </a:buClr>
              <a:buSzPts val="2400"/>
              <a:buFont typeface="Verdana"/>
              <a:buChar char="–"/>
            </a:pPr>
            <a:r>
              <a:rPr lang="en-US"/>
              <a:t>E.g. editors for various games to ‘update’ game packs allowing gamers to release their own extra levels.</a:t>
            </a:r>
            <a:endParaRPr/>
          </a:p>
        </p:txBody>
      </p:sp>
      <p:sp>
        <p:nvSpPr>
          <p:cNvPr id="462" name="Google Shape;462;p51"/>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52"/>
          <p:cNvSpPr/>
          <p:nvPr/>
        </p:nvSpPr>
        <p:spPr>
          <a:xfrm>
            <a:off x="0" y="0"/>
            <a:ext cx="9144000" cy="6858000"/>
          </a:xfrm>
          <a:prstGeom prst="rect">
            <a:avLst/>
          </a:prstGeom>
          <a:gradFill>
            <a:gsLst>
              <a:gs pos="0">
                <a:srgbClr val="A9A9E1"/>
              </a:gs>
              <a:gs pos="35000">
                <a:srgbClr val="C4C4E7"/>
              </a:gs>
              <a:gs pos="100000">
                <a:srgbClr val="E6E6F8"/>
              </a:gs>
            </a:gsLst>
            <a:lin ang="16200000" scaled="0"/>
          </a:gradFill>
          <a:ln w="9525" cap="flat" cmpd="sng">
            <a:solidFill>
              <a:srgbClr val="28288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68" name="Google Shape;468;p5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200"/>
              <a:t>CONVERGENCE:</a:t>
            </a:r>
            <a:br>
              <a:rPr lang="en-US" sz="3200"/>
            </a:br>
            <a:r>
              <a:rPr lang="en-US" sz="3200"/>
              <a:t>MARKET SECTOR INTEGRATION, HORIZONTAL AND VERTICAL INTEGRATION</a:t>
            </a:r>
            <a:endParaRPr sz="3200"/>
          </a:p>
        </p:txBody>
      </p:sp>
      <p:sp>
        <p:nvSpPr>
          <p:cNvPr id="470" name="Google Shape;470;p52"/>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3"/>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Convergence:</a:t>
            </a:r>
            <a:br>
              <a:rPr lang="en-US"/>
            </a:br>
            <a:r>
              <a:rPr lang="en-US"/>
              <a:t>Market Sector Integration</a:t>
            </a:r>
            <a:endParaRPr/>
          </a:p>
        </p:txBody>
      </p:sp>
      <p:sp>
        <p:nvSpPr>
          <p:cNvPr id="476" name="Google Shape;476;p53"/>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Char char="•"/>
            </a:pPr>
            <a:r>
              <a:rPr lang="en-US"/>
              <a:t>Companies frequently seek to expand profits by moving into other areas (normally related fields)</a:t>
            </a:r>
            <a:endParaRPr/>
          </a:p>
          <a:p>
            <a:pPr marL="342900" lvl="0" indent="-342900" algn="l" rtl="0">
              <a:spcBef>
                <a:spcPts val="640"/>
              </a:spcBef>
              <a:spcAft>
                <a:spcPts val="0"/>
              </a:spcAft>
              <a:buClr>
                <a:schemeClr val="dk1"/>
              </a:buClr>
              <a:buSzPts val="3200"/>
              <a:buFont typeface="Arimo"/>
              <a:buChar char="•"/>
            </a:pPr>
            <a:r>
              <a:rPr lang="en-US"/>
              <a:t>E.g. Microsoft moves into:</a:t>
            </a:r>
            <a:endParaRPr/>
          </a:p>
          <a:p>
            <a:pPr marL="742950" lvl="1" indent="-285750" algn="l" rtl="0">
              <a:spcBef>
                <a:spcPts val="480"/>
              </a:spcBef>
              <a:spcAft>
                <a:spcPts val="0"/>
              </a:spcAft>
              <a:buClr>
                <a:schemeClr val="dk1"/>
              </a:buClr>
              <a:buSzPts val="2400"/>
              <a:buFont typeface="Verdana"/>
              <a:buChar char="–"/>
            </a:pPr>
            <a:r>
              <a:rPr lang="en-US"/>
              <a:t>video game console market with Xbox</a:t>
            </a:r>
            <a:endParaRPr/>
          </a:p>
          <a:p>
            <a:pPr marL="742950" lvl="1" indent="-285750" algn="l" rtl="0">
              <a:spcBef>
                <a:spcPts val="480"/>
              </a:spcBef>
              <a:spcAft>
                <a:spcPts val="0"/>
              </a:spcAft>
              <a:buClr>
                <a:schemeClr val="dk1"/>
              </a:buClr>
              <a:buSzPts val="2400"/>
              <a:buFont typeface="Verdana"/>
              <a:buChar char="–"/>
            </a:pPr>
            <a:r>
              <a:rPr lang="en-US"/>
              <a:t>Mobile-phone-cum PDA world</a:t>
            </a:r>
            <a:endParaRPr/>
          </a:p>
          <a:p>
            <a:pPr marL="742950" lvl="1" indent="-285750" algn="l" rtl="0">
              <a:spcBef>
                <a:spcPts val="480"/>
              </a:spcBef>
              <a:spcAft>
                <a:spcPts val="0"/>
              </a:spcAft>
              <a:buClr>
                <a:schemeClr val="dk1"/>
              </a:buClr>
              <a:buSzPts val="2400"/>
              <a:buFont typeface="Verdana"/>
              <a:buChar char="–"/>
            </a:pPr>
            <a:r>
              <a:rPr lang="en-US"/>
              <a:t>Home entertainment electronic market: to put standard PC running Microsoft software in an integrated TV-DVD-audio entertainment system</a:t>
            </a:r>
            <a:endParaRPr/>
          </a:p>
        </p:txBody>
      </p:sp>
      <p:sp>
        <p:nvSpPr>
          <p:cNvPr id="477" name="Google Shape;477;p53"/>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4"/>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Convergence:</a:t>
            </a:r>
            <a:br>
              <a:rPr lang="en-US"/>
            </a:br>
            <a:r>
              <a:rPr lang="en-US"/>
              <a:t>Market Sector Integration</a:t>
            </a:r>
            <a:endParaRPr/>
          </a:p>
        </p:txBody>
      </p:sp>
      <p:sp>
        <p:nvSpPr>
          <p:cNvPr id="483" name="Google Shape;483;p54"/>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Char char="•"/>
            </a:pPr>
            <a:r>
              <a:rPr lang="en-US"/>
              <a:t>In some cases, it can be more difficult for a large organization rooted in one field to move into a new field than for an entirely new enterprise to enter that same market.</a:t>
            </a:r>
            <a:endParaRPr/>
          </a:p>
          <a:p>
            <a:pPr marL="342900" lvl="0" indent="-342900" algn="l" rtl="0">
              <a:spcBef>
                <a:spcPts val="640"/>
              </a:spcBef>
              <a:spcAft>
                <a:spcPts val="0"/>
              </a:spcAft>
              <a:buClr>
                <a:schemeClr val="dk1"/>
              </a:buClr>
              <a:buSzPts val="3200"/>
              <a:buFont typeface="Arimo"/>
              <a:buChar char="•"/>
            </a:pPr>
            <a:r>
              <a:rPr lang="en-US"/>
              <a:t>This is due to organizational inertia and mistaken expectations within the original company.</a:t>
            </a:r>
            <a:endParaRPr/>
          </a:p>
        </p:txBody>
      </p:sp>
      <p:sp>
        <p:nvSpPr>
          <p:cNvPr id="484" name="Google Shape;484;p54"/>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55"/>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Convergence:</a:t>
            </a:r>
            <a:br>
              <a:rPr lang="en-US"/>
            </a:br>
            <a:r>
              <a:rPr lang="en-US"/>
              <a:t>Market Sector Integration</a:t>
            </a:r>
            <a:endParaRPr/>
          </a:p>
        </p:txBody>
      </p:sp>
      <p:sp>
        <p:nvSpPr>
          <p:cNvPr id="490" name="Google Shape;490;p55"/>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Font typeface="Arimo"/>
              <a:buChar char="•"/>
            </a:pPr>
            <a:r>
              <a:rPr lang="en-US"/>
              <a:t>Other successful market sector integration:</a:t>
            </a:r>
            <a:endParaRPr/>
          </a:p>
          <a:p>
            <a:pPr marL="742950" lvl="1" indent="-285750" algn="l" rtl="0">
              <a:spcBef>
                <a:spcPts val="480"/>
              </a:spcBef>
              <a:spcAft>
                <a:spcPts val="0"/>
              </a:spcAft>
              <a:buClr>
                <a:schemeClr val="dk1"/>
              </a:buClr>
              <a:buSzPts val="2400"/>
              <a:buFont typeface="Verdana"/>
              <a:buChar char="–"/>
            </a:pPr>
            <a:r>
              <a:rPr lang="en-US"/>
              <a:t>Google emerging into the access provision field with their municipal WiFi contract with the city of San Francisco, CA, United States.</a:t>
            </a:r>
            <a:endParaRPr/>
          </a:p>
          <a:p>
            <a:pPr marL="742950" lvl="1" indent="-285750" algn="l" rtl="0">
              <a:spcBef>
                <a:spcPts val="480"/>
              </a:spcBef>
              <a:spcAft>
                <a:spcPts val="0"/>
              </a:spcAft>
              <a:buClr>
                <a:schemeClr val="dk1"/>
              </a:buClr>
              <a:buSzPts val="2400"/>
              <a:buFont typeface="Verdana"/>
              <a:buChar char="–"/>
            </a:pPr>
            <a:r>
              <a:rPr lang="en-US"/>
              <a:t>Nestl</a:t>
            </a:r>
            <a:r>
              <a:rPr lang="en-US">
                <a:latin typeface="Verdana"/>
                <a:ea typeface="Verdana"/>
                <a:cs typeface="Verdana"/>
                <a:sym typeface="Verdana"/>
              </a:rPr>
              <a:t>é</a:t>
            </a:r>
            <a:r>
              <a:rPr lang="en-US"/>
              <a:t>, original business was based on milk and dietetic foods for children, grew and diversified its markets into: LACTOGEN (1921), MILO (1921), NESCAFE (1938), MAGGI (1947), etc.</a:t>
            </a:r>
            <a:endParaRPr/>
          </a:p>
          <a:p>
            <a:pPr marL="742950" lvl="1" indent="-285750" algn="l" rtl="0">
              <a:spcBef>
                <a:spcPts val="480"/>
              </a:spcBef>
              <a:spcAft>
                <a:spcPts val="0"/>
              </a:spcAft>
              <a:buClr>
                <a:schemeClr val="dk1"/>
              </a:buClr>
              <a:buSzPts val="2400"/>
              <a:buFont typeface="Verdana"/>
              <a:buChar char="–"/>
            </a:pPr>
            <a:r>
              <a:rPr lang="en-US"/>
              <a:t>Genting Berhad, starting up with Genting Highlands Resorts, grew intro plantation, power generation, oil and gas exploration and production.</a:t>
            </a:r>
            <a:endParaRPr/>
          </a:p>
        </p:txBody>
      </p:sp>
      <p:sp>
        <p:nvSpPr>
          <p:cNvPr id="491" name="Google Shape;491;p55"/>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56"/>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Convergence:</a:t>
            </a:r>
            <a:br>
              <a:rPr lang="en-US"/>
            </a:br>
            <a:r>
              <a:rPr lang="en-US"/>
              <a:t>Market Sector Integration</a:t>
            </a:r>
            <a:endParaRPr/>
          </a:p>
        </p:txBody>
      </p:sp>
      <p:sp>
        <p:nvSpPr>
          <p:cNvPr id="497" name="Google Shape;497;p56"/>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Char char="•"/>
            </a:pPr>
            <a:r>
              <a:rPr lang="en-US"/>
              <a:t>One option to enter a mature market is to buy an existing player in the market</a:t>
            </a:r>
            <a:endParaRPr/>
          </a:p>
          <a:p>
            <a:pPr marL="342900" lvl="0" indent="-342900" algn="l" rtl="0">
              <a:spcBef>
                <a:spcPts val="640"/>
              </a:spcBef>
              <a:spcAft>
                <a:spcPts val="0"/>
              </a:spcAft>
              <a:buClr>
                <a:schemeClr val="dk1"/>
              </a:buClr>
              <a:buSzPts val="3200"/>
              <a:buFont typeface="Arimo"/>
              <a:buChar char="•"/>
            </a:pPr>
            <a:r>
              <a:rPr lang="en-US"/>
              <a:t>This is true especially in the multimedia content production and distribution industries.</a:t>
            </a:r>
            <a:endParaRPr/>
          </a:p>
          <a:p>
            <a:pPr marL="342900" lvl="0" indent="-139700" algn="l" rtl="0">
              <a:spcBef>
                <a:spcPts val="640"/>
              </a:spcBef>
              <a:spcAft>
                <a:spcPts val="0"/>
              </a:spcAft>
              <a:buClr>
                <a:schemeClr val="dk1"/>
              </a:buClr>
              <a:buSzPts val="3200"/>
              <a:buFont typeface="Arimo"/>
              <a:buNone/>
            </a:pPr>
            <a:endParaRPr/>
          </a:p>
        </p:txBody>
      </p:sp>
      <p:sp>
        <p:nvSpPr>
          <p:cNvPr id="498" name="Google Shape;498;p56"/>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Shape 502"/>
        <p:cNvGrpSpPr/>
        <p:nvPr/>
      </p:nvGrpSpPr>
      <p:grpSpPr>
        <a:xfrm>
          <a:off x="0" y="0"/>
          <a:ext cx="0" cy="0"/>
          <a:chOff x="0" y="0"/>
          <a:chExt cx="0" cy="0"/>
        </a:xfrm>
      </p:grpSpPr>
      <p:sp>
        <p:nvSpPr>
          <p:cNvPr id="503" name="Google Shape;503;p57"/>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Convergence:</a:t>
            </a:r>
            <a:br>
              <a:rPr lang="en-US"/>
            </a:br>
            <a:r>
              <a:rPr lang="en-US"/>
              <a:t>Market Sector Integration</a:t>
            </a:r>
            <a:endParaRPr/>
          </a:p>
        </p:txBody>
      </p:sp>
      <p:sp>
        <p:nvSpPr>
          <p:cNvPr id="504" name="Google Shape;504;p57"/>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Font typeface="Arimo"/>
              <a:buChar char="•"/>
            </a:pPr>
            <a:r>
              <a:rPr lang="en-US"/>
              <a:t>E.g. Warner Bros</a:t>
            </a:r>
            <a:endParaRPr/>
          </a:p>
          <a:p>
            <a:pPr marL="742950" lvl="1" indent="-285750" algn="l" rtl="0">
              <a:spcBef>
                <a:spcPts val="480"/>
              </a:spcBef>
              <a:spcAft>
                <a:spcPts val="0"/>
              </a:spcAft>
              <a:buClr>
                <a:schemeClr val="dk1"/>
              </a:buClr>
              <a:buSzPts val="2400"/>
              <a:buFont typeface="Verdana"/>
              <a:buChar char="–"/>
            </a:pPr>
            <a:r>
              <a:rPr lang="en-US"/>
              <a:t>Bought Vitagraph Company which had a nation-wide distribution system.</a:t>
            </a:r>
            <a:endParaRPr/>
          </a:p>
          <a:p>
            <a:pPr marL="742950" lvl="1" indent="-285750" algn="l" rtl="0">
              <a:spcBef>
                <a:spcPts val="480"/>
              </a:spcBef>
              <a:spcAft>
                <a:spcPts val="0"/>
              </a:spcAft>
              <a:buClr>
                <a:schemeClr val="dk1"/>
              </a:buClr>
              <a:buSzPts val="2400"/>
              <a:buFont typeface="Verdana"/>
              <a:buChar char="–"/>
            </a:pPr>
            <a:r>
              <a:rPr lang="en-US"/>
              <a:t>Bought First National screenwriter (1929) with government regulation that:</a:t>
            </a:r>
            <a:endParaRPr/>
          </a:p>
          <a:p>
            <a:pPr marL="1143000" lvl="2" indent="-228600" algn="l" rtl="0">
              <a:spcBef>
                <a:spcPts val="400"/>
              </a:spcBef>
              <a:spcAft>
                <a:spcPts val="0"/>
              </a:spcAft>
              <a:buClr>
                <a:schemeClr val="dk1"/>
              </a:buClr>
              <a:buSzPts val="2000"/>
              <a:buFont typeface="Verdana"/>
              <a:buChar char="•"/>
            </a:pPr>
            <a:r>
              <a:rPr lang="en-US"/>
              <a:t>two companies must maintained separately until 1930s.</a:t>
            </a:r>
            <a:endParaRPr/>
          </a:p>
          <a:p>
            <a:pPr marL="1143000" lvl="2" indent="-228600" algn="l" rtl="0">
              <a:spcBef>
                <a:spcPts val="400"/>
              </a:spcBef>
              <a:spcAft>
                <a:spcPts val="0"/>
              </a:spcAft>
              <a:buClr>
                <a:schemeClr val="dk1"/>
              </a:buClr>
              <a:buSzPts val="2000"/>
              <a:buFont typeface="Verdana"/>
              <a:buChar char="•"/>
            </a:pPr>
            <a:r>
              <a:rPr lang="en-US"/>
              <a:t>Warner Bros must produce few films each year under the First National name until 1938.</a:t>
            </a:r>
            <a:endParaRPr/>
          </a:p>
          <a:p>
            <a:pPr marL="742950" lvl="1" indent="-285750" algn="l" rtl="0">
              <a:spcBef>
                <a:spcPts val="480"/>
              </a:spcBef>
              <a:spcAft>
                <a:spcPts val="0"/>
              </a:spcAft>
              <a:buClr>
                <a:schemeClr val="dk1"/>
              </a:buClr>
              <a:buSzPts val="2400"/>
              <a:buFont typeface="Verdana"/>
              <a:buChar char="–"/>
            </a:pPr>
            <a:r>
              <a:rPr lang="en-US"/>
              <a:t>Bought Schlesinger’s cartoon (1944) and renamed it Warner Bros. Cartoons</a:t>
            </a:r>
            <a:endParaRPr/>
          </a:p>
          <a:p>
            <a:pPr marL="742950" lvl="1" indent="-285750" algn="l" rtl="0">
              <a:spcBef>
                <a:spcPts val="480"/>
              </a:spcBef>
              <a:spcAft>
                <a:spcPts val="0"/>
              </a:spcAft>
              <a:buClr>
                <a:schemeClr val="dk1"/>
              </a:buClr>
              <a:buSzPts val="2400"/>
              <a:buFont typeface="Verdana"/>
              <a:buChar char="–"/>
            </a:pPr>
            <a:r>
              <a:rPr lang="en-US"/>
              <a:t>Bought Turner Broadcasting System (1995)</a:t>
            </a:r>
            <a:endParaRPr/>
          </a:p>
          <a:p>
            <a:pPr marL="742950" lvl="1" indent="-285750" algn="l" rtl="0">
              <a:spcBef>
                <a:spcPts val="480"/>
              </a:spcBef>
              <a:spcAft>
                <a:spcPts val="0"/>
              </a:spcAft>
              <a:buClr>
                <a:schemeClr val="dk1"/>
              </a:buClr>
              <a:buSzPts val="2400"/>
              <a:buFont typeface="Verdana"/>
              <a:buChar char="–"/>
            </a:pPr>
            <a:r>
              <a:rPr lang="en-US"/>
              <a:t>Etc. </a:t>
            </a:r>
            <a:endParaRPr/>
          </a:p>
          <a:p>
            <a:pPr marL="1143000" lvl="2" indent="-101600" algn="l" rtl="0">
              <a:spcBef>
                <a:spcPts val="400"/>
              </a:spcBef>
              <a:spcAft>
                <a:spcPts val="0"/>
              </a:spcAft>
              <a:buClr>
                <a:schemeClr val="dk1"/>
              </a:buClr>
              <a:buSzPts val="2000"/>
              <a:buFont typeface="Verdana"/>
              <a:buNone/>
            </a:pPr>
            <a:endParaRPr/>
          </a:p>
        </p:txBody>
      </p:sp>
      <p:pic>
        <p:nvPicPr>
          <p:cNvPr id="505" name="Google Shape;505;p57" descr="Warner Bros logo.svg"/>
          <p:cNvPicPr preferRelativeResize="0"/>
          <p:nvPr/>
        </p:nvPicPr>
        <p:blipFill rotWithShape="1">
          <a:blip r:embed="rId3">
            <a:alphaModFix/>
          </a:blip>
          <a:srcRect/>
          <a:stretch/>
        </p:blipFill>
        <p:spPr>
          <a:xfrm>
            <a:off x="7786710" y="1428736"/>
            <a:ext cx="888702" cy="928694"/>
          </a:xfrm>
          <a:prstGeom prst="rect">
            <a:avLst/>
          </a:prstGeom>
          <a:noFill/>
          <a:ln>
            <a:noFill/>
          </a:ln>
        </p:spPr>
      </p:pic>
      <p:sp>
        <p:nvSpPr>
          <p:cNvPr id="506" name="Google Shape;506;p57"/>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58"/>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Convergence:</a:t>
            </a:r>
            <a:br>
              <a:rPr lang="en-US"/>
            </a:br>
            <a:r>
              <a:rPr lang="en-US"/>
              <a:t>Horizontal Integration</a:t>
            </a:r>
            <a:endParaRPr/>
          </a:p>
        </p:txBody>
      </p:sp>
      <p:sp>
        <p:nvSpPr>
          <p:cNvPr id="512" name="Google Shape;512;p58"/>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Char char="•"/>
            </a:pPr>
            <a:r>
              <a:rPr lang="en-US"/>
              <a:t>Reduces the number of players in a marketplace or merges two related marketplaces.</a:t>
            </a:r>
            <a:endParaRPr/>
          </a:p>
          <a:p>
            <a:pPr marL="342900" lvl="0" indent="-342900" algn="l" rtl="0">
              <a:spcBef>
                <a:spcPts val="640"/>
              </a:spcBef>
              <a:spcAft>
                <a:spcPts val="0"/>
              </a:spcAft>
              <a:buClr>
                <a:schemeClr val="dk1"/>
              </a:buClr>
              <a:buSzPts val="3200"/>
              <a:buFont typeface="Arimo"/>
              <a:buChar char="•"/>
            </a:pPr>
            <a:r>
              <a:rPr lang="en-US"/>
              <a:t>Example:</a:t>
            </a:r>
            <a:endParaRPr/>
          </a:p>
          <a:p>
            <a:pPr marL="742950" lvl="1" indent="-285750" algn="l" rtl="0">
              <a:spcBef>
                <a:spcPts val="480"/>
              </a:spcBef>
              <a:spcAft>
                <a:spcPts val="0"/>
              </a:spcAft>
              <a:buClr>
                <a:schemeClr val="dk1"/>
              </a:buClr>
              <a:buSzPts val="2400"/>
              <a:buFont typeface="Verdana"/>
              <a:buChar char="–"/>
            </a:pPr>
            <a:r>
              <a:rPr lang="en-US"/>
              <a:t>merger between Celcom Axiata Bhd and Digi</a:t>
            </a:r>
            <a:endParaRPr/>
          </a:p>
          <a:p>
            <a:pPr marL="742950" lvl="1" indent="-285750" algn="l" rtl="0">
              <a:spcBef>
                <a:spcPts val="480"/>
              </a:spcBef>
              <a:spcAft>
                <a:spcPts val="0"/>
              </a:spcAft>
              <a:buClr>
                <a:schemeClr val="dk1"/>
              </a:buClr>
              <a:buSzPts val="2400"/>
              <a:buFont typeface="Verdana"/>
              <a:buChar char="–"/>
            </a:pPr>
            <a:r>
              <a:rPr lang="en-US"/>
              <a:t>IBM computer division acquired by Lenovo </a:t>
            </a:r>
            <a:endParaRPr/>
          </a:p>
        </p:txBody>
      </p:sp>
      <p:sp>
        <p:nvSpPr>
          <p:cNvPr id="513" name="Google Shape;513;p58"/>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59"/>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59</a:t>
            </a:fld>
            <a:endParaRPr/>
          </a:p>
        </p:txBody>
      </p:sp>
      <p:pic>
        <p:nvPicPr>
          <p:cNvPr id="519" name="Google Shape;519;p59"/>
          <p:cNvPicPr preferRelativeResize="0"/>
          <p:nvPr/>
        </p:nvPicPr>
        <p:blipFill rotWithShape="1">
          <a:blip r:embed="rId3">
            <a:alphaModFix/>
          </a:blip>
          <a:srcRect/>
          <a:stretch/>
        </p:blipFill>
        <p:spPr>
          <a:xfrm>
            <a:off x="781050" y="1528762"/>
            <a:ext cx="7581900" cy="3800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Introduction</a:t>
            </a:r>
            <a:endParaRPr/>
          </a:p>
        </p:txBody>
      </p:sp>
      <p:sp>
        <p:nvSpPr>
          <p:cNvPr id="129" name="Google Shape;129;p6"/>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Char char="•"/>
            </a:pPr>
            <a:r>
              <a:rPr lang="en-US"/>
              <a:t>Generations in the industrialized world are much longer now: life spans are considerably longer.</a:t>
            </a:r>
            <a:endParaRPr/>
          </a:p>
          <a:p>
            <a:pPr marL="342900" lvl="0" indent="-342900" algn="l" rtl="0">
              <a:spcBef>
                <a:spcPts val="640"/>
              </a:spcBef>
              <a:spcAft>
                <a:spcPts val="0"/>
              </a:spcAft>
              <a:buClr>
                <a:schemeClr val="dk1"/>
              </a:buClr>
              <a:buSzPts val="3200"/>
              <a:buFont typeface="Arimo"/>
              <a:buChar char="•"/>
            </a:pPr>
            <a:r>
              <a:rPr lang="en-US"/>
              <a:t>This all leads to a constant requirement for the individual to cope with a greater many changes during a lifetime.</a:t>
            </a:r>
            <a:endParaRPr/>
          </a:p>
        </p:txBody>
      </p:sp>
      <p:sp>
        <p:nvSpPr>
          <p:cNvPr id="130" name="Google Shape;130;p6"/>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60"/>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Convergence:</a:t>
            </a:r>
            <a:br>
              <a:rPr lang="en-US"/>
            </a:br>
            <a:r>
              <a:rPr lang="en-US"/>
              <a:t>Vertical Integration</a:t>
            </a:r>
            <a:endParaRPr/>
          </a:p>
        </p:txBody>
      </p:sp>
      <p:sp>
        <p:nvSpPr>
          <p:cNvPr id="525" name="Google Shape;525;p60"/>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Char char="•"/>
            </a:pPr>
            <a:r>
              <a:rPr lang="en-US"/>
              <a:t>Reduces the number of steps in the chain from raw material to eventual consumer to gain control over their industry’s value chain.  </a:t>
            </a:r>
            <a:endParaRPr/>
          </a:p>
          <a:p>
            <a:pPr marL="342900" lvl="0" indent="-342900" algn="l" rtl="0">
              <a:spcBef>
                <a:spcPts val="640"/>
              </a:spcBef>
              <a:spcAft>
                <a:spcPts val="0"/>
              </a:spcAft>
              <a:buClr>
                <a:schemeClr val="dk1"/>
              </a:buClr>
              <a:buSzPts val="3200"/>
              <a:buFont typeface="Arimo"/>
              <a:buChar char="•"/>
            </a:pPr>
            <a:r>
              <a:rPr lang="en-US"/>
              <a:t>Example:</a:t>
            </a:r>
            <a:endParaRPr/>
          </a:p>
          <a:p>
            <a:pPr marL="742950" lvl="1" indent="-285750" algn="l" rtl="0">
              <a:spcBef>
                <a:spcPts val="480"/>
              </a:spcBef>
              <a:spcAft>
                <a:spcPts val="0"/>
              </a:spcAft>
              <a:buClr>
                <a:schemeClr val="dk1"/>
              </a:buClr>
              <a:buSzPts val="2400"/>
              <a:buFont typeface="Verdana"/>
              <a:buChar char="–"/>
            </a:pPr>
            <a:r>
              <a:rPr lang="en-US"/>
              <a:t>Samsung is manufacturing OLED for its smart phones</a:t>
            </a:r>
            <a:endParaRPr/>
          </a:p>
          <a:p>
            <a:pPr marL="742950" lvl="1" indent="-285750" algn="l" rtl="0">
              <a:spcBef>
                <a:spcPts val="480"/>
              </a:spcBef>
              <a:spcAft>
                <a:spcPts val="0"/>
              </a:spcAft>
              <a:buClr>
                <a:schemeClr val="dk1"/>
              </a:buClr>
              <a:buSzPts val="2400"/>
              <a:buFont typeface="Verdana"/>
              <a:buChar char="–"/>
            </a:pPr>
            <a:r>
              <a:rPr lang="en-US"/>
              <a:t>Apple is having its own retail stores for selling its products</a:t>
            </a:r>
            <a:endParaRPr/>
          </a:p>
        </p:txBody>
      </p:sp>
      <p:sp>
        <p:nvSpPr>
          <p:cNvPr id="526" name="Google Shape;526;p60"/>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61"/>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Advantages of Vertical Integration</a:t>
            </a:r>
            <a:br>
              <a:rPr lang="en-US"/>
            </a:br>
            <a:endParaRPr/>
          </a:p>
        </p:txBody>
      </p:sp>
      <p:sp>
        <p:nvSpPr>
          <p:cNvPr id="532" name="Google Shape;532;p61"/>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Char char="•"/>
            </a:pPr>
            <a:r>
              <a:rPr lang="en-US"/>
              <a:t>Simple way to avoid transaction costs is to merge with a supplier</a:t>
            </a:r>
            <a:endParaRPr/>
          </a:p>
          <a:p>
            <a:pPr marL="342900" lvl="0" indent="-342900" algn="l" rtl="0">
              <a:spcBef>
                <a:spcPts val="640"/>
              </a:spcBef>
              <a:spcAft>
                <a:spcPts val="0"/>
              </a:spcAft>
              <a:buClr>
                <a:schemeClr val="dk1"/>
              </a:buClr>
              <a:buSzPts val="3200"/>
              <a:buFont typeface="Arimo"/>
              <a:buChar char="•"/>
            </a:pPr>
            <a:r>
              <a:rPr lang="en-US"/>
              <a:t>Very effective where the supplying and consuming businesses deal solely or primarily with each other and do not ‘play the field’</a:t>
            </a:r>
            <a:endParaRPr/>
          </a:p>
          <a:p>
            <a:pPr marL="342900" lvl="0" indent="-342900" algn="l" rtl="0">
              <a:spcBef>
                <a:spcPts val="640"/>
              </a:spcBef>
              <a:spcAft>
                <a:spcPts val="0"/>
              </a:spcAft>
              <a:buClr>
                <a:schemeClr val="dk1"/>
              </a:buClr>
              <a:buSzPts val="3200"/>
              <a:buFont typeface="Arimo"/>
              <a:buChar char="•"/>
            </a:pPr>
            <a:r>
              <a:rPr lang="en-US"/>
              <a:t>Quality control is another reason for consumers to merge with suppliers</a:t>
            </a:r>
            <a:endParaRPr/>
          </a:p>
        </p:txBody>
      </p:sp>
      <p:sp>
        <p:nvSpPr>
          <p:cNvPr id="533" name="Google Shape;533;p61"/>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2"/>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Disadvantages of Vertical Integration</a:t>
            </a:r>
            <a:br>
              <a:rPr lang="en-US"/>
            </a:br>
            <a:endParaRPr/>
          </a:p>
        </p:txBody>
      </p:sp>
      <p:sp>
        <p:nvSpPr>
          <p:cNvPr id="539" name="Google Shape;539;p62"/>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Font typeface="Arimo"/>
              <a:buChar char="•"/>
            </a:pPr>
            <a:r>
              <a:rPr lang="en-US"/>
              <a:t>Biggest internal problems such mergers produce are management problems in combining businesses which had completely different goals up to the merge</a:t>
            </a:r>
            <a:endParaRPr/>
          </a:p>
          <a:p>
            <a:pPr marL="342900" lvl="0" indent="-342900" algn="l" rtl="0">
              <a:spcBef>
                <a:spcPts val="640"/>
              </a:spcBef>
              <a:spcAft>
                <a:spcPts val="0"/>
              </a:spcAft>
              <a:buClr>
                <a:schemeClr val="dk1"/>
              </a:buClr>
              <a:buSzPts val="3200"/>
              <a:buFont typeface="Arimo"/>
              <a:buChar char="•"/>
            </a:pPr>
            <a:r>
              <a:rPr lang="en-US"/>
              <a:t>Leads to a ‘local optimization’ problem where existing structures (particularly the two formerly separate organizations) still try to maximize their separate benefits instead of global optimization for the company</a:t>
            </a:r>
            <a:endParaRPr/>
          </a:p>
        </p:txBody>
      </p:sp>
      <p:sp>
        <p:nvSpPr>
          <p:cNvPr id="540" name="Google Shape;540;p62"/>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63"/>
          <p:cNvSpPr/>
          <p:nvPr/>
        </p:nvSpPr>
        <p:spPr>
          <a:xfrm>
            <a:off x="0" y="0"/>
            <a:ext cx="9144000" cy="6858000"/>
          </a:xfrm>
          <a:prstGeom prst="rect">
            <a:avLst/>
          </a:prstGeom>
          <a:gradFill>
            <a:gsLst>
              <a:gs pos="0">
                <a:srgbClr val="A9A9E1"/>
              </a:gs>
              <a:gs pos="35000">
                <a:srgbClr val="C4C4E7"/>
              </a:gs>
              <a:gs pos="100000">
                <a:srgbClr val="E6E6F8"/>
              </a:gs>
            </a:gsLst>
            <a:lin ang="16200000" scaled="0"/>
          </a:gradFill>
          <a:ln w="9525" cap="flat" cmpd="sng">
            <a:solidFill>
              <a:srgbClr val="28288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46" name="Google Shape;546;p6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200"/>
              <a:t>CONVERGENCE:</a:t>
            </a:r>
            <a:br>
              <a:rPr lang="en-US" sz="3200"/>
            </a:br>
            <a:r>
              <a:rPr lang="en-US" sz="3200"/>
              <a:t>DIGITIZATION</a:t>
            </a:r>
            <a:endParaRPr sz="3200"/>
          </a:p>
        </p:txBody>
      </p:sp>
      <p:sp>
        <p:nvSpPr>
          <p:cNvPr id="548" name="Google Shape;548;p63"/>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4"/>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Convergence:</a:t>
            </a:r>
            <a:br>
              <a:rPr lang="en-US"/>
            </a:br>
            <a:r>
              <a:rPr lang="en-US"/>
              <a:t>Digitization</a:t>
            </a:r>
            <a:endParaRPr/>
          </a:p>
        </p:txBody>
      </p:sp>
      <p:sp>
        <p:nvSpPr>
          <p:cNvPr id="554" name="Google Shape;554;p64"/>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Char char="•"/>
            </a:pPr>
            <a:r>
              <a:rPr lang="en-US"/>
              <a:t>From analogue technology to digital technology</a:t>
            </a:r>
            <a:endParaRPr/>
          </a:p>
          <a:p>
            <a:pPr marL="342900" lvl="0" indent="-342900" algn="l" rtl="0">
              <a:spcBef>
                <a:spcPts val="640"/>
              </a:spcBef>
              <a:spcAft>
                <a:spcPts val="0"/>
              </a:spcAft>
              <a:buClr>
                <a:srgbClr val="7030A0"/>
              </a:buClr>
              <a:buSzPts val="3200"/>
              <a:buFont typeface="Arimo"/>
              <a:buChar char="•"/>
            </a:pPr>
            <a:r>
              <a:rPr lang="en-US" b="1">
                <a:solidFill>
                  <a:srgbClr val="7030A0"/>
                </a:solidFill>
              </a:rPr>
              <a:t>Digitization</a:t>
            </a:r>
            <a:r>
              <a:rPr lang="en-US"/>
              <a:t> vs </a:t>
            </a:r>
            <a:r>
              <a:rPr lang="en-US" b="1">
                <a:solidFill>
                  <a:srgbClr val="0070C0"/>
                </a:solidFill>
              </a:rPr>
              <a:t>Digitalization</a:t>
            </a:r>
            <a:r>
              <a:rPr lang="en-US"/>
              <a:t> vs </a:t>
            </a:r>
            <a:r>
              <a:rPr lang="en-US" b="1">
                <a:solidFill>
                  <a:srgbClr val="00B050"/>
                </a:solidFill>
              </a:rPr>
              <a:t>Digital Transformation</a:t>
            </a:r>
            <a:r>
              <a:rPr lang="en-US"/>
              <a:t>?</a:t>
            </a:r>
            <a:endParaRPr/>
          </a:p>
        </p:txBody>
      </p:sp>
      <p:sp>
        <p:nvSpPr>
          <p:cNvPr id="555" name="Google Shape;555;p64"/>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65"/>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65</a:t>
            </a:fld>
            <a:endParaRPr/>
          </a:p>
        </p:txBody>
      </p:sp>
      <p:pic>
        <p:nvPicPr>
          <p:cNvPr id="561" name="Google Shape;561;p65"/>
          <p:cNvPicPr preferRelativeResize="0"/>
          <p:nvPr/>
        </p:nvPicPr>
        <p:blipFill rotWithShape="1">
          <a:blip r:embed="rId3">
            <a:alphaModFix/>
          </a:blip>
          <a:srcRect/>
          <a:stretch/>
        </p:blipFill>
        <p:spPr>
          <a:xfrm>
            <a:off x="100011" y="585196"/>
            <a:ext cx="8943975" cy="3076575"/>
          </a:xfrm>
          <a:prstGeom prst="rect">
            <a:avLst/>
          </a:prstGeom>
          <a:noFill/>
          <a:ln>
            <a:noFill/>
          </a:ln>
        </p:spPr>
      </p:pic>
      <p:sp>
        <p:nvSpPr>
          <p:cNvPr id="562" name="Google Shape;562;p65"/>
          <p:cNvSpPr txBox="1"/>
          <p:nvPr/>
        </p:nvSpPr>
        <p:spPr>
          <a:xfrm>
            <a:off x="539550" y="3753168"/>
            <a:ext cx="18002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Process of creating value  by doing things better</a:t>
            </a:r>
            <a:endParaRPr/>
          </a:p>
        </p:txBody>
      </p:sp>
      <p:sp>
        <p:nvSpPr>
          <p:cNvPr id="563" name="Google Shape;563;p65"/>
          <p:cNvSpPr txBox="1"/>
          <p:nvPr/>
        </p:nvSpPr>
        <p:spPr>
          <a:xfrm>
            <a:off x="2699255" y="3753168"/>
            <a:ext cx="18002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Converting analog information into digital format</a:t>
            </a:r>
            <a:endParaRPr/>
          </a:p>
        </p:txBody>
      </p:sp>
      <p:sp>
        <p:nvSpPr>
          <p:cNvPr id="564" name="Google Shape;564;p65"/>
          <p:cNvSpPr txBox="1"/>
          <p:nvPr/>
        </p:nvSpPr>
        <p:spPr>
          <a:xfrm>
            <a:off x="4757024" y="3753168"/>
            <a:ext cx="1800200"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Use of digital technologies to change a business model and provide new revenue and value-producing opportunities</a:t>
            </a:r>
            <a:endParaRPr/>
          </a:p>
        </p:txBody>
      </p:sp>
      <p:sp>
        <p:nvSpPr>
          <p:cNvPr id="565" name="Google Shape;565;p65"/>
          <p:cNvSpPr txBox="1"/>
          <p:nvPr/>
        </p:nvSpPr>
        <p:spPr>
          <a:xfrm>
            <a:off x="6814794" y="3753168"/>
            <a:ext cx="2329205"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 journey of strategically planned organizational change to dominate or stay relevant in a competitive market place by leveraging disruptive technologies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66"/>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Convergence:</a:t>
            </a:r>
            <a:br>
              <a:rPr lang="en-US"/>
            </a:br>
            <a:r>
              <a:rPr lang="en-US"/>
              <a:t>Digitization – Mobile Phones</a:t>
            </a:r>
            <a:endParaRPr/>
          </a:p>
        </p:txBody>
      </p:sp>
      <p:sp>
        <p:nvSpPr>
          <p:cNvPr id="571" name="Google Shape;571;p66"/>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Char char="•"/>
            </a:pPr>
            <a:r>
              <a:rPr lang="en-US"/>
              <a:t>First generation: analogue</a:t>
            </a:r>
            <a:endParaRPr/>
          </a:p>
          <a:p>
            <a:pPr marL="342900" lvl="0" indent="-342900" algn="l" rtl="0">
              <a:spcBef>
                <a:spcPts val="640"/>
              </a:spcBef>
              <a:spcAft>
                <a:spcPts val="0"/>
              </a:spcAft>
              <a:buClr>
                <a:schemeClr val="dk1"/>
              </a:buClr>
              <a:buSzPts val="3200"/>
              <a:buFont typeface="Arimo"/>
              <a:buChar char="•"/>
            </a:pPr>
            <a:r>
              <a:rPr lang="en-US"/>
              <a:t>Second generation: digital </a:t>
            </a:r>
            <a:endParaRPr/>
          </a:p>
          <a:p>
            <a:pPr marL="342900" lvl="0" indent="-342900" algn="l" rtl="0">
              <a:spcBef>
                <a:spcPts val="640"/>
              </a:spcBef>
              <a:spcAft>
                <a:spcPts val="0"/>
              </a:spcAft>
              <a:buClr>
                <a:schemeClr val="dk1"/>
              </a:buClr>
              <a:buSzPts val="3200"/>
              <a:buFont typeface="Arimo"/>
              <a:buChar char="•"/>
            </a:pPr>
            <a:r>
              <a:rPr lang="en-US"/>
              <a:t>Third generation: high-speed data transmission</a:t>
            </a:r>
            <a:endParaRPr/>
          </a:p>
        </p:txBody>
      </p:sp>
      <p:sp>
        <p:nvSpPr>
          <p:cNvPr id="572" name="Google Shape;572;p66"/>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67"/>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Convergence:</a:t>
            </a:r>
            <a:br>
              <a:rPr lang="en-US"/>
            </a:br>
            <a:r>
              <a:rPr lang="en-US"/>
              <a:t>Digitization – Mobile Phones</a:t>
            </a:r>
            <a:endParaRPr/>
          </a:p>
        </p:txBody>
      </p:sp>
      <p:sp>
        <p:nvSpPr>
          <p:cNvPr id="578" name="Google Shape;578;p67"/>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Font typeface="Arimo"/>
              <a:buNone/>
            </a:pPr>
            <a:r>
              <a:rPr lang="en-US"/>
              <a:t>Advantages:</a:t>
            </a:r>
            <a:endParaRPr/>
          </a:p>
          <a:p>
            <a:pPr marL="342900" lvl="0" indent="-342900" algn="l" rtl="0">
              <a:spcBef>
                <a:spcPts val="592"/>
              </a:spcBef>
              <a:spcAft>
                <a:spcPts val="0"/>
              </a:spcAft>
              <a:buClr>
                <a:schemeClr val="dk1"/>
              </a:buClr>
              <a:buSzPct val="100000"/>
              <a:buFont typeface="Arimo"/>
              <a:buChar char="•"/>
            </a:pPr>
            <a:r>
              <a:rPr lang="en-US"/>
              <a:t>Less power to broadcast and receive signals</a:t>
            </a:r>
            <a:endParaRPr/>
          </a:p>
          <a:p>
            <a:pPr marL="742950" lvl="1" indent="-285750" algn="l" rtl="0">
              <a:spcBef>
                <a:spcPts val="444"/>
              </a:spcBef>
              <a:spcAft>
                <a:spcPts val="0"/>
              </a:spcAft>
              <a:buClr>
                <a:schemeClr val="dk1"/>
              </a:buClr>
              <a:buSzPct val="100000"/>
              <a:buFont typeface="Verdana"/>
              <a:buChar char="–"/>
            </a:pPr>
            <a:r>
              <a:rPr lang="en-US"/>
              <a:t>Thus smaller in size, longer standby and connection times, wide areas coverage, increasing density of maximum number of connections within same area</a:t>
            </a:r>
            <a:endParaRPr/>
          </a:p>
          <a:p>
            <a:pPr marL="342900" lvl="0" indent="-342900" algn="l" rtl="0">
              <a:spcBef>
                <a:spcPts val="592"/>
              </a:spcBef>
              <a:spcAft>
                <a:spcPts val="0"/>
              </a:spcAft>
              <a:buClr>
                <a:schemeClr val="dk1"/>
              </a:buClr>
              <a:buSzPct val="100000"/>
              <a:buFont typeface="Arimo"/>
              <a:buChar char="•"/>
            </a:pPr>
            <a:r>
              <a:rPr lang="en-US"/>
              <a:t>Digital signals can contain error-correction elements</a:t>
            </a:r>
            <a:endParaRPr/>
          </a:p>
          <a:p>
            <a:pPr marL="342900" lvl="0" indent="-342900" algn="l" rtl="0">
              <a:spcBef>
                <a:spcPts val="592"/>
              </a:spcBef>
              <a:spcAft>
                <a:spcPts val="0"/>
              </a:spcAft>
              <a:buClr>
                <a:schemeClr val="dk1"/>
              </a:buClr>
              <a:buSzPct val="100000"/>
              <a:buFont typeface="Arimo"/>
              <a:buChar char="•"/>
            </a:pPr>
            <a:r>
              <a:rPr lang="en-US"/>
              <a:t>Smaller aerials</a:t>
            </a:r>
            <a:endParaRPr/>
          </a:p>
          <a:p>
            <a:pPr marL="342900" lvl="0" indent="-342900" algn="l" rtl="0">
              <a:spcBef>
                <a:spcPts val="592"/>
              </a:spcBef>
              <a:spcAft>
                <a:spcPts val="0"/>
              </a:spcAft>
              <a:buClr>
                <a:schemeClr val="dk1"/>
              </a:buClr>
              <a:buSzPct val="100000"/>
              <a:buFont typeface="Arimo"/>
              <a:buChar char="•"/>
            </a:pPr>
            <a:r>
              <a:rPr lang="en-US"/>
              <a:t>Digital signals can be encrypted easily using public-key encryption protocols 🡪 avoid eavesdrop</a:t>
            </a:r>
            <a:endParaRPr/>
          </a:p>
        </p:txBody>
      </p:sp>
      <p:sp>
        <p:nvSpPr>
          <p:cNvPr id="579" name="Google Shape;579;p67"/>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68"/>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Convergence:</a:t>
            </a:r>
            <a:br>
              <a:rPr lang="en-US"/>
            </a:br>
            <a:r>
              <a:rPr lang="en-US"/>
              <a:t>Digitization – Mobile Phones</a:t>
            </a:r>
            <a:endParaRPr/>
          </a:p>
        </p:txBody>
      </p:sp>
      <p:sp>
        <p:nvSpPr>
          <p:cNvPr id="585" name="Google Shape;585;p68"/>
          <p:cNvSpPr txBox="1">
            <a:spLocks noGrp="1"/>
          </p:cNvSpPr>
          <p:nvPr>
            <p:ph type="body" idx="1"/>
          </p:nvPr>
        </p:nvSpPr>
        <p:spPr>
          <a:xfrm>
            <a:off x="428596" y="1357298"/>
            <a:ext cx="8255029" cy="5000660"/>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Font typeface="Arimo"/>
              <a:buNone/>
            </a:pPr>
            <a:r>
              <a:rPr lang="en-US"/>
              <a:t>Disadvantages:</a:t>
            </a:r>
            <a:endParaRPr/>
          </a:p>
          <a:p>
            <a:pPr marL="342900" lvl="0" indent="-342900" algn="l" rtl="0">
              <a:spcBef>
                <a:spcPts val="592"/>
              </a:spcBef>
              <a:spcAft>
                <a:spcPts val="0"/>
              </a:spcAft>
              <a:buClr>
                <a:schemeClr val="dk1"/>
              </a:buClr>
              <a:buSzPct val="100000"/>
              <a:buFont typeface="Arimo"/>
              <a:buChar char="•"/>
            </a:pPr>
            <a:r>
              <a:rPr lang="en-US"/>
              <a:t>Mobile phone infrastructure (transceiver stations) is very expensive to install</a:t>
            </a:r>
            <a:endParaRPr/>
          </a:p>
          <a:p>
            <a:pPr marL="742950" lvl="1" indent="-285750" algn="l" rtl="0">
              <a:spcBef>
                <a:spcPts val="444"/>
              </a:spcBef>
              <a:spcAft>
                <a:spcPts val="0"/>
              </a:spcAft>
              <a:buClr>
                <a:schemeClr val="dk1"/>
              </a:buClr>
              <a:buSzPct val="100000"/>
              <a:buFont typeface="Verdana"/>
              <a:buChar char="–"/>
            </a:pPr>
            <a:r>
              <a:rPr lang="en-US"/>
              <a:t>Existing company has to maintain both analogue and digital services</a:t>
            </a:r>
            <a:endParaRPr/>
          </a:p>
          <a:p>
            <a:pPr marL="742950" lvl="1" indent="-285750" algn="l" rtl="0">
              <a:spcBef>
                <a:spcPts val="444"/>
              </a:spcBef>
              <a:spcAft>
                <a:spcPts val="0"/>
              </a:spcAft>
              <a:buClr>
                <a:schemeClr val="dk1"/>
              </a:buClr>
              <a:buSzPct val="100000"/>
              <a:buFont typeface="Verdana"/>
              <a:buChar char="–"/>
            </a:pPr>
            <a:r>
              <a:rPr lang="en-US"/>
              <a:t>New entrants need high investment in infrastructure</a:t>
            </a:r>
            <a:endParaRPr/>
          </a:p>
          <a:p>
            <a:pPr marL="342900" lvl="0" indent="-342900" algn="l" rtl="0">
              <a:spcBef>
                <a:spcPts val="592"/>
              </a:spcBef>
              <a:spcAft>
                <a:spcPts val="0"/>
              </a:spcAft>
              <a:buClr>
                <a:schemeClr val="dk1"/>
              </a:buClr>
              <a:buSzPct val="100000"/>
              <a:buFont typeface="Arimo"/>
              <a:buChar char="•"/>
            </a:pPr>
            <a:r>
              <a:rPr lang="en-US"/>
              <a:t>Customers faced cost in upgrading handsets</a:t>
            </a:r>
            <a:endParaRPr/>
          </a:p>
          <a:p>
            <a:pPr marL="742950" lvl="1" indent="-285750" algn="l" rtl="0">
              <a:spcBef>
                <a:spcPts val="444"/>
              </a:spcBef>
              <a:spcAft>
                <a:spcPts val="0"/>
              </a:spcAft>
              <a:buClr>
                <a:schemeClr val="dk1"/>
              </a:buClr>
              <a:buSzPct val="100000"/>
              <a:buFont typeface="Verdana"/>
              <a:buChar char="–"/>
            </a:pPr>
            <a:r>
              <a:rPr lang="en-US"/>
              <a:t>Solution: operating companies offered digital handsets at subsidized prices (or free)</a:t>
            </a:r>
            <a:endParaRPr/>
          </a:p>
          <a:p>
            <a:pPr marL="342900" lvl="0" indent="-342900" algn="l" rtl="0">
              <a:spcBef>
                <a:spcPts val="592"/>
              </a:spcBef>
              <a:spcAft>
                <a:spcPts val="0"/>
              </a:spcAft>
              <a:buClr>
                <a:schemeClr val="dk1"/>
              </a:buClr>
              <a:buSzPct val="100000"/>
              <a:buFont typeface="Arimo"/>
              <a:buChar char="•"/>
            </a:pPr>
            <a:r>
              <a:rPr lang="en-US"/>
              <a:t>Replacing still working phones produces waste electrical products</a:t>
            </a:r>
            <a:endParaRPr/>
          </a:p>
          <a:p>
            <a:pPr marL="742950" lvl="1" indent="-285750" algn="l" rtl="0">
              <a:spcBef>
                <a:spcPts val="444"/>
              </a:spcBef>
              <a:spcAft>
                <a:spcPts val="0"/>
              </a:spcAft>
              <a:buClr>
                <a:schemeClr val="dk1"/>
              </a:buClr>
              <a:buSzPct val="100000"/>
              <a:buFont typeface="Verdana"/>
              <a:buChar char="–"/>
            </a:pPr>
            <a:r>
              <a:rPr lang="en-US"/>
              <a:t>Solution: recycling of working handsets to developing nations</a:t>
            </a:r>
            <a:endParaRPr/>
          </a:p>
        </p:txBody>
      </p:sp>
      <p:sp>
        <p:nvSpPr>
          <p:cNvPr id="586" name="Google Shape;586;p68"/>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69"/>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Convergence:</a:t>
            </a:r>
            <a:br>
              <a:rPr lang="en-US"/>
            </a:br>
            <a:r>
              <a:rPr lang="en-US"/>
              <a:t>Digitization – Television</a:t>
            </a:r>
            <a:endParaRPr/>
          </a:p>
        </p:txBody>
      </p:sp>
      <p:sp>
        <p:nvSpPr>
          <p:cNvPr id="592" name="Google Shape;592;p69"/>
          <p:cNvSpPr txBox="1">
            <a:spLocks noGrp="1"/>
          </p:cNvSpPr>
          <p:nvPr>
            <p:ph type="body" idx="1"/>
          </p:nvPr>
        </p:nvSpPr>
        <p:spPr>
          <a:xfrm>
            <a:off x="428596" y="1357298"/>
            <a:ext cx="8255029" cy="500066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Char char="•"/>
            </a:pPr>
            <a:r>
              <a:rPr lang="en-US"/>
              <a:t>Three main methods of broadcasting a TV signal, each of which has both a digital and an analogue version:</a:t>
            </a:r>
            <a:endParaRPr/>
          </a:p>
          <a:p>
            <a:pPr marL="742950" lvl="1" indent="-285750" algn="l" rtl="0">
              <a:spcBef>
                <a:spcPts val="480"/>
              </a:spcBef>
              <a:spcAft>
                <a:spcPts val="0"/>
              </a:spcAft>
              <a:buClr>
                <a:schemeClr val="dk1"/>
              </a:buClr>
              <a:buSzPts val="2400"/>
              <a:buFont typeface="Verdana"/>
              <a:buChar char="–"/>
            </a:pPr>
            <a:r>
              <a:rPr lang="en-US"/>
              <a:t>Terrestrial broadcast</a:t>
            </a:r>
            <a:endParaRPr/>
          </a:p>
          <a:p>
            <a:pPr marL="742950" lvl="1" indent="-285750" algn="l" rtl="0">
              <a:spcBef>
                <a:spcPts val="480"/>
              </a:spcBef>
              <a:spcAft>
                <a:spcPts val="0"/>
              </a:spcAft>
              <a:buClr>
                <a:schemeClr val="dk1"/>
              </a:buClr>
              <a:buSzPts val="2400"/>
              <a:buFont typeface="Verdana"/>
              <a:buChar char="–"/>
            </a:pPr>
            <a:r>
              <a:rPr lang="en-US"/>
              <a:t>Cable delivery</a:t>
            </a:r>
            <a:endParaRPr/>
          </a:p>
          <a:p>
            <a:pPr marL="742950" lvl="1" indent="-285750" algn="l" rtl="0">
              <a:spcBef>
                <a:spcPts val="480"/>
              </a:spcBef>
              <a:spcAft>
                <a:spcPts val="0"/>
              </a:spcAft>
              <a:buClr>
                <a:schemeClr val="dk1"/>
              </a:buClr>
              <a:buSzPts val="2400"/>
              <a:buFont typeface="Verdana"/>
              <a:buChar char="–"/>
            </a:pPr>
            <a:r>
              <a:rPr lang="en-US"/>
              <a:t>Satellite broadcast</a:t>
            </a:r>
            <a:endParaRPr/>
          </a:p>
        </p:txBody>
      </p:sp>
      <p:sp>
        <p:nvSpPr>
          <p:cNvPr id="593" name="Google Shape;593;p69"/>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Introduction</a:t>
            </a:r>
            <a:endParaRPr/>
          </a:p>
        </p:txBody>
      </p:sp>
      <p:sp>
        <p:nvSpPr>
          <p:cNvPr id="136" name="Google Shape;136;p7"/>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Char char="•"/>
            </a:pPr>
            <a:r>
              <a:rPr lang="en-US"/>
              <a:t>Changes in information revolution:</a:t>
            </a:r>
            <a:endParaRPr/>
          </a:p>
          <a:p>
            <a:pPr marL="742950" lvl="1" indent="-285750" algn="l" rtl="0">
              <a:spcBef>
                <a:spcPts val="480"/>
              </a:spcBef>
              <a:spcAft>
                <a:spcPts val="0"/>
              </a:spcAft>
              <a:buClr>
                <a:schemeClr val="dk1"/>
              </a:buClr>
              <a:buSzPts val="2400"/>
              <a:buFont typeface="Verdana"/>
              <a:buChar char="–"/>
            </a:pPr>
            <a:r>
              <a:rPr lang="en-US"/>
              <a:t>Ex #1. Entertainment Media</a:t>
            </a:r>
            <a:endParaRPr/>
          </a:p>
          <a:p>
            <a:pPr marL="457200" lvl="1" indent="0" algn="l" rtl="0">
              <a:spcBef>
                <a:spcPts val="480"/>
              </a:spcBef>
              <a:spcAft>
                <a:spcPts val="0"/>
              </a:spcAft>
              <a:buClr>
                <a:schemeClr val="dk1"/>
              </a:buClr>
              <a:buSzPts val="2400"/>
              <a:buFont typeface="Verdana"/>
              <a:buNone/>
            </a:pPr>
            <a:r>
              <a:rPr lang="en-US"/>
              <a:t>	VCR 🡪 DVD 🡪 BLURAY 🡪 CLOUD</a:t>
            </a:r>
            <a:endParaRPr/>
          </a:p>
          <a:p>
            <a:pPr marL="754063" lvl="1" indent="-354013" algn="l" rtl="0">
              <a:spcBef>
                <a:spcPts val="480"/>
              </a:spcBef>
              <a:spcAft>
                <a:spcPts val="0"/>
              </a:spcAft>
              <a:buClr>
                <a:schemeClr val="dk1"/>
              </a:buClr>
              <a:buSzPts val="2400"/>
              <a:buFont typeface="Verdana"/>
              <a:buChar char="–"/>
            </a:pPr>
            <a:r>
              <a:rPr lang="en-US"/>
              <a:t>Ex. #2 Communication</a:t>
            </a:r>
            <a:endParaRPr/>
          </a:p>
          <a:p>
            <a:pPr marL="900113" lvl="1" indent="0" algn="l" rtl="0">
              <a:spcBef>
                <a:spcPts val="480"/>
              </a:spcBef>
              <a:spcAft>
                <a:spcPts val="0"/>
              </a:spcAft>
              <a:buClr>
                <a:schemeClr val="dk1"/>
              </a:buClr>
              <a:buSzPts val="2400"/>
              <a:buFont typeface="Verdana"/>
              <a:buNone/>
            </a:pPr>
            <a:r>
              <a:rPr lang="en-US"/>
              <a:t>postal services 🡪 telegraph 🡪 telephone 🡪 e-mail 🡪 mobile phone 🡪 text message 🡪 chat room 🡪 instant messaging</a:t>
            </a:r>
            <a:endParaRPr/>
          </a:p>
        </p:txBody>
      </p:sp>
      <p:sp>
        <p:nvSpPr>
          <p:cNvPr id="137" name="Google Shape;137;p7"/>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70"/>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Convergence:</a:t>
            </a:r>
            <a:br>
              <a:rPr lang="en-US"/>
            </a:br>
            <a:r>
              <a:rPr lang="en-US"/>
              <a:t>Digitization – Television</a:t>
            </a:r>
            <a:endParaRPr/>
          </a:p>
        </p:txBody>
      </p:sp>
      <p:sp>
        <p:nvSpPr>
          <p:cNvPr id="599" name="Google Shape;599;p70"/>
          <p:cNvSpPr txBox="1">
            <a:spLocks noGrp="1"/>
          </p:cNvSpPr>
          <p:nvPr>
            <p:ph type="body" idx="1"/>
          </p:nvPr>
        </p:nvSpPr>
        <p:spPr>
          <a:xfrm>
            <a:off x="428596" y="1357298"/>
            <a:ext cx="8255029" cy="500066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None/>
            </a:pPr>
            <a:r>
              <a:rPr lang="en-US"/>
              <a:t>Advantages</a:t>
            </a:r>
            <a:endParaRPr/>
          </a:p>
          <a:p>
            <a:pPr marL="342900" lvl="0" indent="-342900" algn="l" rtl="0">
              <a:spcBef>
                <a:spcPts val="640"/>
              </a:spcBef>
              <a:spcAft>
                <a:spcPts val="0"/>
              </a:spcAft>
              <a:buClr>
                <a:schemeClr val="dk1"/>
              </a:buClr>
              <a:buSzPts val="3200"/>
              <a:buFont typeface="Arimo"/>
              <a:buChar char="•"/>
            </a:pPr>
            <a:r>
              <a:rPr lang="en-US"/>
              <a:t>Error correction for higher quality transmission at lower power:</a:t>
            </a:r>
            <a:endParaRPr/>
          </a:p>
          <a:p>
            <a:pPr marL="742950" lvl="1" indent="-285750" algn="l" rtl="0">
              <a:spcBef>
                <a:spcPts val="480"/>
              </a:spcBef>
              <a:spcAft>
                <a:spcPts val="0"/>
              </a:spcAft>
              <a:buClr>
                <a:schemeClr val="dk1"/>
              </a:buClr>
              <a:buSzPts val="2400"/>
              <a:buFont typeface="Verdana"/>
              <a:buChar char="–"/>
            </a:pPr>
            <a:r>
              <a:rPr lang="en-US"/>
              <a:t>Lower power: the range of options (how many channels you can receive) is possible and important in a one-to-many broadcast system</a:t>
            </a:r>
            <a:endParaRPr/>
          </a:p>
          <a:p>
            <a:pPr marL="342900" lvl="0" indent="-342900" algn="l" rtl="0">
              <a:spcBef>
                <a:spcPts val="640"/>
              </a:spcBef>
              <a:spcAft>
                <a:spcPts val="0"/>
              </a:spcAft>
              <a:buClr>
                <a:schemeClr val="dk1"/>
              </a:buClr>
              <a:buSzPts val="3200"/>
              <a:buFont typeface="Arimo"/>
              <a:buChar char="•"/>
            </a:pPr>
            <a:r>
              <a:rPr lang="en-US"/>
              <a:t>Potential for encryption of digital broadcast</a:t>
            </a:r>
            <a:endParaRPr/>
          </a:p>
          <a:p>
            <a:pPr marL="342900" lvl="0" indent="-342900" algn="l" rtl="0">
              <a:spcBef>
                <a:spcPts val="640"/>
              </a:spcBef>
              <a:spcAft>
                <a:spcPts val="0"/>
              </a:spcAft>
              <a:buClr>
                <a:schemeClr val="dk1"/>
              </a:buClr>
              <a:buSzPts val="3200"/>
              <a:buFont typeface="Arimo"/>
              <a:buChar char="•"/>
            </a:pPr>
            <a:r>
              <a:rPr lang="en-US"/>
              <a:t>Wide variety of services:</a:t>
            </a:r>
            <a:endParaRPr/>
          </a:p>
          <a:p>
            <a:pPr marL="742950" lvl="1" indent="-285750" algn="l" rtl="0">
              <a:spcBef>
                <a:spcPts val="480"/>
              </a:spcBef>
              <a:spcAft>
                <a:spcPts val="0"/>
              </a:spcAft>
              <a:buClr>
                <a:schemeClr val="dk1"/>
              </a:buClr>
              <a:buSzPts val="2400"/>
              <a:buFont typeface="Verdana"/>
              <a:buChar char="–"/>
            </a:pPr>
            <a:r>
              <a:rPr lang="en-US"/>
              <a:t>Multiple channel availability</a:t>
            </a:r>
            <a:endParaRPr/>
          </a:p>
          <a:p>
            <a:pPr marL="742950" lvl="1" indent="-285750" algn="l" rtl="0">
              <a:spcBef>
                <a:spcPts val="480"/>
              </a:spcBef>
              <a:spcAft>
                <a:spcPts val="0"/>
              </a:spcAft>
              <a:buClr>
                <a:schemeClr val="dk1"/>
              </a:buClr>
              <a:buSzPts val="2400"/>
              <a:buFont typeface="Verdana"/>
              <a:buChar char="–"/>
            </a:pPr>
            <a:r>
              <a:rPr lang="en-US"/>
              <a:t>Subscription-based services</a:t>
            </a:r>
            <a:endParaRPr/>
          </a:p>
        </p:txBody>
      </p:sp>
      <p:sp>
        <p:nvSpPr>
          <p:cNvPr id="600" name="Google Shape;600;p70"/>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70</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71"/>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Convergence:</a:t>
            </a:r>
            <a:br>
              <a:rPr lang="en-US"/>
            </a:br>
            <a:r>
              <a:rPr lang="en-US"/>
              <a:t>Digitization – Television</a:t>
            </a:r>
            <a:endParaRPr/>
          </a:p>
        </p:txBody>
      </p:sp>
      <p:sp>
        <p:nvSpPr>
          <p:cNvPr id="606" name="Google Shape;606;p71"/>
          <p:cNvSpPr txBox="1">
            <a:spLocks noGrp="1"/>
          </p:cNvSpPr>
          <p:nvPr>
            <p:ph type="body" idx="1"/>
          </p:nvPr>
        </p:nvSpPr>
        <p:spPr>
          <a:xfrm>
            <a:off x="428596" y="1357298"/>
            <a:ext cx="8255029" cy="500066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None/>
            </a:pPr>
            <a:r>
              <a:rPr lang="en-US"/>
              <a:t>Disadvantages</a:t>
            </a:r>
            <a:endParaRPr/>
          </a:p>
          <a:p>
            <a:pPr marL="342900" lvl="0" indent="-342900" algn="l" rtl="0">
              <a:spcBef>
                <a:spcPts val="640"/>
              </a:spcBef>
              <a:spcAft>
                <a:spcPts val="0"/>
              </a:spcAft>
              <a:buClr>
                <a:schemeClr val="dk1"/>
              </a:buClr>
              <a:buSzPts val="3200"/>
              <a:buFont typeface="Arimo"/>
              <a:buChar char="•"/>
            </a:pPr>
            <a:r>
              <a:rPr lang="en-US"/>
              <a:t>Significant investment in new transmission and reception technologies.</a:t>
            </a:r>
            <a:endParaRPr/>
          </a:p>
          <a:p>
            <a:pPr marL="342900" lvl="0" indent="-342900" algn="l" rtl="0">
              <a:spcBef>
                <a:spcPts val="640"/>
              </a:spcBef>
              <a:spcAft>
                <a:spcPts val="0"/>
              </a:spcAft>
              <a:buClr>
                <a:schemeClr val="dk1"/>
              </a:buClr>
              <a:buSzPts val="3200"/>
              <a:buFont typeface="Arimo"/>
              <a:buChar char="•"/>
            </a:pPr>
            <a:r>
              <a:rPr lang="en-US"/>
              <a:t>Multiple channels availability means the needs of wide resources of production companies</a:t>
            </a:r>
            <a:endParaRPr/>
          </a:p>
          <a:p>
            <a:pPr marL="342900" lvl="0" indent="-342900" algn="l" rtl="0">
              <a:spcBef>
                <a:spcPts val="640"/>
              </a:spcBef>
              <a:spcAft>
                <a:spcPts val="0"/>
              </a:spcAft>
              <a:buClr>
                <a:schemeClr val="dk1"/>
              </a:buClr>
              <a:buSzPts val="3200"/>
              <a:buFont typeface="Arimo"/>
              <a:buChar char="•"/>
            </a:pPr>
            <a:r>
              <a:rPr lang="en-US"/>
              <a:t>Advertising for targeted channels becomes lower due to the reduced number of viewers.</a:t>
            </a:r>
            <a:endParaRPr/>
          </a:p>
        </p:txBody>
      </p:sp>
      <p:sp>
        <p:nvSpPr>
          <p:cNvPr id="607" name="Google Shape;607;p71"/>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71</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72"/>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Convergence:</a:t>
            </a:r>
            <a:br>
              <a:rPr lang="en-US"/>
            </a:br>
            <a:r>
              <a:rPr lang="en-US"/>
              <a:t>Digitization – Television</a:t>
            </a:r>
            <a:endParaRPr/>
          </a:p>
        </p:txBody>
      </p:sp>
      <p:sp>
        <p:nvSpPr>
          <p:cNvPr id="613" name="Google Shape;613;p72"/>
          <p:cNvSpPr txBox="1">
            <a:spLocks noGrp="1"/>
          </p:cNvSpPr>
          <p:nvPr>
            <p:ph type="body" idx="1"/>
          </p:nvPr>
        </p:nvSpPr>
        <p:spPr>
          <a:xfrm>
            <a:off x="428596" y="1357298"/>
            <a:ext cx="8255029" cy="500066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None/>
            </a:pPr>
            <a:r>
              <a:rPr lang="en-US"/>
              <a:t>Disadvantages</a:t>
            </a:r>
            <a:endParaRPr/>
          </a:p>
          <a:p>
            <a:pPr marL="342900" lvl="0" indent="-342900" algn="l" rtl="0">
              <a:spcBef>
                <a:spcPts val="640"/>
              </a:spcBef>
              <a:spcAft>
                <a:spcPts val="0"/>
              </a:spcAft>
              <a:buClr>
                <a:schemeClr val="dk1"/>
              </a:buClr>
              <a:buSzPts val="3200"/>
              <a:buFont typeface="Arimo"/>
              <a:buChar char="•"/>
            </a:pPr>
            <a:r>
              <a:rPr lang="en-US"/>
              <a:t>TV-based access to the Internet through set-top boxes turned out to be limited:</a:t>
            </a:r>
            <a:endParaRPr/>
          </a:p>
          <a:p>
            <a:pPr marL="742950" lvl="1" indent="-285750" algn="l" rtl="0">
              <a:spcBef>
                <a:spcPts val="480"/>
              </a:spcBef>
              <a:spcAft>
                <a:spcPts val="0"/>
              </a:spcAft>
              <a:buClr>
                <a:schemeClr val="dk1"/>
              </a:buClr>
              <a:buSzPts val="2400"/>
              <a:buFont typeface="Verdana"/>
              <a:buChar char="–"/>
            </a:pPr>
            <a:r>
              <a:rPr lang="en-US"/>
              <a:t>The resolution of TV screens is not sufficient for much of the Web content</a:t>
            </a:r>
            <a:endParaRPr/>
          </a:p>
          <a:p>
            <a:pPr marL="742950" lvl="1" indent="-285750" algn="l" rtl="0">
              <a:spcBef>
                <a:spcPts val="480"/>
              </a:spcBef>
              <a:spcAft>
                <a:spcPts val="0"/>
              </a:spcAft>
              <a:buClr>
                <a:schemeClr val="dk1"/>
              </a:buClr>
              <a:buSzPts val="2400"/>
              <a:buFont typeface="Verdana"/>
              <a:buChar char="–"/>
            </a:pPr>
            <a:r>
              <a:rPr lang="en-US"/>
              <a:t>Those used to using the Internet through computer have not changed their usage</a:t>
            </a:r>
            <a:endParaRPr/>
          </a:p>
          <a:p>
            <a:pPr marL="742950" lvl="1" indent="-285750" algn="l" rtl="0">
              <a:spcBef>
                <a:spcPts val="480"/>
              </a:spcBef>
              <a:spcAft>
                <a:spcPts val="0"/>
              </a:spcAft>
              <a:buClr>
                <a:schemeClr val="dk1"/>
              </a:buClr>
              <a:buSzPts val="2400"/>
              <a:buFont typeface="Verdana"/>
              <a:buChar char="–"/>
            </a:pPr>
            <a:r>
              <a:rPr lang="en-US"/>
              <a:t>Those not used to the Internet found that it is not easy to use the limited TV Internet</a:t>
            </a:r>
            <a:endParaRPr/>
          </a:p>
        </p:txBody>
      </p:sp>
      <p:sp>
        <p:nvSpPr>
          <p:cNvPr id="614" name="Google Shape;614;p72"/>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72</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73"/>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Convergence:</a:t>
            </a:r>
            <a:br>
              <a:rPr lang="en-US"/>
            </a:br>
            <a:r>
              <a:rPr lang="en-US"/>
              <a:t>Digitization – Television</a:t>
            </a:r>
            <a:endParaRPr/>
          </a:p>
        </p:txBody>
      </p:sp>
      <p:sp>
        <p:nvSpPr>
          <p:cNvPr id="620" name="Google Shape;620;p73"/>
          <p:cNvSpPr txBox="1">
            <a:spLocks noGrp="1"/>
          </p:cNvSpPr>
          <p:nvPr>
            <p:ph type="body" idx="1"/>
          </p:nvPr>
        </p:nvSpPr>
        <p:spPr>
          <a:xfrm>
            <a:off x="428596" y="1357298"/>
            <a:ext cx="8255029" cy="5000660"/>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Font typeface="Arimo"/>
              <a:buChar char="•"/>
            </a:pPr>
            <a:r>
              <a:rPr lang="en-US"/>
              <a:t>Digital TV broadcast in Malaysia began in the mid-1990s with the introduction of Astro satellite TV service.</a:t>
            </a:r>
            <a:endParaRPr/>
          </a:p>
          <a:p>
            <a:pPr marL="342900" lvl="0" indent="-342900" algn="l" rtl="0">
              <a:spcBef>
                <a:spcPts val="592"/>
              </a:spcBef>
              <a:spcAft>
                <a:spcPts val="0"/>
              </a:spcAft>
              <a:buClr>
                <a:schemeClr val="dk1"/>
              </a:buClr>
              <a:buSzPct val="100000"/>
              <a:buFont typeface="Arimo"/>
              <a:buChar char="•"/>
            </a:pPr>
            <a:r>
              <a:rPr lang="en-US"/>
              <a:t>Digital terrestrial TV started in 2005 to digitalize nationwide free-to-air TV broadcast led by Radio Televisyen Malaysia (RTM)</a:t>
            </a:r>
            <a:endParaRPr/>
          </a:p>
          <a:p>
            <a:pPr marL="342900" lvl="0" indent="-342900" algn="l" rtl="0">
              <a:spcBef>
                <a:spcPts val="592"/>
              </a:spcBef>
              <a:spcAft>
                <a:spcPts val="0"/>
              </a:spcAft>
              <a:buClr>
                <a:schemeClr val="dk1"/>
              </a:buClr>
              <a:buSzPct val="100000"/>
              <a:buFont typeface="Arimo"/>
              <a:buChar char="•"/>
            </a:pPr>
            <a:r>
              <a:rPr lang="en-US"/>
              <a:t>Analogue TV broadcast would have been shut down in stages, due to complete by 2015.</a:t>
            </a:r>
            <a:endParaRPr/>
          </a:p>
          <a:p>
            <a:pPr marL="342900" lvl="0" indent="-342900" algn="l" rtl="0">
              <a:spcBef>
                <a:spcPts val="592"/>
              </a:spcBef>
              <a:spcAft>
                <a:spcPts val="0"/>
              </a:spcAft>
              <a:buClr>
                <a:schemeClr val="dk1"/>
              </a:buClr>
              <a:buSzPct val="100000"/>
              <a:buFont typeface="Arimo"/>
              <a:buChar char="•"/>
            </a:pPr>
            <a:r>
              <a:rPr lang="en-US"/>
              <a:t>High-definition TV (HDTV) trials in 2008 – Beijing Olympic Games</a:t>
            </a:r>
            <a:endParaRPr/>
          </a:p>
          <a:p>
            <a:pPr marL="342900" lvl="0" indent="-342900" algn="l" rtl="0">
              <a:spcBef>
                <a:spcPts val="592"/>
              </a:spcBef>
              <a:spcAft>
                <a:spcPts val="0"/>
              </a:spcAft>
              <a:buClr>
                <a:schemeClr val="dk1"/>
              </a:buClr>
              <a:buSzPct val="100000"/>
              <a:buFont typeface="Arimo"/>
              <a:buChar char="•"/>
            </a:pPr>
            <a:r>
              <a:rPr lang="en-US"/>
              <a:t>2009, Astro Beyond – HDTV service.</a:t>
            </a:r>
            <a:endParaRPr/>
          </a:p>
        </p:txBody>
      </p:sp>
      <p:sp>
        <p:nvSpPr>
          <p:cNvPr id="621" name="Google Shape;621;p73"/>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73</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74"/>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Convergence:</a:t>
            </a:r>
            <a:br>
              <a:rPr lang="en-US"/>
            </a:br>
            <a:r>
              <a:rPr lang="en-US"/>
              <a:t>Digitization – Music Publishing</a:t>
            </a:r>
            <a:endParaRPr/>
          </a:p>
        </p:txBody>
      </p:sp>
      <p:sp>
        <p:nvSpPr>
          <p:cNvPr id="627" name="Google Shape;627;p74"/>
          <p:cNvSpPr txBox="1">
            <a:spLocks noGrp="1"/>
          </p:cNvSpPr>
          <p:nvPr>
            <p:ph type="body" idx="1"/>
          </p:nvPr>
        </p:nvSpPr>
        <p:spPr>
          <a:xfrm>
            <a:off x="428596" y="1357298"/>
            <a:ext cx="8255029" cy="500066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Char char="•"/>
            </a:pPr>
            <a:r>
              <a:rPr lang="en-US"/>
              <a:t>Started with the adoption of the compact disc digital audio standard for music</a:t>
            </a:r>
            <a:endParaRPr/>
          </a:p>
          <a:p>
            <a:pPr marL="342900" lvl="0" indent="-342900" algn="l" rtl="0">
              <a:spcBef>
                <a:spcPts val="640"/>
              </a:spcBef>
              <a:spcAft>
                <a:spcPts val="0"/>
              </a:spcAft>
              <a:buClr>
                <a:schemeClr val="dk1"/>
              </a:buClr>
              <a:buSzPts val="3200"/>
              <a:buFont typeface="Arimo"/>
              <a:buChar char="•"/>
            </a:pPr>
            <a:r>
              <a:rPr lang="en-US"/>
              <a:t>Extremely successful move – generating new revenues for publishers as consumers replaced their old vinyl with the new digital medium</a:t>
            </a:r>
            <a:endParaRPr/>
          </a:p>
        </p:txBody>
      </p:sp>
      <p:sp>
        <p:nvSpPr>
          <p:cNvPr id="628" name="Google Shape;628;p74"/>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74</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75"/>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Convergence:</a:t>
            </a:r>
            <a:br>
              <a:rPr lang="en-US"/>
            </a:br>
            <a:r>
              <a:rPr lang="en-US"/>
              <a:t>Digitization – Music Publishing</a:t>
            </a:r>
            <a:endParaRPr/>
          </a:p>
        </p:txBody>
      </p:sp>
      <p:sp>
        <p:nvSpPr>
          <p:cNvPr id="634" name="Google Shape;634;p75"/>
          <p:cNvSpPr txBox="1">
            <a:spLocks noGrp="1"/>
          </p:cNvSpPr>
          <p:nvPr>
            <p:ph type="body" idx="1"/>
          </p:nvPr>
        </p:nvSpPr>
        <p:spPr>
          <a:xfrm>
            <a:off x="428596" y="1357298"/>
            <a:ext cx="8255029" cy="500066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None/>
            </a:pPr>
            <a:r>
              <a:rPr lang="en-US"/>
              <a:t>Advantages</a:t>
            </a:r>
            <a:endParaRPr/>
          </a:p>
          <a:p>
            <a:pPr marL="342900" lvl="0" indent="-342900" algn="l" rtl="0">
              <a:spcBef>
                <a:spcPts val="640"/>
              </a:spcBef>
              <a:spcAft>
                <a:spcPts val="0"/>
              </a:spcAft>
              <a:buClr>
                <a:schemeClr val="dk1"/>
              </a:buClr>
              <a:buSzPts val="3200"/>
              <a:buFont typeface="Arimo"/>
              <a:buChar char="•"/>
            </a:pPr>
            <a:r>
              <a:rPr lang="en-US"/>
              <a:t>Better sound (although the truth is vinyl records actually have higher quality output than compact discs)</a:t>
            </a:r>
            <a:endParaRPr/>
          </a:p>
          <a:p>
            <a:pPr marL="342900" lvl="0" indent="-342900" algn="l" rtl="0">
              <a:spcBef>
                <a:spcPts val="640"/>
              </a:spcBef>
              <a:spcAft>
                <a:spcPts val="0"/>
              </a:spcAft>
              <a:buClr>
                <a:schemeClr val="dk1"/>
              </a:buClr>
              <a:buSzPts val="3200"/>
              <a:buFont typeface="Arimo"/>
              <a:buChar char="•"/>
            </a:pPr>
            <a:r>
              <a:rPr lang="en-US"/>
              <a:t>Smaller size and less fragility</a:t>
            </a:r>
            <a:endParaRPr/>
          </a:p>
          <a:p>
            <a:pPr marL="342900" lvl="0" indent="-342900" algn="l" rtl="0">
              <a:spcBef>
                <a:spcPts val="640"/>
              </a:spcBef>
              <a:spcAft>
                <a:spcPts val="0"/>
              </a:spcAft>
              <a:buClr>
                <a:schemeClr val="dk1"/>
              </a:buClr>
              <a:buSzPts val="3200"/>
              <a:buFont typeface="Arimo"/>
              <a:buChar char="•"/>
            </a:pPr>
            <a:r>
              <a:rPr lang="en-US"/>
              <a:t>Cheap CD players produce better quality output than cheap vinyl record players</a:t>
            </a:r>
            <a:endParaRPr/>
          </a:p>
          <a:p>
            <a:pPr marL="342900" lvl="0" indent="-342900" algn="l" rtl="0">
              <a:spcBef>
                <a:spcPts val="640"/>
              </a:spcBef>
              <a:spcAft>
                <a:spcPts val="0"/>
              </a:spcAft>
              <a:buClr>
                <a:schemeClr val="dk1"/>
              </a:buClr>
              <a:buSzPts val="3200"/>
              <a:buFont typeface="Arimo"/>
              <a:buChar char="•"/>
            </a:pPr>
            <a:r>
              <a:rPr lang="en-US"/>
              <a:t>CD contain significantly more music and no loss of quality compare to vinyl record</a:t>
            </a:r>
            <a:endParaRPr/>
          </a:p>
        </p:txBody>
      </p:sp>
      <p:pic>
        <p:nvPicPr>
          <p:cNvPr id="635" name="Google Shape;635;p75" descr="http://media.komonews.com/images/130403_vinyl_record_2.jpg"/>
          <p:cNvPicPr preferRelativeResize="0"/>
          <p:nvPr/>
        </p:nvPicPr>
        <p:blipFill rotWithShape="1">
          <a:blip r:embed="rId3">
            <a:alphaModFix/>
          </a:blip>
          <a:srcRect/>
          <a:stretch/>
        </p:blipFill>
        <p:spPr>
          <a:xfrm>
            <a:off x="7358082" y="928670"/>
            <a:ext cx="1500198" cy="1000132"/>
          </a:xfrm>
          <a:prstGeom prst="rect">
            <a:avLst/>
          </a:prstGeom>
          <a:noFill/>
          <a:ln>
            <a:noFill/>
          </a:ln>
        </p:spPr>
      </p:pic>
      <p:sp>
        <p:nvSpPr>
          <p:cNvPr id="636" name="Google Shape;636;p75"/>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75</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76"/>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Convergence:</a:t>
            </a:r>
            <a:br>
              <a:rPr lang="en-US"/>
            </a:br>
            <a:r>
              <a:rPr lang="en-US"/>
              <a:t>Digitization – Music Publishing</a:t>
            </a:r>
            <a:endParaRPr/>
          </a:p>
        </p:txBody>
      </p:sp>
      <p:sp>
        <p:nvSpPr>
          <p:cNvPr id="642" name="Google Shape;642;p76"/>
          <p:cNvSpPr txBox="1">
            <a:spLocks noGrp="1"/>
          </p:cNvSpPr>
          <p:nvPr>
            <p:ph type="body" idx="1"/>
          </p:nvPr>
        </p:nvSpPr>
        <p:spPr>
          <a:xfrm>
            <a:off x="428596" y="1357298"/>
            <a:ext cx="8255029" cy="500066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None/>
            </a:pPr>
            <a:r>
              <a:rPr lang="en-US"/>
              <a:t>Disadvantages</a:t>
            </a:r>
            <a:endParaRPr/>
          </a:p>
          <a:p>
            <a:pPr marL="342900" lvl="0" indent="-342900" algn="l" rtl="0">
              <a:spcBef>
                <a:spcPts val="640"/>
              </a:spcBef>
              <a:spcAft>
                <a:spcPts val="0"/>
              </a:spcAft>
              <a:buClr>
                <a:schemeClr val="dk1"/>
              </a:buClr>
              <a:buSzPts val="3200"/>
              <a:buFont typeface="Arimo"/>
              <a:buChar char="•"/>
            </a:pPr>
            <a:r>
              <a:rPr lang="en-US"/>
              <a:t>Replacement cost of both the medium and the player</a:t>
            </a:r>
            <a:endParaRPr/>
          </a:p>
          <a:p>
            <a:pPr marL="342900" lvl="0" indent="-342900" algn="l" rtl="0">
              <a:spcBef>
                <a:spcPts val="640"/>
              </a:spcBef>
              <a:spcAft>
                <a:spcPts val="0"/>
              </a:spcAft>
              <a:buClr>
                <a:schemeClr val="dk1"/>
              </a:buClr>
              <a:buSzPts val="3200"/>
              <a:buFont typeface="Arimo"/>
              <a:buChar char="•"/>
            </a:pPr>
            <a:r>
              <a:rPr lang="en-US"/>
              <a:t>Music industry loss:</a:t>
            </a:r>
            <a:endParaRPr/>
          </a:p>
          <a:p>
            <a:pPr marL="742950" lvl="1" indent="-285750" algn="l" rtl="0">
              <a:spcBef>
                <a:spcPts val="480"/>
              </a:spcBef>
              <a:spcAft>
                <a:spcPts val="0"/>
              </a:spcAft>
              <a:buClr>
                <a:schemeClr val="dk1"/>
              </a:buClr>
              <a:buSzPts val="2400"/>
              <a:buFont typeface="Verdana"/>
              <a:buChar char="–"/>
            </a:pPr>
            <a:r>
              <a:rPr lang="en-US"/>
              <a:t>Everyone could copy CDs and pass around as perfect copies to friends</a:t>
            </a:r>
            <a:endParaRPr/>
          </a:p>
          <a:p>
            <a:pPr marL="742950" lvl="1" indent="-285750" algn="l" rtl="0">
              <a:spcBef>
                <a:spcPts val="480"/>
              </a:spcBef>
              <a:spcAft>
                <a:spcPts val="0"/>
              </a:spcAft>
              <a:buClr>
                <a:schemeClr val="dk1"/>
              </a:buClr>
              <a:buSzPts val="2400"/>
              <a:buFont typeface="Verdana"/>
              <a:buChar char="–"/>
            </a:pPr>
            <a:r>
              <a:rPr lang="en-US"/>
              <a:t>Introduction of MP3 format (small size) can be downloadable even at dial-up connection speeds over the Internet</a:t>
            </a:r>
            <a:endParaRPr/>
          </a:p>
        </p:txBody>
      </p:sp>
      <p:sp>
        <p:nvSpPr>
          <p:cNvPr id="643" name="Google Shape;643;p76"/>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76</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77"/>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Convergence:</a:t>
            </a:r>
            <a:br>
              <a:rPr lang="en-US"/>
            </a:br>
            <a:r>
              <a:rPr lang="en-US"/>
              <a:t>Digitization – Music Publishing</a:t>
            </a:r>
            <a:endParaRPr/>
          </a:p>
        </p:txBody>
      </p:sp>
      <p:sp>
        <p:nvSpPr>
          <p:cNvPr id="649" name="Google Shape;649;p77"/>
          <p:cNvSpPr txBox="1">
            <a:spLocks noGrp="1"/>
          </p:cNvSpPr>
          <p:nvPr>
            <p:ph type="body" idx="1"/>
          </p:nvPr>
        </p:nvSpPr>
        <p:spPr>
          <a:xfrm>
            <a:off x="428596" y="1357298"/>
            <a:ext cx="8255029" cy="500066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None/>
            </a:pPr>
            <a:r>
              <a:rPr lang="en-US"/>
              <a:t>Disadvantages</a:t>
            </a:r>
            <a:endParaRPr/>
          </a:p>
          <a:p>
            <a:pPr marL="342900" lvl="0" indent="-342900" algn="l" rtl="0">
              <a:spcBef>
                <a:spcPts val="640"/>
              </a:spcBef>
              <a:spcAft>
                <a:spcPts val="0"/>
              </a:spcAft>
              <a:buClr>
                <a:schemeClr val="dk1"/>
              </a:buClr>
              <a:buSzPts val="3200"/>
              <a:buFont typeface="Arimo"/>
              <a:buChar char="•"/>
            </a:pPr>
            <a:r>
              <a:rPr lang="en-US"/>
              <a:t>Replacement cost of both the medium and the player</a:t>
            </a:r>
            <a:endParaRPr/>
          </a:p>
          <a:p>
            <a:pPr marL="342900" lvl="0" indent="-342900" algn="l" rtl="0">
              <a:spcBef>
                <a:spcPts val="640"/>
              </a:spcBef>
              <a:spcAft>
                <a:spcPts val="0"/>
              </a:spcAft>
              <a:buClr>
                <a:schemeClr val="dk1"/>
              </a:buClr>
              <a:buSzPts val="3200"/>
              <a:buFont typeface="Arimo"/>
              <a:buChar char="•"/>
            </a:pPr>
            <a:r>
              <a:rPr lang="en-US"/>
              <a:t>Music industry loss:</a:t>
            </a:r>
            <a:endParaRPr/>
          </a:p>
          <a:p>
            <a:pPr marL="742950" lvl="1" indent="-285750" algn="l" rtl="0">
              <a:spcBef>
                <a:spcPts val="480"/>
              </a:spcBef>
              <a:spcAft>
                <a:spcPts val="0"/>
              </a:spcAft>
              <a:buClr>
                <a:schemeClr val="dk1"/>
              </a:buClr>
              <a:buSzPts val="2400"/>
              <a:buFont typeface="Verdana"/>
              <a:buChar char="–"/>
            </a:pPr>
            <a:r>
              <a:rPr lang="en-US"/>
              <a:t>Everyone could copy CDs and pass around as perfect copies to friends</a:t>
            </a:r>
            <a:endParaRPr/>
          </a:p>
          <a:p>
            <a:pPr marL="742950" lvl="1" indent="-285750" algn="l" rtl="0">
              <a:spcBef>
                <a:spcPts val="480"/>
              </a:spcBef>
              <a:spcAft>
                <a:spcPts val="0"/>
              </a:spcAft>
              <a:buClr>
                <a:schemeClr val="dk1"/>
              </a:buClr>
              <a:buSzPts val="2400"/>
              <a:buFont typeface="Verdana"/>
              <a:buChar char="–"/>
            </a:pPr>
            <a:r>
              <a:rPr lang="en-US"/>
              <a:t>Introduction of MP3 format (small size) can be downloadable even at dial-up connection speeds over the Internet</a:t>
            </a:r>
            <a:endParaRPr/>
          </a:p>
        </p:txBody>
      </p:sp>
      <p:sp>
        <p:nvSpPr>
          <p:cNvPr id="650" name="Google Shape;650;p77"/>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78"/>
          <p:cNvSpPr/>
          <p:nvPr/>
        </p:nvSpPr>
        <p:spPr>
          <a:xfrm>
            <a:off x="0" y="0"/>
            <a:ext cx="9144000" cy="6858000"/>
          </a:xfrm>
          <a:prstGeom prst="rect">
            <a:avLst/>
          </a:prstGeom>
          <a:gradFill>
            <a:gsLst>
              <a:gs pos="0">
                <a:srgbClr val="A9A9E1"/>
              </a:gs>
              <a:gs pos="35000">
                <a:srgbClr val="C4C4E7"/>
              </a:gs>
              <a:gs pos="100000">
                <a:srgbClr val="E6E6F8"/>
              </a:gs>
            </a:gsLst>
            <a:lin ang="16200000" scaled="0"/>
          </a:gradFill>
          <a:ln w="9525" cap="flat" cmpd="sng">
            <a:solidFill>
              <a:srgbClr val="28288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56" name="Google Shape;656;p7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200"/>
              <a:t>THE BIG CHALLENGES AHEAD</a:t>
            </a:r>
            <a:endParaRPr sz="3200"/>
          </a:p>
        </p:txBody>
      </p:sp>
      <p:sp>
        <p:nvSpPr>
          <p:cNvPr id="658" name="Google Shape;658;p78"/>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78</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79"/>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The Big Challenges Ahead</a:t>
            </a:r>
            <a:endParaRPr/>
          </a:p>
        </p:txBody>
      </p:sp>
      <p:sp>
        <p:nvSpPr>
          <p:cNvPr id="664" name="Google Shape;664;p79"/>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Clr>
                <a:schemeClr val="dk1"/>
              </a:buClr>
              <a:buSzPct val="100000"/>
              <a:buFont typeface="Arimo"/>
              <a:buChar char="•"/>
            </a:pPr>
            <a:r>
              <a:rPr lang="en-US"/>
              <a:t>Technological changes almost always prompt social and economic changes as well.</a:t>
            </a:r>
            <a:endParaRPr/>
          </a:p>
          <a:p>
            <a:pPr marL="742950" lvl="1" indent="-285750" algn="l" rtl="0">
              <a:spcBef>
                <a:spcPts val="444"/>
              </a:spcBef>
              <a:spcAft>
                <a:spcPts val="0"/>
              </a:spcAft>
              <a:buClr>
                <a:schemeClr val="dk1"/>
              </a:buClr>
              <a:buSzPct val="100000"/>
              <a:buFont typeface="Verdana"/>
              <a:buChar char="–"/>
            </a:pPr>
            <a:r>
              <a:rPr lang="en-US"/>
              <a:t>E.g. the Internet allows small local businesses to compete with multinational companies.</a:t>
            </a:r>
            <a:endParaRPr/>
          </a:p>
          <a:p>
            <a:pPr marL="742950" lvl="1" indent="-285750" algn="l" rtl="0">
              <a:spcBef>
                <a:spcPts val="444"/>
              </a:spcBef>
              <a:spcAft>
                <a:spcPts val="0"/>
              </a:spcAft>
              <a:buClr>
                <a:schemeClr val="dk1"/>
              </a:buClr>
              <a:buSzPct val="100000"/>
              <a:buFont typeface="Verdana"/>
              <a:buChar char="–"/>
            </a:pPr>
            <a:r>
              <a:rPr lang="en-US"/>
              <a:t>E.g. the world is getting bigger and smaller.</a:t>
            </a:r>
            <a:endParaRPr/>
          </a:p>
          <a:p>
            <a:pPr marL="342900" lvl="0" indent="-342900" algn="l" rtl="0">
              <a:spcBef>
                <a:spcPts val="592"/>
              </a:spcBef>
              <a:spcAft>
                <a:spcPts val="0"/>
              </a:spcAft>
              <a:buClr>
                <a:schemeClr val="dk1"/>
              </a:buClr>
              <a:buSzPct val="100000"/>
              <a:buFont typeface="Arimo"/>
              <a:buChar char="•"/>
            </a:pPr>
            <a:r>
              <a:rPr lang="en-US"/>
              <a:t>The speed of technological change is still increasing</a:t>
            </a:r>
            <a:endParaRPr/>
          </a:p>
          <a:p>
            <a:pPr marL="342900" lvl="0" indent="-342900" algn="l" rtl="0">
              <a:spcBef>
                <a:spcPts val="592"/>
              </a:spcBef>
              <a:spcAft>
                <a:spcPts val="0"/>
              </a:spcAft>
              <a:buClr>
                <a:schemeClr val="dk1"/>
              </a:buClr>
              <a:buSzPct val="100000"/>
              <a:buFont typeface="Arimo"/>
              <a:buChar char="•"/>
            </a:pPr>
            <a:r>
              <a:rPr lang="en-US"/>
              <a:t>Economic decisions influenced by major technological developments are becoming more and more risky.</a:t>
            </a:r>
            <a:endParaRPr/>
          </a:p>
        </p:txBody>
      </p:sp>
      <p:sp>
        <p:nvSpPr>
          <p:cNvPr id="665" name="Google Shape;665;p79"/>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79</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8"/>
          <p:cNvSpPr/>
          <p:nvPr/>
        </p:nvSpPr>
        <p:spPr>
          <a:xfrm>
            <a:off x="0" y="0"/>
            <a:ext cx="9144000" cy="6858000"/>
          </a:xfrm>
          <a:prstGeom prst="rect">
            <a:avLst/>
          </a:prstGeom>
          <a:solidFill>
            <a:schemeClr val="accent1"/>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3" name="Google Shape;143;p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EMERGENCE:</a:t>
            </a:r>
            <a:br>
              <a:rPr lang="en-US"/>
            </a:br>
            <a:r>
              <a:rPr lang="en-US"/>
              <a:t>THE RISE OF PRINT MEDIA</a:t>
            </a:r>
            <a:endParaRPr/>
          </a:p>
        </p:txBody>
      </p:sp>
      <p:sp>
        <p:nvSpPr>
          <p:cNvPr id="145" name="Google Shape;145;p8"/>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8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80"/>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The Big Challenges Ahead</a:t>
            </a:r>
            <a:endParaRPr/>
          </a:p>
        </p:txBody>
      </p:sp>
      <p:sp>
        <p:nvSpPr>
          <p:cNvPr id="671" name="Google Shape;671;p80"/>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Clr>
                <a:schemeClr val="dk1"/>
              </a:buClr>
              <a:buSzPct val="100000"/>
              <a:buFont typeface="Arimo"/>
              <a:buChar char="•"/>
            </a:pPr>
            <a:r>
              <a:rPr lang="en-US"/>
              <a:t>Social pressures due to technology are becoming the subject of major policy debates and public lobbying</a:t>
            </a:r>
            <a:endParaRPr/>
          </a:p>
          <a:p>
            <a:pPr marL="742950" lvl="1" indent="-285750" algn="l" rtl="0">
              <a:spcBef>
                <a:spcPts val="444"/>
              </a:spcBef>
              <a:spcAft>
                <a:spcPts val="0"/>
              </a:spcAft>
              <a:buClr>
                <a:schemeClr val="dk1"/>
              </a:buClr>
              <a:buSzPct val="100000"/>
              <a:buFont typeface="Verdana"/>
              <a:buChar char="–"/>
            </a:pPr>
            <a:r>
              <a:rPr lang="en-US"/>
              <a:t>privacy </a:t>
            </a:r>
            <a:endParaRPr/>
          </a:p>
          <a:p>
            <a:pPr marL="742950" lvl="1" indent="-285750" algn="l" rtl="0">
              <a:spcBef>
                <a:spcPts val="444"/>
              </a:spcBef>
              <a:spcAft>
                <a:spcPts val="0"/>
              </a:spcAft>
              <a:buClr>
                <a:schemeClr val="dk1"/>
              </a:buClr>
              <a:buSzPct val="100000"/>
              <a:buFont typeface="Verdana"/>
              <a:buChar char="–"/>
            </a:pPr>
            <a:r>
              <a:rPr lang="en-US"/>
              <a:t>content control </a:t>
            </a:r>
            <a:endParaRPr/>
          </a:p>
          <a:p>
            <a:pPr marL="742950" lvl="1" indent="-285750" algn="l" rtl="0">
              <a:spcBef>
                <a:spcPts val="444"/>
              </a:spcBef>
              <a:spcAft>
                <a:spcPts val="0"/>
              </a:spcAft>
              <a:buClr>
                <a:schemeClr val="dk1"/>
              </a:buClr>
              <a:buSzPct val="100000"/>
              <a:buFont typeface="Verdana"/>
              <a:buChar char="–"/>
            </a:pPr>
            <a:r>
              <a:rPr lang="en-US"/>
              <a:t>Intellectual property rights (copyright, patent, etc)</a:t>
            </a:r>
            <a:endParaRPr/>
          </a:p>
          <a:p>
            <a:pPr marL="342900" lvl="0" indent="-342900" algn="l" rtl="0">
              <a:spcBef>
                <a:spcPts val="592"/>
              </a:spcBef>
              <a:spcAft>
                <a:spcPts val="0"/>
              </a:spcAft>
              <a:buClr>
                <a:schemeClr val="dk1"/>
              </a:buClr>
              <a:buSzPct val="100000"/>
              <a:buFont typeface="Arimo"/>
              <a:buChar char="•"/>
            </a:pPr>
            <a:r>
              <a:rPr lang="en-US"/>
              <a:t>It is more possible for the few may control the many than at any other time in history</a:t>
            </a:r>
            <a:endParaRPr/>
          </a:p>
          <a:p>
            <a:pPr marL="342900" lvl="0" indent="-342900" algn="l" rtl="0">
              <a:spcBef>
                <a:spcPts val="592"/>
              </a:spcBef>
              <a:spcAft>
                <a:spcPts val="0"/>
              </a:spcAft>
              <a:buClr>
                <a:schemeClr val="dk1"/>
              </a:buClr>
              <a:buSzPct val="100000"/>
              <a:buFont typeface="Arimo"/>
              <a:buChar char="•"/>
            </a:pPr>
            <a:r>
              <a:rPr lang="en-US"/>
              <a:t>Will the technologies lead to freedom, respect and democracy is still a big question.</a:t>
            </a:r>
            <a:endParaRPr/>
          </a:p>
        </p:txBody>
      </p:sp>
      <p:sp>
        <p:nvSpPr>
          <p:cNvPr id="672" name="Google Shape;672;p80"/>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80</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9"/>
          <p:cNvSpPr txBox="1">
            <a:spLocks noGrp="1"/>
          </p:cNvSpPr>
          <p:nvPr>
            <p:ph type="title"/>
          </p:nvPr>
        </p:nvSpPr>
        <p:spPr>
          <a:xfrm>
            <a:off x="428596" y="428604"/>
            <a:ext cx="8255029" cy="6810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EMERGENCE: The Rise of Print Media</a:t>
            </a:r>
            <a:endParaRPr/>
          </a:p>
        </p:txBody>
      </p:sp>
      <p:sp>
        <p:nvSpPr>
          <p:cNvPr id="152" name="Google Shape;152;p9"/>
          <p:cNvSpPr txBox="1">
            <a:spLocks noGrp="1"/>
          </p:cNvSpPr>
          <p:nvPr>
            <p:ph type="body" idx="1"/>
          </p:nvPr>
        </p:nvSpPr>
        <p:spPr>
          <a:xfrm>
            <a:off x="428596" y="1357298"/>
            <a:ext cx="8255029" cy="47688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Arimo"/>
              <a:buChar char="•"/>
            </a:pPr>
            <a:r>
              <a:rPr lang="en-US"/>
              <a:t>Mass production of copies of written work</a:t>
            </a:r>
            <a:endParaRPr/>
          </a:p>
          <a:p>
            <a:pPr marL="742950" lvl="1" indent="-285750" algn="l" rtl="0">
              <a:spcBef>
                <a:spcPts val="480"/>
              </a:spcBef>
              <a:spcAft>
                <a:spcPts val="0"/>
              </a:spcAft>
              <a:buClr>
                <a:schemeClr val="dk1"/>
              </a:buClr>
              <a:buSzPts val="2400"/>
              <a:buFont typeface="Verdana"/>
              <a:buChar char="–"/>
            </a:pPr>
            <a:r>
              <a:rPr lang="en-US"/>
              <a:t>Cheap and quick</a:t>
            </a:r>
            <a:endParaRPr/>
          </a:p>
          <a:p>
            <a:pPr marL="742950" lvl="1" indent="-285750" algn="l" rtl="0">
              <a:spcBef>
                <a:spcPts val="480"/>
              </a:spcBef>
              <a:spcAft>
                <a:spcPts val="0"/>
              </a:spcAft>
              <a:buClr>
                <a:schemeClr val="dk1"/>
              </a:buClr>
              <a:buSzPts val="2400"/>
              <a:buFont typeface="Verdana"/>
              <a:buChar char="–"/>
            </a:pPr>
            <a:r>
              <a:rPr lang="en-US"/>
              <a:t>Fast dissemination of ideas</a:t>
            </a:r>
            <a:endParaRPr/>
          </a:p>
          <a:p>
            <a:pPr marL="742950" lvl="1" indent="-285750" algn="l" rtl="0">
              <a:spcBef>
                <a:spcPts val="480"/>
              </a:spcBef>
              <a:spcAft>
                <a:spcPts val="0"/>
              </a:spcAft>
              <a:buClr>
                <a:schemeClr val="dk1"/>
              </a:buClr>
              <a:buSzPts val="2400"/>
              <a:buFont typeface="Verdana"/>
              <a:buChar char="–"/>
            </a:pPr>
            <a:r>
              <a:rPr lang="en-US"/>
              <a:t>Mass sales</a:t>
            </a:r>
            <a:endParaRPr/>
          </a:p>
        </p:txBody>
      </p:sp>
      <p:sp>
        <p:nvSpPr>
          <p:cNvPr id="153" name="Google Shape;153;p9"/>
          <p:cNvSpPr txBox="1">
            <a:spLocks noGrp="1"/>
          </p:cNvSpPr>
          <p:nvPr>
            <p:ph type="sldNum" idx="12"/>
          </p:nvPr>
        </p:nvSpPr>
        <p:spPr>
          <a:xfrm>
            <a:off x="6553200" y="6245225"/>
            <a:ext cx="2133600" cy="384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pic>
        <p:nvPicPr>
          <p:cNvPr id="154" name="Google Shape;154;p9"/>
          <p:cNvPicPr preferRelativeResize="0"/>
          <p:nvPr/>
        </p:nvPicPr>
        <p:blipFill rotWithShape="1">
          <a:blip r:embed="rId3">
            <a:alphaModFix/>
          </a:blip>
          <a:srcRect/>
          <a:stretch/>
        </p:blipFill>
        <p:spPr>
          <a:xfrm>
            <a:off x="1187624" y="3752634"/>
            <a:ext cx="2398018" cy="1403096"/>
          </a:xfrm>
          <a:prstGeom prst="rect">
            <a:avLst/>
          </a:prstGeom>
          <a:noFill/>
          <a:ln>
            <a:noFill/>
          </a:ln>
        </p:spPr>
      </p:pic>
      <p:pic>
        <p:nvPicPr>
          <p:cNvPr id="155" name="Google Shape;155;p9"/>
          <p:cNvPicPr preferRelativeResize="0"/>
          <p:nvPr/>
        </p:nvPicPr>
        <p:blipFill rotWithShape="1">
          <a:blip r:embed="rId4">
            <a:alphaModFix/>
          </a:blip>
          <a:srcRect/>
          <a:stretch/>
        </p:blipFill>
        <p:spPr>
          <a:xfrm>
            <a:off x="5076056" y="3343698"/>
            <a:ext cx="2457568" cy="1812032"/>
          </a:xfrm>
          <a:prstGeom prst="rect">
            <a:avLst/>
          </a:prstGeom>
          <a:noFill/>
          <a:ln>
            <a:noFill/>
          </a:ln>
        </p:spPr>
      </p:pic>
      <p:sp>
        <p:nvSpPr>
          <p:cNvPr id="156" name="Google Shape;156;p9"/>
          <p:cNvSpPr txBox="1"/>
          <p:nvPr/>
        </p:nvSpPr>
        <p:spPr>
          <a:xfrm>
            <a:off x="7380312" y="5910719"/>
            <a:ext cx="1224136"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i="1">
                <a:solidFill>
                  <a:schemeClr val="dk1"/>
                </a:solidFill>
                <a:latin typeface="Arial"/>
                <a:ea typeface="Arial"/>
                <a:cs typeface="Arial"/>
                <a:sym typeface="Arial"/>
              </a:rPr>
              <a:t>Image source: Internet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icking clock design 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3764</Words>
  <Application>Microsoft Office PowerPoint</Application>
  <PresentationFormat>On-screen Show (4:3)</PresentationFormat>
  <Paragraphs>434</Paragraphs>
  <Slides>80</Slides>
  <Notes>80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80</vt:i4>
      </vt:variant>
    </vt:vector>
  </HeadingPairs>
  <TitlesOfParts>
    <vt:vector size="85" baseType="lpstr">
      <vt:lpstr>Century Gothic</vt:lpstr>
      <vt:lpstr>Arial</vt:lpstr>
      <vt:lpstr>Arimo</vt:lpstr>
      <vt:lpstr>Verdana</vt:lpstr>
      <vt:lpstr>Ticking clock design template</vt:lpstr>
      <vt:lpstr>Chapter 2 Emergence and Convergence of Technologies</vt:lpstr>
      <vt:lpstr>Table of Contents</vt:lpstr>
      <vt:lpstr>Table of Contents</vt:lpstr>
      <vt:lpstr>Introduction</vt:lpstr>
      <vt:lpstr>PowerPoint Presentation</vt:lpstr>
      <vt:lpstr>Introduction</vt:lpstr>
      <vt:lpstr>Introduction</vt:lpstr>
      <vt:lpstr>EMERGENCE: THE RISE OF PRINT MEDIA</vt:lpstr>
      <vt:lpstr>EMERGENCE: The Rise of Print Media</vt:lpstr>
      <vt:lpstr>EMERGENCE: The Rise of Print Media</vt:lpstr>
      <vt:lpstr>EMERGENCE: THE RISE OF THE TELEGRAPH AND THE TELEPHONE</vt:lpstr>
      <vt:lpstr>EMERGENCE: The Rise of the Telegraph and the Telephone</vt:lpstr>
      <vt:lpstr>EMERGENCE: The Rise of the Telegraph and the Telephone</vt:lpstr>
      <vt:lpstr>EMERGENCE: The Rise of the Telegraph and the Telephone</vt:lpstr>
      <vt:lpstr>EMERGENCE: The Rise of the Telegraph and the Telephone</vt:lpstr>
      <vt:lpstr>EMERGENCE: The Rise of the Telegraph and the Telephone</vt:lpstr>
      <vt:lpstr>PowerPoint Presentation</vt:lpstr>
      <vt:lpstr>EMERGENCE: The Rise of the Telegraph and the Telephone</vt:lpstr>
      <vt:lpstr>PowerPoint Presentation</vt:lpstr>
      <vt:lpstr>EMERGENCE: The Rise of the Telegraph and the Telephone</vt:lpstr>
      <vt:lpstr>EMERGENCE: THE RISE OF BROADCAST MEDIA</vt:lpstr>
      <vt:lpstr>EMERGENCE: The Rise of Broadcast Media</vt:lpstr>
      <vt:lpstr>EMERGENCE: The Rise of Broadcast Media</vt:lpstr>
      <vt:lpstr>EMERGENCE: The Rise of Broadcast Media</vt:lpstr>
      <vt:lpstr>EMERGENCE: THE RISE OF THE COMPUTING INDUSTRY</vt:lpstr>
      <vt:lpstr>EMERGENCE: The Rise of the Computing Industry</vt:lpstr>
      <vt:lpstr>EMERGENCE: The Rise of the Computing Industry</vt:lpstr>
      <vt:lpstr>EMERGENCE: The Rise of the Computing Industry</vt:lpstr>
      <vt:lpstr>EMERGENCE: THE RISE OF THE CONTENT INDUSTRY</vt:lpstr>
      <vt:lpstr>Emergence: The Rise of the Content Industry</vt:lpstr>
      <vt:lpstr>Emergence: The Rise of the Content Industry</vt:lpstr>
      <vt:lpstr>Emergence: The Rise of the Content Industry</vt:lpstr>
      <vt:lpstr>Emergence: The Rise of the Content Industry</vt:lpstr>
      <vt:lpstr>Emergence: The Rise of the Content Industry</vt:lpstr>
      <vt:lpstr>EMERGENCE: THE RISE OF THE INTERNET</vt:lpstr>
      <vt:lpstr>Emergence: The Rise of the Internet</vt:lpstr>
      <vt:lpstr>Emergence: The Rise of the Internet</vt:lpstr>
      <vt:lpstr>Emergence: The Rise of the Internet</vt:lpstr>
      <vt:lpstr>Emergence: The Rise of the Internet</vt:lpstr>
      <vt:lpstr>Emergence: The Rise of the Internet</vt:lpstr>
      <vt:lpstr>CONVERGENCE: CONTENT PRODUCERS AND DISTRIBUTORS</vt:lpstr>
      <vt:lpstr>Convergence: Content Producers and Distributors</vt:lpstr>
      <vt:lpstr>Convergence: Content Producers and Distributors</vt:lpstr>
      <vt:lpstr>CONVERGENCE: PLATFORM PRODUCERS &amp; CONTENT PRODUCERS/PUBLISHERS</vt:lpstr>
      <vt:lpstr>Convergence: Platform producers &amp; Content Producers/Publishers</vt:lpstr>
      <vt:lpstr>Convergence: Platform producers &amp; Content Producers/Publishers</vt:lpstr>
      <vt:lpstr>CONVERGENCE: CORPORATE PRODUCTION VS INDIVIDUAL CREATIVITY</vt:lpstr>
      <vt:lpstr>Convergence: Corporate Production vs Individual Creativity</vt:lpstr>
      <vt:lpstr>Convergence: Corporate Production vs Individual Creativity</vt:lpstr>
      <vt:lpstr>Convergence: Corporate Production vs Individual Creativity</vt:lpstr>
      <vt:lpstr>Convergence: Corporate Production vs Individual Creativity</vt:lpstr>
      <vt:lpstr>CONVERGENCE: MARKET SECTOR INTEGRATION, HORIZONTAL AND VERTICAL INTEGRATION</vt:lpstr>
      <vt:lpstr>Convergence: Market Sector Integration</vt:lpstr>
      <vt:lpstr>Convergence: Market Sector Integration</vt:lpstr>
      <vt:lpstr>Convergence: Market Sector Integration</vt:lpstr>
      <vt:lpstr>Convergence: Market Sector Integration</vt:lpstr>
      <vt:lpstr>Convergence: Market Sector Integration</vt:lpstr>
      <vt:lpstr>Convergence: Horizontal Integration</vt:lpstr>
      <vt:lpstr>PowerPoint Presentation</vt:lpstr>
      <vt:lpstr>Convergence: Vertical Integration</vt:lpstr>
      <vt:lpstr>Advantages of Vertical Integration </vt:lpstr>
      <vt:lpstr>Disadvantages of Vertical Integration </vt:lpstr>
      <vt:lpstr>CONVERGENCE: DIGITIZATION</vt:lpstr>
      <vt:lpstr>Convergence: Digitization</vt:lpstr>
      <vt:lpstr>PowerPoint Presentation</vt:lpstr>
      <vt:lpstr>Convergence: Digitization – Mobile Phones</vt:lpstr>
      <vt:lpstr>Convergence: Digitization – Mobile Phones</vt:lpstr>
      <vt:lpstr>Convergence: Digitization – Mobile Phones</vt:lpstr>
      <vt:lpstr>Convergence: Digitization – Television</vt:lpstr>
      <vt:lpstr>Convergence: Digitization – Television</vt:lpstr>
      <vt:lpstr>Convergence: Digitization – Television</vt:lpstr>
      <vt:lpstr>Convergence: Digitization – Television</vt:lpstr>
      <vt:lpstr>Convergence: Digitization – Television</vt:lpstr>
      <vt:lpstr>Convergence: Digitization – Music Publishing</vt:lpstr>
      <vt:lpstr>Convergence: Digitization – Music Publishing</vt:lpstr>
      <vt:lpstr>Convergence: Digitization – Music Publishing</vt:lpstr>
      <vt:lpstr>Convergence: Digitization – Music Publishing</vt:lpstr>
      <vt:lpstr>THE BIG CHALLENGES AHEAD</vt:lpstr>
      <vt:lpstr>The Big Challenges Ahead</vt:lpstr>
      <vt:lpstr>The Big Challenges Ahead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Emergence and Convergence of Technologies</dc:title>
  <dc:creator>ruthting</dc:creator>
  <cp:lastModifiedBy>LIM SIEW MOOI</cp:lastModifiedBy>
  <cp:revision>2</cp:revision>
  <dcterms:created xsi:type="dcterms:W3CDTF">2015-01-08T23:03:28Z</dcterms:created>
  <dcterms:modified xsi:type="dcterms:W3CDTF">2021-10-31T09:27:42Z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TC011594421033</vt:lpwstr>
  </property>
</Properties>
</file>