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3" r:id="rId6"/>
    <p:sldId id="267" r:id="rId7"/>
    <p:sldId id="259" r:id="rId8"/>
    <p:sldId id="260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4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raduating-in-gans-going-from-understanding-generative-adversarial-networks-to-running-your-own-39804c283399" TargetMode="External"/><Relationship Id="rId13" Type="http://schemas.openxmlformats.org/officeDocument/2006/relationships/hyperlink" Target="https://en.wikipedia.org/wiki/Edmond_de_Belamy" TargetMode="External"/><Relationship Id="rId3" Type="http://schemas.openxmlformats.org/officeDocument/2006/relationships/hyperlink" Target="https://towardsdatascience.com/must-read-papers-on-gans-b665bbae3317" TargetMode="External"/><Relationship Id="rId7" Type="http://schemas.openxmlformats.org/officeDocument/2006/relationships/hyperlink" Target="https://towardsdatascience.com/generative-adversarial-networks-gans-for-beginners-82f26753335e" TargetMode="External"/><Relationship Id="rId12" Type="http://schemas.openxmlformats.org/officeDocument/2006/relationships/hyperlink" Target="https://towardsdatascience.com/generative-adversarial-networks-history-and-overview-7effbb713545" TargetMode="External"/><Relationship Id="rId2" Type="http://schemas.openxmlformats.org/officeDocument/2006/relationships/hyperlink" Target="https://medium.com/sigmoid/a-brief-introduction-to-gans-and-how-to-code-them-2620ee465c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rt-of-generative-adversarial-networks-gan-62e96a21bc35" TargetMode="External"/><Relationship Id="rId11" Type="http://schemas.openxmlformats.org/officeDocument/2006/relationships/hyperlink" Target="https://medium.com/deep-math-machine-learning-ai/ch-14-general-adversarial-networks-gans-with-math-1318faf46b43" TargetMode="External"/><Relationship Id="rId5" Type="http://schemas.openxmlformats.org/officeDocument/2006/relationships/hyperlink" Target="https://towardsdatascience.com/generative-adversarial-networks-explained-34472718707a" TargetMode="External"/><Relationship Id="rId10" Type="http://schemas.openxmlformats.org/officeDocument/2006/relationships/hyperlink" Target="https://medium.com/the-downlinq/artificial-colorization-of-grayscale-satellite-imagery-via-gans-part-1-79c8d137e97b" TargetMode="External"/><Relationship Id="rId4" Type="http://schemas.openxmlformats.org/officeDocument/2006/relationships/hyperlink" Target="https://towardsdatascience.com/understanding-generative-adversarial-networks-4dafc963f2ef" TargetMode="External"/><Relationship Id="rId9" Type="http://schemas.openxmlformats.org/officeDocument/2006/relationships/hyperlink" Target="https://medium.com/@sharimpervez/a-simple-introduction-to-generative-adversarial-networks-gans-8e327ff65f7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Generative Adversarial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GANs</a:t>
            </a:r>
          </a:p>
          <a:p>
            <a:endParaRPr lang="en-US" dirty="0"/>
          </a:p>
          <a:p>
            <a:r>
              <a:rPr lang="en-US" dirty="0"/>
              <a:t>Korey MacVittie</a:t>
            </a:r>
          </a:p>
        </p:txBody>
      </p:sp>
    </p:spTree>
    <p:extLst>
      <p:ext uri="{BB962C8B-B14F-4D97-AF65-F5344CB8AC3E}">
        <p14:creationId xmlns:p14="http://schemas.microsoft.com/office/powerpoint/2010/main" val="322525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Gan</a:t>
            </a:r>
            <a:r>
              <a:rPr lang="en-US" dirty="0"/>
              <a:t> Training Loop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discriminator non-trainable</a:t>
            </a:r>
          </a:p>
          <a:p>
            <a:r>
              <a:rPr lang="en-US" dirty="0"/>
              <a:t>Relies on a trained discriminator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31" y="3484878"/>
            <a:ext cx="5686338" cy="30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to “mode collapse”</a:t>
            </a:r>
          </a:p>
          <a:p>
            <a:pPr lvl="1"/>
            <a:r>
              <a:rPr lang="en-US" dirty="0"/>
              <a:t>Generator trapped in local minimum</a:t>
            </a:r>
          </a:p>
          <a:p>
            <a:r>
              <a:rPr lang="en-US" dirty="0"/>
              <a:t>Much more difficult to train than most neural networks</a:t>
            </a:r>
          </a:p>
          <a:p>
            <a:pPr lvl="1"/>
            <a:r>
              <a:rPr lang="en-US" dirty="0"/>
              <a:t>Vanishing gradient much worse: two networks v. only one</a:t>
            </a:r>
          </a:p>
          <a:p>
            <a:pPr lvl="2"/>
            <a:r>
              <a:rPr lang="en-US" dirty="0"/>
              <a:t>Caution on training the discriminator</a:t>
            </a:r>
          </a:p>
          <a:p>
            <a:pPr lvl="1"/>
            <a:r>
              <a:rPr lang="en-US" dirty="0"/>
              <a:t>Looking to achieve a Nash equilibrium</a:t>
            </a:r>
          </a:p>
          <a:p>
            <a:r>
              <a:rPr lang="en-US" dirty="0"/>
              <a:t>No proper evaluation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&amp; Image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https://medium.com/sigmoid/a-brief-introduction-to-gans-and-how-to-code-them-2620ee465c30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https://towardsdatascience.com/must-read-papers-on-gans-b665bbae3317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https://towardsdatascience.com/understanding-generative-adversarial-networks-4dafc963f2ef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https://towardsdatascience.com/generative-adversarial-networks-explained-34472718707a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https://towardsdatascience.com/art-of-generative-adversarial-networks-gan-62e96a21bc35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https://towardsdatascience.com/generative-adversarial-networks-gans-for-beginners-82f26753335e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https://towardsdatascience.com/graduating-in-gans-going-from-understanding-generative-adversarial-networks-to-running-your-own-39804c283399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https://medium.com/@sharimpervez/a-simple-introduction-to-generative-adversarial-networks-gans-8e327ff65f7c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https://medium.com/the-downlinq/artificial-colorization-of-grayscale-satellite-imagery-via-gans-part-1-79c8d137e97b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https://medium.com/deep-math-machine-learning-ai/ch-14-general-adversarial-networks-gans-with-math-1318faf46b43</a:t>
            </a:r>
            <a:r>
              <a:rPr lang="en-US" dirty="0"/>
              <a:t> </a:t>
            </a:r>
          </a:p>
          <a:p>
            <a:r>
              <a:rPr lang="en-US" dirty="0">
                <a:hlinkClick r:id="rId12"/>
              </a:rPr>
              <a:t>https://towardsdatascience.com/generative-adversarial-networks-history-and-overview-7effbb713545</a:t>
            </a:r>
            <a:r>
              <a:rPr lang="en-US" dirty="0"/>
              <a:t> </a:t>
            </a:r>
          </a:p>
          <a:p>
            <a:r>
              <a:rPr lang="en-US" dirty="0">
                <a:hlinkClick r:id="rId13"/>
              </a:rPr>
              <a:t>https://en.wikipedia.org/wiki/Edmond_de_Belamy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are a type of neural network architecture</a:t>
            </a:r>
          </a:p>
          <a:p>
            <a:pPr lvl="1"/>
            <a:r>
              <a:rPr lang="en-US" dirty="0"/>
              <a:t>Two competing networks, the “discriminator” and “generator”</a:t>
            </a:r>
          </a:p>
          <a:p>
            <a:r>
              <a:rPr lang="en-US" dirty="0"/>
              <a:t>Discriminators learn to assign correct labels to input</a:t>
            </a:r>
          </a:p>
          <a:p>
            <a:pPr lvl="1"/>
            <a:r>
              <a:rPr lang="en-US" dirty="0"/>
              <a:t>Two inputs, one “real” and one “generated”</a:t>
            </a:r>
          </a:p>
          <a:p>
            <a:r>
              <a:rPr lang="en-US" dirty="0"/>
              <a:t>Generators learn to produce output that fools the discriminator</a:t>
            </a:r>
          </a:p>
          <a:p>
            <a:r>
              <a:rPr lang="en-US" dirty="0"/>
              <a:t>The end goal: predict features from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33" y="2097088"/>
            <a:ext cx="9485957" cy="39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64" y="774221"/>
            <a:ext cx="9545273" cy="53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04" y="2249488"/>
            <a:ext cx="9382018" cy="3541712"/>
          </a:xfrm>
        </p:spPr>
      </p:pic>
    </p:spTree>
    <p:extLst>
      <p:ext uri="{BB962C8B-B14F-4D97-AF65-F5344CB8AC3E}">
        <p14:creationId xmlns:p14="http://schemas.microsoft.com/office/powerpoint/2010/main" val="39054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 de </a:t>
            </a:r>
            <a:r>
              <a:rPr lang="en-US" dirty="0" err="1"/>
              <a:t>Belamy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02375" cy="3541714"/>
          </a:xfrm>
        </p:spPr>
        <p:txBody>
          <a:bodyPr/>
          <a:lstStyle/>
          <a:p>
            <a:r>
              <a:rPr lang="en-US" dirty="0"/>
              <a:t>GAN-generated portrait</a:t>
            </a:r>
          </a:p>
          <a:p>
            <a:r>
              <a:rPr lang="en-US" dirty="0"/>
              <a:t>Produced in 2018</a:t>
            </a:r>
          </a:p>
          <a:p>
            <a:r>
              <a:rPr lang="en-US" dirty="0"/>
              <a:t>Sold at auction for nearly $500,000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996023"/>
            <a:ext cx="5155498" cy="51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typically begin by producing “garbage”</a:t>
            </a:r>
          </a:p>
          <a:p>
            <a:r>
              <a:rPr lang="en-US" dirty="0"/>
              <a:t>Uses back-propagation to improve generation</a:t>
            </a:r>
          </a:p>
          <a:p>
            <a:r>
              <a:rPr lang="en-US" dirty="0"/>
              <a:t>Relies on the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11543"/>
            <a:ext cx="10058400" cy="1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known data</a:t>
            </a:r>
          </a:p>
          <a:p>
            <a:r>
              <a:rPr lang="en-US" dirty="0"/>
              <a:t>Training requires labeled and generated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3" y="3867043"/>
            <a:ext cx="6968115" cy="26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Gan</a:t>
            </a:r>
            <a:r>
              <a:rPr lang="en-US" dirty="0"/>
              <a:t> Training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discriminator trainable</a:t>
            </a:r>
          </a:p>
          <a:p>
            <a:r>
              <a:rPr lang="en-US" dirty="0"/>
              <a:t>Train discriminator with both real and generated input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28" y="3519130"/>
            <a:ext cx="5382745" cy="30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</TotalTime>
  <Words>296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Generative Adversarial Networks</vt:lpstr>
      <vt:lpstr>Overview</vt:lpstr>
      <vt:lpstr>GAN Architecture</vt:lpstr>
      <vt:lpstr>PowerPoint Presentation</vt:lpstr>
      <vt:lpstr>GAN Use Cases</vt:lpstr>
      <vt:lpstr>Edmond de Belamy</vt:lpstr>
      <vt:lpstr>Generator</vt:lpstr>
      <vt:lpstr>Discriminator</vt:lpstr>
      <vt:lpstr>Gan Training Loop</vt:lpstr>
      <vt:lpstr>Gan Training Loop (Contd.)</vt:lpstr>
      <vt:lpstr>Problems</vt:lpstr>
      <vt:lpstr>Bibliography &amp; Image Sources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MacVittie, Korey J. (MSFC-HP27)[HOSC SERVICES CONTRACT]</dc:creator>
  <cp:lastModifiedBy>Troi Delmontes</cp:lastModifiedBy>
  <cp:revision>15</cp:revision>
  <dcterms:created xsi:type="dcterms:W3CDTF">2019-04-25T18:53:15Z</dcterms:created>
  <dcterms:modified xsi:type="dcterms:W3CDTF">2019-04-26T02:09:41Z</dcterms:modified>
</cp:coreProperties>
</file>