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49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0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8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9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7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1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8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1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B115-842A-4AE3-941A-5A1EF75D269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E39D3-DA9A-4A09-87F2-AD2350E4A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Generative Adversarial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GANs</a:t>
            </a:r>
          </a:p>
          <a:p>
            <a:endParaRPr lang="en-US" dirty="0"/>
          </a:p>
          <a:p>
            <a:r>
              <a:rPr lang="en-US" dirty="0" smtClean="0"/>
              <a:t>Korey MacVittie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GANs are a type of neural network architecture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competing networks, the “discriminator” and “generator”</a:t>
            </a:r>
          </a:p>
          <a:p>
            <a:r>
              <a:rPr lang="en-US" dirty="0" smtClean="0"/>
              <a:t>Discriminators learn to assign correct labels to input</a:t>
            </a:r>
          </a:p>
          <a:p>
            <a:pPr lvl="1"/>
            <a:r>
              <a:rPr lang="en-US" dirty="0" smtClean="0"/>
              <a:t>Two inputs, one “real” and one “generated”</a:t>
            </a:r>
          </a:p>
          <a:p>
            <a:r>
              <a:rPr lang="en-US" dirty="0" smtClean="0"/>
              <a:t>Generators learn to produce output that fools the discriminator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85" y="628290"/>
            <a:ext cx="8430230" cy="5601420"/>
          </a:xfrm>
        </p:spPr>
      </p:pic>
    </p:spTree>
    <p:extLst>
      <p:ext uri="{BB962C8B-B14F-4D97-AF65-F5344CB8AC3E}">
        <p14:creationId xmlns:p14="http://schemas.microsoft.com/office/powerpoint/2010/main" val="29758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Generators typically begin by producing “garbage”</a:t>
            </a:r>
          </a:p>
          <a:p>
            <a:r>
              <a:rPr lang="en-US" dirty="0" smtClean="0"/>
              <a:t>Uses back-propagation to improve generation</a:t>
            </a:r>
          </a:p>
          <a:p>
            <a:r>
              <a:rPr lang="en-US" dirty="0" smtClean="0"/>
              <a:t>Relies on the discriminator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11543"/>
            <a:ext cx="10058400" cy="17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labeled data</a:t>
            </a:r>
          </a:p>
          <a:p>
            <a:r>
              <a:rPr lang="en-US" dirty="0" smtClean="0"/>
              <a:t>Training requires labeled and generated data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43" y="3867043"/>
            <a:ext cx="6968115" cy="26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9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</a:t>
            </a:r>
            <a:r>
              <a:rPr lang="en-US" dirty="0" smtClean="0"/>
              <a:t> Training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discriminator trainable</a:t>
            </a:r>
          </a:p>
          <a:p>
            <a:r>
              <a:rPr lang="en-US" dirty="0" smtClean="0"/>
              <a:t>Train discriminator with both real and generated input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40" y="3391278"/>
            <a:ext cx="7722320" cy="33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1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</a:t>
            </a:r>
            <a:r>
              <a:rPr lang="en-US" dirty="0" smtClean="0"/>
              <a:t> Training Loop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discriminator non-trainable</a:t>
            </a:r>
          </a:p>
          <a:p>
            <a:r>
              <a:rPr lang="en-US" dirty="0"/>
              <a:t>Train generator using “noise” and </a:t>
            </a:r>
            <a:r>
              <a:rPr lang="en-US" dirty="0" smtClean="0"/>
              <a:t>feedback</a:t>
            </a:r>
          </a:p>
          <a:p>
            <a:r>
              <a:rPr lang="en-US" dirty="0" smtClean="0"/>
              <a:t>Relies on a trained discriminator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713071"/>
            <a:ext cx="10058400" cy="15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1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</TotalTime>
  <Words>128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Generative Adversarial Networks</vt:lpstr>
      <vt:lpstr>Overview</vt:lpstr>
      <vt:lpstr>PowerPoint Presentation</vt:lpstr>
      <vt:lpstr>Generator</vt:lpstr>
      <vt:lpstr>Discriminator</vt:lpstr>
      <vt:lpstr>Gan Training Loop</vt:lpstr>
      <vt:lpstr>Gan Training Loop (Contd.)</vt:lpstr>
      <vt:lpstr>GAN Use Cases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</dc:title>
  <dc:creator>MacVittie, Korey J. (MSFC-HP27)[HOSC SERVICES CONTRACT]</dc:creator>
  <cp:lastModifiedBy>MacVittie, Korey J. (MSFC-HP27)[HOSC SERVICES CONTRACT]</cp:lastModifiedBy>
  <cp:revision>7</cp:revision>
  <dcterms:created xsi:type="dcterms:W3CDTF">2019-04-25T18:53:15Z</dcterms:created>
  <dcterms:modified xsi:type="dcterms:W3CDTF">2019-04-25T21:11:33Z</dcterms:modified>
</cp:coreProperties>
</file>