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1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–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Korey </a:t>
            </a:r>
            <a:r>
              <a:rPr lang="en-US" dirty="0" err="1"/>
              <a:t>MacVittie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7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126" y="1845734"/>
            <a:ext cx="988055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Film Review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11 Films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Last Night </a:t>
            </a:r>
            <a:r>
              <a:rPr lang="en-US" dirty="0"/>
              <a:t>(2010); </a:t>
            </a:r>
            <a:r>
              <a:rPr lang="en-US" i="1" dirty="0"/>
              <a:t>Vanilla Sky</a:t>
            </a:r>
            <a:r>
              <a:rPr lang="en-US" dirty="0"/>
              <a:t>; </a:t>
            </a:r>
            <a:r>
              <a:rPr lang="en-US" i="1" dirty="0"/>
              <a:t>Lost in Translation</a:t>
            </a:r>
            <a:r>
              <a:rPr lang="en-US" dirty="0"/>
              <a:t>; </a:t>
            </a:r>
            <a:r>
              <a:rPr lang="en-US" i="1" dirty="0"/>
              <a:t>Never Let Me Go</a:t>
            </a:r>
            <a:r>
              <a:rPr lang="en-US" dirty="0"/>
              <a:t>; </a:t>
            </a:r>
            <a:r>
              <a:rPr lang="en-US" i="1" dirty="0"/>
              <a:t>Gattaca</a:t>
            </a:r>
            <a:r>
              <a:rPr lang="en-US" dirty="0"/>
              <a:t>; </a:t>
            </a:r>
            <a:r>
              <a:rPr lang="en-US" i="1" dirty="0"/>
              <a:t>American Beauty</a:t>
            </a:r>
            <a:r>
              <a:rPr lang="en-US" dirty="0"/>
              <a:t>; </a:t>
            </a:r>
            <a:r>
              <a:rPr lang="en-US" i="1" dirty="0" err="1"/>
              <a:t>Megamind</a:t>
            </a:r>
            <a:r>
              <a:rPr lang="en-US" dirty="0"/>
              <a:t>; </a:t>
            </a:r>
            <a:r>
              <a:rPr lang="en-US" i="1" dirty="0"/>
              <a:t>The Man from Earth</a:t>
            </a:r>
            <a:r>
              <a:rPr lang="en-US" dirty="0"/>
              <a:t>; </a:t>
            </a:r>
            <a:r>
              <a:rPr lang="en-US" i="1" dirty="0"/>
              <a:t>Another Earth</a:t>
            </a:r>
            <a:r>
              <a:rPr lang="en-US" dirty="0"/>
              <a:t>; </a:t>
            </a:r>
            <a:r>
              <a:rPr lang="en-US" i="1" dirty="0" err="1"/>
              <a:t>TiMER</a:t>
            </a:r>
            <a:r>
              <a:rPr lang="en-US" dirty="0"/>
              <a:t>; </a:t>
            </a:r>
            <a:r>
              <a:rPr lang="en-US" i="1" dirty="0"/>
              <a:t>3:10 to Yuma </a:t>
            </a:r>
            <a:r>
              <a:rPr lang="en-US" dirty="0"/>
              <a:t>(2007)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Mix of LDA and NMF</a:t>
            </a:r>
          </a:p>
        </p:txBody>
      </p:sp>
    </p:spTree>
    <p:extLst>
      <p:ext uri="{BB962C8B-B14F-4D97-AF65-F5344CB8AC3E}">
        <p14:creationId xmlns:p14="http://schemas.microsoft.com/office/powerpoint/2010/main" val="35953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2264"/>
            <a:ext cx="9905998" cy="1121252"/>
          </a:xfrm>
        </p:spPr>
        <p:txBody>
          <a:bodyPr/>
          <a:lstStyle/>
          <a:p>
            <a:r>
              <a:rPr lang="en-US" dirty="0"/>
              <a:t>LDA – Scatterplot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29" y="1754864"/>
            <a:ext cx="7267765" cy="45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– Heat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2020349"/>
            <a:ext cx="8724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2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67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NLP – Final Project</vt:lpstr>
      <vt:lpstr>Overview</vt:lpstr>
      <vt:lpstr>LDA – Scatterplot</vt:lpstr>
      <vt:lpstr>NMF – Heat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Final Project</dc:title>
  <dc:creator>Troi Delmontes</dc:creator>
  <cp:lastModifiedBy>Troi Delmontes</cp:lastModifiedBy>
  <cp:revision>3</cp:revision>
  <dcterms:created xsi:type="dcterms:W3CDTF">2019-08-12T22:20:45Z</dcterms:created>
  <dcterms:modified xsi:type="dcterms:W3CDTF">2019-08-12T22:41:07Z</dcterms:modified>
</cp:coreProperties>
</file>