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89DF6E-A65A-4063-B7EF-4D1759AA8D2B}"/>
              </a:ext>
            </a:extLst>
          </p:cNvPr>
          <p:cNvSpPr/>
          <p:nvPr/>
        </p:nvSpPr>
        <p:spPr>
          <a:xfrm>
            <a:off x="8187118" y="4599180"/>
            <a:ext cx="2619375" cy="168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7F503-D105-49CB-BBD7-B5AD81D4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5610"/>
            <a:ext cx="8991600" cy="1645920"/>
          </a:xfrm>
        </p:spPr>
        <p:txBody>
          <a:bodyPr/>
          <a:lstStyle/>
          <a:p>
            <a:r>
              <a:rPr lang="pt-PT" dirty="0"/>
              <a:t>Catálogo eletrónico de escola básica santiago maior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5AC68-AE99-43BF-B62C-5FEC36578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80186"/>
            <a:ext cx="6801612" cy="1239894"/>
          </a:xfrm>
        </p:spPr>
        <p:txBody>
          <a:bodyPr/>
          <a:lstStyle/>
          <a:p>
            <a:r>
              <a:rPr lang="pt-PT" dirty="0"/>
              <a:t>Diogo Vaz- nº21132</a:t>
            </a:r>
          </a:p>
          <a:p>
            <a:r>
              <a:rPr lang="pt-PT" dirty="0"/>
              <a:t>Daniel Rodrigues- nº21707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CC382-2B14-44CE-A0AF-501DA5FB4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46" y="4602457"/>
            <a:ext cx="2433320" cy="145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20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de login, </a:t>
            </a:r>
            <a:r>
              <a:rPr lang="en-US" dirty="0" err="1">
                <a:solidFill>
                  <a:srgbClr val="FFFFFF"/>
                </a:solidFill>
              </a:rPr>
              <a:t>utilizamos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método</a:t>
            </a:r>
            <a:r>
              <a:rPr lang="en-US" dirty="0">
                <a:solidFill>
                  <a:srgbClr val="FFFFFF"/>
                </a:solidFill>
              </a:rPr>
              <a:t> normal de login de E-mail e password.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existe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possibilidade</a:t>
            </a:r>
            <a:r>
              <a:rPr lang="en-US" dirty="0">
                <a:solidFill>
                  <a:srgbClr val="FFFFFF"/>
                </a:solidFill>
              </a:rPr>
              <a:t> de um utilizador </a:t>
            </a:r>
            <a:r>
              <a:rPr lang="en-US" dirty="0" err="1">
                <a:solidFill>
                  <a:srgbClr val="FFFFFF"/>
                </a:solidFill>
              </a:rPr>
              <a:t>criar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16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Registar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registar</a:t>
            </a:r>
            <a:r>
              <a:rPr lang="en-US" dirty="0">
                <a:solidFill>
                  <a:srgbClr val="FFFFFF"/>
                </a:solidFill>
              </a:rPr>
              <a:t>,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o utilizador </a:t>
            </a:r>
            <a:r>
              <a:rPr lang="en-US" dirty="0" err="1">
                <a:solidFill>
                  <a:srgbClr val="FFFFFF"/>
                </a:solidFill>
              </a:rPr>
              <a:t>criar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conta</a:t>
            </a:r>
            <a:r>
              <a:rPr lang="en-US" dirty="0">
                <a:solidFill>
                  <a:srgbClr val="FFFFFF"/>
                </a:solidFill>
              </a:rPr>
              <a:t> de para </a:t>
            </a:r>
            <a:r>
              <a:rPr lang="en-US" dirty="0" err="1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16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Inicial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menu, que é a forma principal de </a:t>
            </a:r>
            <a:r>
              <a:rPr lang="en-US" dirty="0" err="1">
                <a:solidFill>
                  <a:srgbClr val="FFFFFF"/>
                </a:solidFill>
              </a:rPr>
              <a:t>navegação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alguns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do utilizador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16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428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46</TotalTime>
  <Words>93</Words>
  <Application>Microsoft Office PowerPoint</Application>
  <PresentationFormat>Ecrã Panorâmico</PresentationFormat>
  <Paragraphs>10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Pacote</vt:lpstr>
      <vt:lpstr>Catálogo eletrónico de escola básica santiago maior</vt:lpstr>
      <vt:lpstr>Login</vt:lpstr>
      <vt:lpstr>Registar</vt:lpstr>
      <vt:lpstr>Página Inicial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eletrónico de escola básica santiago maior</dc:title>
  <dc:creator>Diogo</dc:creator>
  <cp:lastModifiedBy>Diogo</cp:lastModifiedBy>
  <cp:revision>6</cp:revision>
  <dcterms:created xsi:type="dcterms:W3CDTF">2021-06-17T14:27:38Z</dcterms:created>
  <dcterms:modified xsi:type="dcterms:W3CDTF">2021-06-17T15:13:43Z</dcterms:modified>
</cp:coreProperties>
</file>