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689DF6E-A65A-4063-B7EF-4D1759AA8D2B}"/>
              </a:ext>
            </a:extLst>
          </p:cNvPr>
          <p:cNvSpPr/>
          <p:nvPr/>
        </p:nvSpPr>
        <p:spPr>
          <a:xfrm>
            <a:off x="8187118" y="4599180"/>
            <a:ext cx="2619375" cy="16840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E7F503-D105-49CB-BBD7-B5AD81D4B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525610"/>
            <a:ext cx="8991600" cy="1645920"/>
          </a:xfrm>
        </p:spPr>
        <p:txBody>
          <a:bodyPr/>
          <a:lstStyle/>
          <a:p>
            <a:r>
              <a:rPr lang="pt-PT" dirty="0"/>
              <a:t>Catálogo eletrónico de escola básica santiago maior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65AC68-AE99-43BF-B62C-5FEC36578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580186"/>
            <a:ext cx="6801612" cy="1239894"/>
          </a:xfrm>
        </p:spPr>
        <p:txBody>
          <a:bodyPr/>
          <a:lstStyle/>
          <a:p>
            <a:r>
              <a:rPr lang="pt-PT" dirty="0"/>
              <a:t>Diogo Vaz- nº21132</a:t>
            </a:r>
          </a:p>
          <a:p>
            <a:r>
              <a:rPr lang="pt-PT" dirty="0"/>
              <a:t>Daniel Rodrigues- nº21707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CCC382-2B14-44CE-A0AF-501DA5FB42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146" y="4602457"/>
            <a:ext cx="2433320" cy="1459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820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41">
            <a:extLst>
              <a:ext uri="{FF2B5EF4-FFF2-40B4-BE49-F238E27FC236}">
                <a16:creationId xmlns:a16="http://schemas.microsoft.com/office/drawing/2014/main" id="{7A816DFB-8B0F-47B3-BC12-7B9F59B4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1BE4B-8255-4A24-9BC3-8F857CE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Login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A862E6-232F-43D3-A247-6AF1BC2D2902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   Na pagina de login, utilizamos o método normal de login de E-mail e password.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   Tambem existe a possibilidade de um utilizador criar uma conta.</a:t>
            </a:r>
          </a:p>
        </p:txBody>
      </p:sp>
      <p:sp>
        <p:nvSpPr>
          <p:cNvPr id="52" name="Rectangle 43">
            <a:extLst>
              <a:ext uri="{FF2B5EF4-FFF2-40B4-BE49-F238E27FC236}">
                <a16:creationId xmlns:a16="http://schemas.microsoft.com/office/drawing/2014/main" id="{E87D435C-84AC-4E27-9CD3-0AAAF73E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45">
            <a:extLst>
              <a:ext uri="{FF2B5EF4-FFF2-40B4-BE49-F238E27FC236}">
                <a16:creationId xmlns:a16="http://schemas.microsoft.com/office/drawing/2014/main" id="{EFA4C881-BF60-416C-A273-7054129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1F4B2C-64B0-47EC-B7B3-7C161AABD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604" y="970949"/>
            <a:ext cx="2069744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9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A816DFB-8B0F-47B3-BC12-7B9F59B4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1BE4B-8255-4A24-9BC3-8F857CE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Registar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A862E6-232F-43D3-A247-6AF1BC2D2902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  Na </a:t>
            </a:r>
            <a:r>
              <a:rPr lang="en-US">
                <a:solidFill>
                  <a:srgbClr val="FFFFFF"/>
                </a:solidFill>
              </a:rPr>
              <a:t>pagina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>
                <a:solidFill>
                  <a:srgbClr val="FFFFFF"/>
                </a:solidFill>
              </a:rPr>
              <a:t>registar</a:t>
            </a:r>
            <a:r>
              <a:rPr lang="en-US" dirty="0">
                <a:solidFill>
                  <a:srgbClr val="FFFFFF"/>
                </a:solidFill>
              </a:rPr>
              <a:t>, é </a:t>
            </a:r>
            <a:r>
              <a:rPr lang="en-US">
                <a:solidFill>
                  <a:srgbClr val="FFFFFF"/>
                </a:solidFill>
              </a:rPr>
              <a:t>possivel</a:t>
            </a:r>
            <a:r>
              <a:rPr lang="en-US" dirty="0">
                <a:solidFill>
                  <a:srgbClr val="FFFFFF"/>
                </a:solidFill>
              </a:rPr>
              <a:t> o utilizador </a:t>
            </a:r>
            <a:r>
              <a:rPr lang="en-US">
                <a:solidFill>
                  <a:srgbClr val="FFFFFF"/>
                </a:solidFill>
              </a:rPr>
              <a:t>criar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uma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conta</a:t>
            </a:r>
            <a:r>
              <a:rPr lang="en-US" dirty="0">
                <a:solidFill>
                  <a:srgbClr val="FFFFFF"/>
                </a:solidFill>
              </a:rPr>
              <a:t> de para </a:t>
            </a:r>
            <a:r>
              <a:rPr lang="en-US">
                <a:solidFill>
                  <a:srgbClr val="FFFFFF"/>
                </a:solidFill>
              </a:rPr>
              <a:t>ter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acesso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ao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aplicativo</a:t>
            </a:r>
            <a:r>
              <a:rPr lang="en-US" dirty="0">
                <a:solidFill>
                  <a:srgbClr val="FFFFFF"/>
                </a:solidFill>
              </a:rPr>
              <a:t>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7D435C-84AC-4E27-9CD3-0AAAF73E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A4C881-BF60-416C-A273-7054129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1F4B2C-64B0-47EC-B7B3-7C161AABD2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109604" y="970949"/>
            <a:ext cx="2069744" cy="459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9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45FEEF9-8B19-4F50-87BA-5BEF3A617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1BE4B-8255-4A24-9BC3-8F857CE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Página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>
                <a:solidFill>
                  <a:srgbClr val="262626"/>
                </a:solidFill>
              </a:rPr>
              <a:t>Inicial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A862E6-232F-43D3-A247-6AF1BC2D2902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Na </a:t>
            </a:r>
            <a:r>
              <a:rPr lang="en-US" dirty="0" err="1">
                <a:solidFill>
                  <a:srgbClr val="FFFFFF"/>
                </a:solidFill>
              </a:rPr>
              <a:t>página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inicial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temos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acesso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ao</a:t>
            </a:r>
            <a:r>
              <a:rPr lang="en-US" dirty="0">
                <a:solidFill>
                  <a:srgbClr val="FFFFFF"/>
                </a:solidFill>
              </a:rPr>
              <a:t> menu, que é a forma principal de </a:t>
            </a:r>
            <a:r>
              <a:rPr lang="en-US" dirty="0" err="1">
                <a:solidFill>
                  <a:srgbClr val="FFFFFF"/>
                </a:solidFill>
              </a:rPr>
              <a:t>navegação</a:t>
            </a:r>
            <a:r>
              <a:rPr lang="en-US" dirty="0">
                <a:solidFill>
                  <a:srgbClr val="FFFFFF"/>
                </a:solidFill>
              </a:rPr>
              <a:t> do </a:t>
            </a:r>
            <a:r>
              <a:rPr lang="en-US" dirty="0" err="1">
                <a:solidFill>
                  <a:srgbClr val="FFFFFF"/>
                </a:solidFill>
              </a:rPr>
              <a:t>aplicativo</a:t>
            </a:r>
            <a:r>
              <a:rPr lang="en-US" dirty="0">
                <a:solidFill>
                  <a:srgbClr val="FFFFFF"/>
                </a:solidFill>
              </a:rPr>
              <a:t>. 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Tambem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temos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acesso</a:t>
            </a: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 dirty="0" err="1">
                <a:solidFill>
                  <a:srgbClr val="FFFFFF"/>
                </a:solidFill>
              </a:rPr>
              <a:t>alguns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livros</a:t>
            </a:r>
            <a:r>
              <a:rPr lang="en-US" dirty="0">
                <a:solidFill>
                  <a:srgbClr val="FFFFFF"/>
                </a:solidFill>
              </a:rPr>
              <a:t> da </a:t>
            </a:r>
            <a:r>
              <a:rPr lang="en-US" dirty="0" err="1">
                <a:solidFill>
                  <a:srgbClr val="FFFFFF"/>
                </a:solidFill>
              </a:rPr>
              <a:t>biblioteca</a:t>
            </a:r>
            <a:r>
              <a:rPr lang="en-US" dirty="0">
                <a:solidFill>
                  <a:srgbClr val="FFFFFF"/>
                </a:solidFill>
              </a:rPr>
              <a:t>, e </a:t>
            </a:r>
            <a:r>
              <a:rPr lang="en-US" dirty="0" err="1">
                <a:solidFill>
                  <a:srgbClr val="FFFFFF"/>
                </a:solidFill>
              </a:rPr>
              <a:t>historico</a:t>
            </a:r>
            <a:r>
              <a:rPr lang="en-US" dirty="0">
                <a:solidFill>
                  <a:srgbClr val="FFFFFF"/>
                </a:solidFill>
              </a:rPr>
              <a:t> do utilizador 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01D7AAB-8CFF-4F30-85A8-5F4F452B1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203" y="321731"/>
            <a:ext cx="3208079" cy="36748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92352C-99F9-4FAD-B406-5BB208AE2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234" y="485803"/>
            <a:ext cx="1506016" cy="334670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2B03FB40-B0D9-49C9-9B0B-5209ED9C3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7212" y="321731"/>
            <a:ext cx="2111317" cy="206586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68C431-D044-450C-B0E4-D443BD2EE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7212" y="2548467"/>
            <a:ext cx="2111317" cy="33527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1F4B2C-64B0-47EC-B7B3-7C161AABD2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32343" y="2788625"/>
            <a:ext cx="1361055" cy="2874835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AE392E42-8A30-4CF8-BF8C-CB1A22B24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7573" y="4157447"/>
            <a:ext cx="3206709" cy="2378820"/>
          </a:xfrm>
          <a:prstGeom prst="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1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7">
            <a:extLst>
              <a:ext uri="{FF2B5EF4-FFF2-40B4-BE49-F238E27FC236}">
                <a16:creationId xmlns:a16="http://schemas.microsoft.com/office/drawing/2014/main" id="{7A816DFB-8B0F-47B3-BC12-7B9F59B4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1BE4B-8255-4A24-9BC3-8F857CE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Histórico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A862E6-232F-43D3-A247-6AF1BC2D2902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  Na </a:t>
            </a:r>
            <a:r>
              <a:rPr lang="en-US" dirty="0" err="1">
                <a:solidFill>
                  <a:srgbClr val="FFFFFF"/>
                </a:solidFill>
              </a:rPr>
              <a:t>página</a:t>
            </a:r>
            <a:r>
              <a:rPr lang="en-US" dirty="0">
                <a:solidFill>
                  <a:srgbClr val="FFFFFF"/>
                </a:solidFill>
              </a:rPr>
              <a:t> do </a:t>
            </a:r>
            <a:r>
              <a:rPr lang="en-US" dirty="0" err="1">
                <a:solidFill>
                  <a:srgbClr val="FFFFFF"/>
                </a:solidFill>
              </a:rPr>
              <a:t>histórico</a:t>
            </a:r>
            <a:r>
              <a:rPr lang="en-US" dirty="0">
                <a:solidFill>
                  <a:srgbClr val="FFFFFF"/>
                </a:solidFill>
              </a:rPr>
              <a:t> é </a:t>
            </a:r>
            <a:r>
              <a:rPr lang="en-US" dirty="0" err="1">
                <a:solidFill>
                  <a:srgbClr val="FFFFFF"/>
                </a:solidFill>
              </a:rPr>
              <a:t>possivel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livros</a:t>
            </a:r>
            <a:r>
              <a:rPr lang="en-US" dirty="0">
                <a:solidFill>
                  <a:srgbClr val="FFFFFF"/>
                </a:solidFill>
              </a:rPr>
              <a:t> que </a:t>
            </a:r>
            <a:r>
              <a:rPr lang="en-US" dirty="0" err="1">
                <a:solidFill>
                  <a:srgbClr val="FFFFFF"/>
                </a:solidFill>
              </a:rPr>
              <a:t>foram</a:t>
            </a:r>
            <a:r>
              <a:rPr lang="en-US" dirty="0">
                <a:solidFill>
                  <a:srgbClr val="FFFFFF"/>
                </a:solidFill>
              </a:rPr>
              <a:t> e </a:t>
            </a:r>
            <a:r>
              <a:rPr lang="en-US" dirty="0" err="1">
                <a:solidFill>
                  <a:srgbClr val="FFFFFF"/>
                </a:solidFill>
              </a:rPr>
              <a:t>estão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requisitados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E87D435C-84AC-4E27-9CD3-0AAAF73E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EFA4C881-BF60-416C-A273-7054129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1F4B2C-64B0-47EC-B7B3-7C161AABD2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109604" y="970949"/>
            <a:ext cx="2069744" cy="459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5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A816DFB-8B0F-47B3-BC12-7B9F59B4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1BE4B-8255-4A24-9BC3-8F857CE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 err="1">
                <a:solidFill>
                  <a:srgbClr val="262626"/>
                </a:solidFill>
              </a:rPr>
              <a:t>Livros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A862E6-232F-43D3-A247-6AF1BC2D2902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  Na </a:t>
            </a:r>
            <a:r>
              <a:rPr lang="en-US" dirty="0" err="1">
                <a:solidFill>
                  <a:srgbClr val="FFFFFF"/>
                </a:solidFill>
              </a:rPr>
              <a:t>pagina</a:t>
            </a:r>
            <a:r>
              <a:rPr lang="en-US" dirty="0">
                <a:solidFill>
                  <a:srgbClr val="FFFFFF"/>
                </a:solidFill>
              </a:rPr>
              <a:t> dos </a:t>
            </a:r>
            <a:r>
              <a:rPr lang="en-US" dirty="0" err="1">
                <a:solidFill>
                  <a:srgbClr val="FFFFFF"/>
                </a:solidFill>
              </a:rPr>
              <a:t>livros</a:t>
            </a:r>
            <a:r>
              <a:rPr lang="en-US" dirty="0">
                <a:solidFill>
                  <a:srgbClr val="FFFFFF"/>
                </a:solidFill>
              </a:rPr>
              <a:t> é </a:t>
            </a:r>
            <a:r>
              <a:rPr lang="en-US" dirty="0" err="1">
                <a:solidFill>
                  <a:srgbClr val="FFFFFF"/>
                </a:solidFill>
              </a:rPr>
              <a:t>possivel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todos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livros</a:t>
            </a:r>
            <a:r>
              <a:rPr lang="en-US" dirty="0">
                <a:solidFill>
                  <a:srgbClr val="FFFFFF"/>
                </a:solidFill>
              </a:rPr>
              <a:t> que </a:t>
            </a:r>
            <a:r>
              <a:rPr lang="en-US" dirty="0" err="1">
                <a:solidFill>
                  <a:srgbClr val="FFFFFF"/>
                </a:solidFill>
              </a:rPr>
              <a:t>existem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biblioteca</a:t>
            </a:r>
            <a:r>
              <a:rPr lang="en-US" dirty="0">
                <a:solidFill>
                  <a:srgbClr val="FFFFFF"/>
                </a:solidFill>
              </a:rPr>
              <a:t> da </a:t>
            </a:r>
            <a:r>
              <a:rPr lang="en-US" dirty="0" err="1">
                <a:solidFill>
                  <a:srgbClr val="FFFFFF"/>
                </a:solidFill>
              </a:rPr>
              <a:t>escola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assim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como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fazer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uma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pesquisa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pelo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nome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7D435C-84AC-4E27-9CD3-0AAAF73E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A4C881-BF60-416C-A273-7054129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1F4B2C-64B0-47EC-B7B3-7C161AABD2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109604" y="970949"/>
            <a:ext cx="2069744" cy="459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7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7A816DFB-8B0F-47B3-BC12-7B9F59B4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1BE4B-8255-4A24-9BC3-8F857CE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 err="1">
                <a:solidFill>
                  <a:srgbClr val="262626"/>
                </a:solidFill>
              </a:rPr>
              <a:t>Livro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A862E6-232F-43D3-A247-6AF1BC2D2902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Nesta </a:t>
            </a:r>
            <a:r>
              <a:rPr lang="en-US" dirty="0" err="1">
                <a:solidFill>
                  <a:srgbClr val="FFFFFF"/>
                </a:solidFill>
              </a:rPr>
              <a:t>pagina</a:t>
            </a:r>
            <a:r>
              <a:rPr lang="en-US" dirty="0">
                <a:solidFill>
                  <a:srgbClr val="FFFFFF"/>
                </a:solidFill>
              </a:rPr>
              <a:t>, é </a:t>
            </a:r>
            <a:r>
              <a:rPr lang="en-US" dirty="0" err="1">
                <a:solidFill>
                  <a:srgbClr val="FFFFFF"/>
                </a:solidFill>
              </a:rPr>
              <a:t>possivel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tudo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sobre</a:t>
            </a:r>
            <a:r>
              <a:rPr lang="en-US" dirty="0">
                <a:solidFill>
                  <a:srgbClr val="FFFFFF"/>
                </a:solidFill>
              </a:rPr>
              <a:t> o </a:t>
            </a:r>
            <a:r>
              <a:rPr lang="en-US" dirty="0" err="1">
                <a:solidFill>
                  <a:srgbClr val="FFFFFF"/>
                </a:solidFill>
              </a:rPr>
              <a:t>livro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selecionado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como</a:t>
            </a: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 dirty="0" err="1">
                <a:solidFill>
                  <a:srgbClr val="FFFFFF"/>
                </a:solidFill>
              </a:rPr>
              <a:t>quantidade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possivel</a:t>
            </a:r>
            <a:r>
              <a:rPr lang="en-US" dirty="0">
                <a:solidFill>
                  <a:srgbClr val="FFFFFF"/>
                </a:solidFill>
              </a:rPr>
              <a:t> para </a:t>
            </a:r>
            <a:r>
              <a:rPr lang="en-US">
                <a:solidFill>
                  <a:srgbClr val="FFFFFF"/>
                </a:solidFill>
              </a:rPr>
              <a:t>requisitar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Caso ja </a:t>
            </a:r>
            <a:r>
              <a:rPr lang="en-US" dirty="0" err="1">
                <a:solidFill>
                  <a:srgbClr val="FFFFFF"/>
                </a:solidFill>
              </a:rPr>
              <a:t>tenha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requizitado</a:t>
            </a:r>
            <a:r>
              <a:rPr lang="en-US" dirty="0">
                <a:solidFill>
                  <a:srgbClr val="FFFFFF"/>
                </a:solidFill>
              </a:rPr>
              <a:t> é </a:t>
            </a:r>
            <a:r>
              <a:rPr lang="en-US" dirty="0" err="1">
                <a:solidFill>
                  <a:srgbClr val="FFFFFF"/>
                </a:solidFill>
              </a:rPr>
              <a:t>possivel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ver</a:t>
            </a:r>
            <a:r>
              <a:rPr lang="en-US" dirty="0">
                <a:solidFill>
                  <a:srgbClr val="FFFFFF"/>
                </a:solidFill>
              </a:rPr>
              <a:t> a data de </a:t>
            </a:r>
            <a:r>
              <a:rPr lang="en-US" dirty="0" err="1">
                <a:solidFill>
                  <a:srgbClr val="FFFFFF"/>
                </a:solidFill>
              </a:rPr>
              <a:t>entrega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87D435C-84AC-4E27-9CD3-0AAAF73E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A4C881-BF60-416C-A273-7054129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1F4B2C-64B0-47EC-B7B3-7C161AABD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8109604" y="970949"/>
            <a:ext cx="2069744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26636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68</TotalTime>
  <Words>174</Words>
  <Application>Microsoft Office PowerPoint</Application>
  <PresentationFormat>Ecrã Panorâmico</PresentationFormat>
  <Paragraphs>18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Pacote</vt:lpstr>
      <vt:lpstr>Catálogo eletrónico de escola básica santiago maior</vt:lpstr>
      <vt:lpstr>Login</vt:lpstr>
      <vt:lpstr>Registar</vt:lpstr>
      <vt:lpstr>Página Inicial</vt:lpstr>
      <vt:lpstr>Histórico</vt:lpstr>
      <vt:lpstr>Livros</vt:lpstr>
      <vt:lpstr>Livro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Catálogo eletrónico de escola básica santiago maior</dc:title>
  <dc:creator>Diogo</dc:creator>
  <cp:lastModifiedBy>Diogo</cp:lastModifiedBy>
  <cp:revision>10</cp:revision>
  <dcterms:created xsi:type="dcterms:W3CDTF">2021-06-17T14:27:38Z</dcterms:created>
  <dcterms:modified xsi:type="dcterms:W3CDTF">2021-06-17T19:40:17Z</dcterms:modified>
</cp:coreProperties>
</file>