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4CF"/>
    <a:srgbClr val="15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1/30/2022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AF52CE-A281-4982-B9C9-CE324CFFB0A6}"/>
              </a:ext>
            </a:extLst>
          </p:cNvPr>
          <p:cNvSpPr/>
          <p:nvPr/>
        </p:nvSpPr>
        <p:spPr>
          <a:xfrm>
            <a:off x="-2356" y="-2"/>
            <a:ext cx="12194356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48709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599180"/>
            <a:ext cx="2433320" cy="145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2CB3CC-23AC-497F-B857-BDCF9A43B33D}"/>
              </a:ext>
            </a:extLst>
          </p:cNvPr>
          <p:cNvSpPr/>
          <p:nvPr/>
        </p:nvSpPr>
        <p:spPr>
          <a:xfrm>
            <a:off x="1395030" y="4358153"/>
            <a:ext cx="2272093" cy="2200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A6DF7E-9D18-4A35-90F3-440E826C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51" y="4487090"/>
            <a:ext cx="1946402" cy="19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en-US" sz="2400" dirty="0" err="1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Dentro da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botão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menu que </a:t>
            </a:r>
            <a:r>
              <a:rPr lang="en-US" dirty="0" err="1">
                <a:solidFill>
                  <a:srgbClr val="FFFFFF"/>
                </a:solidFill>
              </a:rPr>
              <a:t>deixa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pt-PT" dirty="0">
                <a:solidFill>
                  <a:srgbClr val="FFFFFF"/>
                </a:solidFill>
              </a:rPr>
              <a:t>desejada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endParaRPr lang="en-US" dirty="0">
              <a:solidFill>
                <a:srgbClr val="FFFFFF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mesmo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parecer</a:t>
            </a:r>
            <a:r>
              <a:rPr lang="en-US" dirty="0">
                <a:solidFill>
                  <a:srgbClr val="FFFFFF"/>
                </a:solidFill>
              </a:rPr>
              <a:t> no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com a </a:t>
            </a:r>
            <a:r>
              <a:rPr lang="en-US" dirty="0" err="1">
                <a:solidFill>
                  <a:srgbClr val="FFFFFF"/>
                </a:solidFill>
              </a:rPr>
              <a:t>etiqueta</a:t>
            </a:r>
            <a:r>
              <a:rPr lang="en-US" dirty="0">
                <a:solidFill>
                  <a:srgbClr val="FFFFFF"/>
                </a:solidFill>
              </a:rPr>
              <a:t> “por </a:t>
            </a:r>
            <a:r>
              <a:rPr lang="en-US" dirty="0" err="1">
                <a:solidFill>
                  <a:srgbClr val="FFFFFF"/>
                </a:solidFill>
              </a:rPr>
              <a:t>levantar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4"/>
            <a:ext cx="1544632" cy="33467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7"/>
            <a:ext cx="1361054" cy="294895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0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009229-8541-486E-8E61-CCB919CC1C2E}"/>
              </a:ext>
            </a:extLst>
          </p:cNvPr>
          <p:cNvSpPr/>
          <p:nvPr/>
        </p:nvSpPr>
        <p:spPr>
          <a:xfrm>
            <a:off x="-2356" y="-2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07593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pt-PT" dirty="0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de login, </a:t>
            </a:r>
            <a:r>
              <a:rPr lang="pt-PT" dirty="0">
                <a:solidFill>
                  <a:srgbClr val="FFFFFF"/>
                </a:solidFill>
              </a:rPr>
              <a:t>utilizámos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pt-PT" dirty="0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normal de login de E-mail e password.</a:t>
            </a:r>
          </a:p>
          <a:p>
            <a:pPr algn="just"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algn="just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</a:t>
            </a: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existe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possibilidade</a:t>
            </a:r>
            <a:r>
              <a:rPr lang="en-US" dirty="0">
                <a:solidFill>
                  <a:srgbClr val="FFFFFF"/>
                </a:solidFill>
              </a:rPr>
              <a:t> de um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pt-PT" dirty="0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9604" y="1028442"/>
            <a:ext cx="2069744" cy="448444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D462E4-12C1-4181-A209-020EA6721FA6}"/>
              </a:ext>
            </a:extLst>
          </p:cNvPr>
          <p:cNvSpPr/>
          <p:nvPr/>
        </p:nvSpPr>
        <p:spPr>
          <a:xfrm>
            <a:off x="-1" y="-593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Registar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</a:t>
            </a:r>
            <a:r>
              <a:rPr lang="en-US" err="1">
                <a:solidFill>
                  <a:srgbClr val="FFFFFF"/>
                </a:solidFill>
              </a:rPr>
              <a:t>pagina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registar</a:t>
            </a:r>
            <a:r>
              <a:rPr lang="en-US">
                <a:solidFill>
                  <a:srgbClr val="FFFFFF"/>
                </a:solidFill>
              </a:rPr>
              <a:t>, é </a:t>
            </a:r>
            <a:r>
              <a:rPr lang="en-US" err="1">
                <a:solidFill>
                  <a:srgbClr val="FFFFFF"/>
                </a:solidFill>
              </a:rPr>
              <a:t>possivel</a:t>
            </a:r>
            <a:r>
              <a:rPr lang="en-US">
                <a:solidFill>
                  <a:srgbClr val="FFFFFF"/>
                </a:solidFill>
              </a:rPr>
              <a:t> o utilizador </a:t>
            </a:r>
            <a:r>
              <a:rPr lang="en-US" err="1">
                <a:solidFill>
                  <a:srgbClr val="FFFFFF"/>
                </a:solidFill>
              </a:rPr>
              <a:t>criar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uma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conta</a:t>
            </a:r>
            <a:r>
              <a:rPr lang="en-US">
                <a:solidFill>
                  <a:srgbClr val="FFFFFF"/>
                </a:solidFill>
              </a:rPr>
              <a:t> de para </a:t>
            </a:r>
            <a:r>
              <a:rPr lang="en-US" err="1">
                <a:solidFill>
                  <a:srgbClr val="FFFFFF"/>
                </a:solidFill>
              </a:rPr>
              <a:t>ter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acesso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aplicativo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47234" y="527638"/>
            <a:ext cx="1506016" cy="32630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49447" y="2788625"/>
            <a:ext cx="1326846" cy="287483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A2B640-BB7A-4A7E-94E7-0CFAA938855C}"/>
              </a:ext>
            </a:extLst>
          </p:cNvPr>
          <p:cNvSpPr/>
          <p:nvPr/>
        </p:nvSpPr>
        <p:spPr>
          <a:xfrm>
            <a:off x="-1829" y="-13447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B7AA4F-8BA1-4A0C-B697-0092A46FFCB0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20725D-F34B-44A0-8AC1-1FDA62353DB8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4283A6-A519-4983-87BC-5FBF808CBE63}"/>
              </a:ext>
            </a:extLst>
          </p:cNvPr>
          <p:cNvSpPr/>
          <p:nvPr/>
        </p:nvSpPr>
        <p:spPr>
          <a:xfrm>
            <a:off x="-1829" y="-13447"/>
            <a:ext cx="6074744" cy="6858002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Inicial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(Light theme)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utilizador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5" y="485803"/>
            <a:ext cx="1544632" cy="33467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966EC9B-AE86-4A1B-8E66-E32617730844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719D36-65C4-412E-83C2-0D82A4650766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5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9BA31BC-D3E2-487C-A9EE-2B8BDC7E6D5E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Histórico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página do histórico é possivel ver os livros que foram e estão requisitados.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A4611-6A55-462F-897B-5010B535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3EAEFF2-4AA7-4D20-A734-97A8C9803F17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796800-B3A8-44EB-9BB2-A2C9D9155CF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5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8F958B-F7BC-42FB-AA5C-2CFC9DE52537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Livros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pagina dos livros é possivel ver todos os livros que existem na biblioteca da escola, assim como fazer uma pesquisa pelo nome.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BC276A-0702-4BF6-92CB-F5995D95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67773E-DB5E-4100-AD48-CC48DF0E8307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02AC45-6778-47A1-AC54-9A34D79C3BC5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91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do </a:t>
            </a:r>
            <a:r>
              <a:rPr lang="en-US" dirty="0" err="1">
                <a:solidFill>
                  <a:srgbClr val="262626"/>
                </a:solidFill>
              </a:rPr>
              <a:t>Livro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Nesta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tudo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sobre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Caso ja </a:t>
            </a:r>
            <a:r>
              <a:rPr lang="en-US" dirty="0" err="1">
                <a:solidFill>
                  <a:srgbClr val="FFFFFF"/>
                </a:solidFill>
              </a:rPr>
              <a:t>tenha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requizitado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a data de </a:t>
            </a:r>
            <a:r>
              <a:rPr lang="en-US" dirty="0" err="1">
                <a:solidFill>
                  <a:srgbClr val="FFFFFF"/>
                </a:solidFill>
              </a:rPr>
              <a:t>entrega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7" y="485803"/>
            <a:ext cx="1547850" cy="334670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5" cy="294895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9FB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7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06BC331-82A3-44D4-BB82-60CEE16ECACE}"/>
              </a:ext>
            </a:extLst>
          </p:cNvPr>
          <p:cNvSpPr/>
          <p:nvPr/>
        </p:nvSpPr>
        <p:spPr>
          <a:xfrm>
            <a:off x="9757211" y="2548467"/>
            <a:ext cx="2111317" cy="335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7D34076-A4AC-4C20-8908-1E19044B314B}"/>
              </a:ext>
            </a:extLst>
          </p:cNvPr>
          <p:cNvSpPr/>
          <p:nvPr/>
        </p:nvSpPr>
        <p:spPr>
          <a:xfrm>
            <a:off x="6396203" y="321729"/>
            <a:ext cx="3208079" cy="367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89B94CD-F643-4987-A178-AD6296927EBD}"/>
              </a:ext>
            </a:extLst>
          </p:cNvPr>
          <p:cNvSpPr/>
          <p:nvPr/>
        </p:nvSpPr>
        <p:spPr>
          <a:xfrm>
            <a:off x="-1" y="0"/>
            <a:ext cx="6072915" cy="6858002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</a:rPr>
              <a:t>Menus de </a:t>
            </a:r>
            <a:r>
              <a:rPr lang="en-US" sz="2400" dirty="0" err="1">
                <a:solidFill>
                  <a:srgbClr val="262626"/>
                </a:solidFill>
              </a:rPr>
              <a:t>requisição</a:t>
            </a:r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1800" dirty="0">
                <a:solidFill>
                  <a:srgbClr val="262626"/>
                </a:solidFill>
              </a:rPr>
              <a:t>(Dark theme)</a:t>
            </a: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Dentro da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botao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menu que </a:t>
            </a:r>
            <a:r>
              <a:rPr lang="en-US" dirty="0" err="1">
                <a:solidFill>
                  <a:srgbClr val="FFFFFF"/>
                </a:solidFill>
              </a:rPr>
              <a:t>deixa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desejava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selecionado</a:t>
            </a:r>
            <a:endParaRPr lang="en-US" dirty="0">
              <a:solidFill>
                <a:srgbClr val="FFFFFF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livro</a:t>
            </a:r>
            <a:r>
              <a:rPr lang="en-US" dirty="0">
                <a:solidFill>
                  <a:srgbClr val="FFFFFF"/>
                </a:solidFill>
              </a:rPr>
              <a:t>, o </a:t>
            </a:r>
            <a:r>
              <a:rPr lang="en-US" dirty="0" err="1">
                <a:solidFill>
                  <a:srgbClr val="FFFFFF"/>
                </a:solidFill>
              </a:rPr>
              <a:t>mesmo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parecer</a:t>
            </a:r>
            <a:r>
              <a:rPr lang="en-US" dirty="0">
                <a:solidFill>
                  <a:srgbClr val="FFFFFF"/>
                </a:solidFill>
              </a:rPr>
              <a:t> no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com a </a:t>
            </a:r>
            <a:r>
              <a:rPr lang="en-US" dirty="0" err="1">
                <a:solidFill>
                  <a:srgbClr val="FFFFFF"/>
                </a:solidFill>
              </a:rPr>
              <a:t>etiqueta</a:t>
            </a:r>
            <a:r>
              <a:rPr lang="en-US" dirty="0">
                <a:solidFill>
                  <a:srgbClr val="FFFFFF"/>
                </a:solidFill>
              </a:rPr>
              <a:t> “por </a:t>
            </a:r>
            <a:r>
              <a:rPr lang="en-US" dirty="0" err="1">
                <a:solidFill>
                  <a:srgbClr val="FFFFFF"/>
                </a:solidFill>
              </a:rPr>
              <a:t>levantar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FA986-B219-4DA8-8E62-4E5062B4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7926" y="485803"/>
            <a:ext cx="1544632" cy="33467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32343" y="2751566"/>
            <a:ext cx="1361054" cy="2948952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4BC60B-BA35-4114-811F-246653F48C16}"/>
              </a:ext>
            </a:extLst>
          </p:cNvPr>
          <p:cNvSpPr/>
          <p:nvPr/>
        </p:nvSpPr>
        <p:spPr>
          <a:xfrm>
            <a:off x="6396203" y="4157447"/>
            <a:ext cx="3208079" cy="2378820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247FE2-6F21-4B06-A191-7BA443F9E810}"/>
              </a:ext>
            </a:extLst>
          </p:cNvPr>
          <p:cNvSpPr/>
          <p:nvPr/>
        </p:nvSpPr>
        <p:spPr>
          <a:xfrm>
            <a:off x="9757212" y="327769"/>
            <a:ext cx="2111317" cy="2059831"/>
          </a:xfrm>
          <a:prstGeom prst="rect">
            <a:avLst/>
          </a:prstGeom>
          <a:solidFill>
            <a:srgbClr val="152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86244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130</TotalTime>
  <Words>318</Words>
  <Application>Microsoft Office PowerPoint</Application>
  <PresentationFormat>Ecrã Panorâmico</PresentationFormat>
  <Paragraphs>33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 (Dark theme)</vt:lpstr>
      <vt:lpstr>Página Inicial (Light theme)</vt:lpstr>
      <vt:lpstr>Histórico</vt:lpstr>
      <vt:lpstr>Livros</vt:lpstr>
      <vt:lpstr>Página do Livro</vt:lpstr>
      <vt:lpstr>Menus de requisição (Dark theme)</vt:lpstr>
      <vt:lpstr>Menus de requisição (light theme)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 Francisco Pinto Vaz</cp:lastModifiedBy>
  <cp:revision>15</cp:revision>
  <dcterms:created xsi:type="dcterms:W3CDTF">2021-06-17T14:27:38Z</dcterms:created>
  <dcterms:modified xsi:type="dcterms:W3CDTF">2022-01-30T22:34:25Z</dcterms:modified>
</cp:coreProperties>
</file>