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59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4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64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ctrTitle" hasCustomPrompt="1"/>
          </p:nvPr>
        </p:nvSpPr>
        <p:spPr>
          <a:xfrm>
            <a:off x="243900" y="159029"/>
            <a:ext cx="8761991" cy="360040"/>
          </a:xfrm>
          <a:prstGeom prst="rect">
            <a:avLst/>
          </a:prstGeom>
        </p:spPr>
        <p:txBody>
          <a:bodyPr lIns="87274" tIns="43637" rIns="87274" bIns="43637"/>
          <a:lstStyle>
            <a:lvl1pPr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rPr>
              <a:t>대표화면</a:t>
            </a:r>
            <a:endParaRPr sz="1400" b="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layout5_shape2"/>
          <p:cNvSpPr>
            <a:spLocks noGrp="1"/>
          </p:cNvSpPr>
          <p:nvPr>
            <p:ph type="subTitle" idx="1"/>
          </p:nvPr>
        </p:nvSpPr>
        <p:spPr>
          <a:xfrm>
            <a:off x="853492" y="562662"/>
            <a:ext cx="3515590" cy="216024"/>
          </a:xfrm>
          <a:prstGeom prst="rect">
            <a:avLst/>
          </a:prstGeom>
        </p:spPr>
        <p:txBody>
          <a:bodyPr lIns="87274" tIns="43637" rIns="87274" bIns="43637"/>
          <a:lstStyle>
            <a:lvl1pPr marL="0" indent="0" algn="l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 marL="436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>
              <a:buNone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편집</a:t>
            </a:r>
            <a:endParaRPr sz="80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5_shape3"/>
          <p:cNvSpPr>
            <a:spLocks noGrp="1"/>
          </p:cNvSpPr>
          <p:nvPr>
            <p:ph type="sldNum" sz="quarter" idx="12"/>
          </p:nvPr>
        </p:nvSpPr>
        <p:spPr>
          <a:xfrm>
            <a:off x="7031350" y="6605167"/>
            <a:ext cx="2000662" cy="255099"/>
          </a:xfrm>
          <a:prstGeom prst="rect">
            <a:avLst/>
          </a:prstGeom>
        </p:spPr>
        <p:txBody>
          <a:bodyPr lIns="87274" tIns="43637" rIns="87274" bIns="4363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/>
            <a:fld id="{4BEDD84E-25D4-4983-8AA1-2863C96F08D9}" type="slidenum">
              <a:rPr lang="en-US" altLang="ko-KR" b="1">
                <a:solidFill>
                  <a:srgbClr val="000000">
                    <a:lumMod val="75000"/>
                    <a:lumOff val="25000"/>
                  </a:srgbClr>
                </a:solidFill>
                <a:latin typeface="맑은 고딕"/>
                <a:ea typeface="맑은 고딕"/>
              </a:rPr>
              <a:t>‹#›</a:t>
            </a:fld>
            <a:endParaRPr b="1">
              <a:solidFill>
                <a:srgbClr val="000000">
                  <a:lumMod val="75000"/>
                  <a:lumOff val="25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" name="layout5_shape5"/>
          <p:cNvSpPr>
            <a:spLocks noGrp="1"/>
          </p:cNvSpPr>
          <p:nvPr>
            <p:ph sz="quarter" idx="13"/>
          </p:nvPr>
        </p:nvSpPr>
        <p:spPr>
          <a:xfrm>
            <a:off x="5059673" y="563971"/>
            <a:ext cx="1645897" cy="195932"/>
          </a:xfrm>
          <a:prstGeom prst="rect">
            <a:avLst/>
          </a:prstGeom>
        </p:spPr>
        <p:txBody>
          <a:bodyPr lIns="87274" tIns="43637" rIns="87274" bIns="43637"/>
          <a:lstStyle>
            <a:lvl1pPr marL="0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3pPr>
            <a:lvl4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4pPr>
            <a:lvl5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5pPr>
          </a:lstStyle>
          <a:p>
            <a:pPr marL="0" lvl="0" indent="0">
              <a:buNone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텍스트</a:t>
            </a:r>
            <a:r>
              <a:rPr lang="en-US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스타일을</a:t>
            </a:r>
            <a:r>
              <a:rPr lang="en-US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편집합니다</a:t>
            </a:r>
            <a:endParaRPr sz="80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65277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sldNum" sz="quarter" idx="4"/>
          </p:nvPr>
        </p:nvSpPr>
        <p:spPr>
          <a:xfrm>
            <a:off x="6898413" y="6662565"/>
            <a:ext cx="2133600" cy="150811"/>
          </a:xfrm>
          <a:prstGeom prst="rect">
            <a:avLst/>
          </a:prstGeom>
        </p:spPr>
        <p:txBody>
          <a:bodyPr lIns="87274" tIns="43637" rIns="87274" bIns="43637" anchor="ctr"/>
          <a:lstStyle>
            <a:lvl1pPr algn="r"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/>
            <a:fld id="{4BEDD84E-25D4-4983-8AA1-2863C96F08D9}" type="slidenum">
              <a:rPr lang="en-US" altLang="ko-KR" sz="800" b="1">
                <a:solidFill>
                  <a:srgbClr val="000000">
                    <a:lumMod val="75000"/>
                    <a:lumOff val="25000"/>
                  </a:srgbClr>
                </a:solidFill>
                <a:latin typeface="맑은 고딕"/>
                <a:ea typeface="맑은 고딕"/>
              </a:rPr>
              <a:t>‹#›</a:t>
            </a:fld>
            <a:endParaRPr sz="800" b="1">
              <a:solidFill>
                <a:srgbClr val="000000">
                  <a:lumMod val="75000"/>
                  <a:lumOff val="25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" name="layout1_shape2"/>
          <p:cNvSpPr>
            <a:spLocks noGrp="1"/>
          </p:cNvSpPr>
          <p:nvPr>
            <p:ph type="title"/>
          </p:nvPr>
        </p:nvSpPr>
        <p:spPr>
          <a:xfrm>
            <a:off x="516520" y="161378"/>
            <a:ext cx="8110960" cy="785818"/>
          </a:xfrm>
          <a:prstGeom prst="rect">
            <a:avLst/>
          </a:prstGeom>
        </p:spPr>
        <p:txBody>
          <a:bodyPr lIns="17180" tIns="17180" rIns="17180" bIns="17180" anchor="ctr"/>
          <a:lstStyle>
            <a:lvl1pPr>
              <a:defRPr sz="1600">
                <a:effectLst/>
              </a:defRPr>
            </a:lvl1pPr>
          </a:lstStyle>
          <a:p>
            <a:r>
              <a:rPr lang="ko-KR" altLang="en-US" sz="1600"/>
              <a:t>마스터</a:t>
            </a:r>
            <a:r>
              <a:rPr lang="en-US" altLang="en-US" sz="1600"/>
              <a:t> </a:t>
            </a:r>
            <a:r>
              <a:rPr lang="ko-KR" altLang="en-US" sz="1600"/>
              <a:t>제목</a:t>
            </a:r>
            <a:r>
              <a:rPr lang="en-US" altLang="en-US" sz="1600"/>
              <a:t> </a:t>
            </a:r>
            <a:r>
              <a:rPr lang="ko-KR" altLang="en-US" sz="1600"/>
              <a:t>스타일</a:t>
            </a:r>
            <a:r>
              <a:rPr lang="en-US" altLang="en-US" sz="1600"/>
              <a:t> </a:t>
            </a:r>
            <a:r>
              <a:rPr lang="ko-KR" altLang="en-US" sz="1600"/>
              <a:t>편집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04755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2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24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6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9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5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6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0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0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9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9_shape1"/>
          <p:cNvSpPr>
            <a:spLocks noGrp="1"/>
          </p:cNvSpPr>
          <p:nvPr>
            <p:ph type="ctrTitle"/>
          </p:nvPr>
        </p:nvSpPr>
        <p:spPr>
          <a:xfrm>
            <a:off x="190438" y="166950"/>
            <a:ext cx="7311582" cy="360040"/>
          </a:xfrm>
          <a:prstGeom prst="rect">
            <a:avLst/>
          </a:prstGeom>
        </p:spPr>
        <p:txBody>
          <a:bodyPr lIns="87274" tIns="43637" rIns="87274" bIns="43637" anchor="t">
            <a:normAutofit fontScale="90000"/>
          </a:bodyPr>
          <a:lstStyle>
            <a:lvl1pPr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defTabSz="872744"/>
            <a:r>
              <a:rPr lang="en-US" altLang="ko-KR" sz="2400" b="1"/>
              <a:t>10-1 </a:t>
            </a:r>
            <a:r>
              <a:rPr lang="ko-KR" altLang="en-US" sz="2400" b="1"/>
              <a:t>대표 화면</a:t>
            </a:r>
          </a:p>
        </p:txBody>
      </p:sp>
      <p:sp>
        <p:nvSpPr>
          <p:cNvPr id="4" name="slide29_shape2"/>
          <p:cNvSpPr>
            <a:spLocks noGrp="1"/>
          </p:cNvSpPr>
          <p:nvPr>
            <p:ph type="subTitle" idx="1"/>
          </p:nvPr>
        </p:nvSpPr>
        <p:spPr>
          <a:xfrm>
            <a:off x="853492" y="562662"/>
            <a:ext cx="3515590" cy="216024"/>
          </a:xfrm>
          <a:prstGeom prst="rect">
            <a:avLst/>
          </a:prstGeom>
        </p:spPr>
        <p:txBody>
          <a:bodyPr lIns="87274" tIns="43637" rIns="87274" bIns="43637"/>
          <a:lstStyle>
            <a:lvl1pPr marL="0" indent="0" algn="l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 marL="500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4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872744"/>
            <a:r>
              <a:rPr lang="ko-KR" altLang="en-US" sz="800" dirty="0">
                <a:solidFill>
                  <a:schemeClr val="tx1"/>
                </a:solidFill>
              </a:rPr>
              <a:t>요약정보</a:t>
            </a:r>
            <a:endParaRPr sz="800" dirty="0">
              <a:solidFill>
                <a:schemeClr val="tx1"/>
              </a:solidFill>
            </a:endParaRPr>
          </a:p>
        </p:txBody>
      </p:sp>
      <p:sp>
        <p:nvSpPr>
          <p:cNvPr id="5" name="slide29_shape3"/>
          <p:cNvSpPr>
            <a:spLocks noGrp="1"/>
          </p:cNvSpPr>
          <p:nvPr>
            <p:ph type="sldNum" sz="quarter" idx="12"/>
          </p:nvPr>
        </p:nvSpPr>
        <p:spPr>
          <a:xfrm>
            <a:off x="7031350" y="6605167"/>
            <a:ext cx="2000662" cy="255099"/>
          </a:xfrm>
          <a:prstGeom prst="rect">
            <a:avLst/>
          </a:prstGeom>
        </p:spPr>
        <p:txBody>
          <a:bodyPr lIns="87274" tIns="43637" rIns="87274" bIns="4363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 latinLnBrk="1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800">
                <a:solidFill>
                  <a:srgbClr val="000000">
                    <a:lumMod val="75000"/>
                    <a:lumOff val="25000"/>
                  </a:srgbClr>
                </a:solidFill>
              </a:rPr>
              <a:t>1</a:t>
            </a:fld>
            <a:endParaRPr sz="8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29_shape4"/>
          <p:cNvSpPr>
            <a:spLocks noGrp="1"/>
          </p:cNvSpPr>
          <p:nvPr>
            <p:ph sz="quarter" idx="13"/>
          </p:nvPr>
        </p:nvSpPr>
        <p:spPr>
          <a:xfrm>
            <a:off x="5059673" y="563971"/>
            <a:ext cx="1645897" cy="195932"/>
          </a:xfrm>
          <a:prstGeom prst="rect">
            <a:avLst/>
          </a:prstGeom>
        </p:spPr>
        <p:txBody>
          <a:bodyPr lIns="87274" tIns="43637" rIns="87274" bIns="43637">
            <a:normAutofit fontScale="92500"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2pPr>
            <a:lvl3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3pPr>
            <a:lvl4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4pPr>
            <a:lvl5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5pPr>
          </a:lstStyle>
          <a:p>
            <a:pPr defTabSz="872744"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</a:rPr>
              <a:t>INFORM_01</a:t>
            </a:r>
            <a:endParaRPr sz="8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50335"/>
              </p:ext>
            </p:extLst>
          </p:nvPr>
        </p:nvGraphicFramePr>
        <p:xfrm>
          <a:off x="6774429" y="790782"/>
          <a:ext cx="2214555" cy="89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4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01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51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02</a:t>
                      </a:r>
                      <a:endParaRPr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03</a:t>
                      </a:r>
                      <a:endParaRPr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04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70" y="2589536"/>
            <a:ext cx="5565407" cy="176446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848847" y="2800882"/>
            <a:ext cx="1064381" cy="1341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81" tIns="39840" rIns="79681" bIns="39840" spcCol="0"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평점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494307" y="3274866"/>
            <a:ext cx="2257778" cy="349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81" tIns="39840" rIns="79681" bIns="39840" spcCol="0"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494307" y="3756658"/>
            <a:ext cx="516063" cy="349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81" tIns="39840" rIns="79681" bIns="39840" spcCol="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종류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139386" y="3756658"/>
            <a:ext cx="516063" cy="349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81" tIns="39840" rIns="79681" bIns="39840" spcCol="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거리</a:t>
            </a:r>
          </a:p>
        </p:txBody>
      </p:sp>
    </p:spTree>
    <p:extLst>
      <p:ext uri="{BB962C8B-B14F-4D97-AF65-F5344CB8AC3E}">
        <p14:creationId xmlns:p14="http://schemas.microsoft.com/office/powerpoint/2010/main" val="188214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9_shape1"/>
          <p:cNvSpPr>
            <a:spLocks noGrp="1"/>
          </p:cNvSpPr>
          <p:nvPr>
            <p:ph type="ctrTitle"/>
          </p:nvPr>
        </p:nvSpPr>
        <p:spPr>
          <a:xfrm>
            <a:off x="190438" y="166950"/>
            <a:ext cx="7311582" cy="360040"/>
          </a:xfrm>
          <a:prstGeom prst="rect">
            <a:avLst/>
          </a:prstGeom>
        </p:spPr>
        <p:txBody>
          <a:bodyPr lIns="87274" tIns="43637" rIns="87274" bIns="43637"/>
          <a:lstStyle>
            <a:lvl1pPr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defTabSz="872744"/>
            <a:r>
              <a:rPr lang="en-US" altLang="ko-KR" sz="1400" b="1"/>
              <a:t>10-2 000000</a:t>
            </a:r>
            <a:endParaRPr sz="1400" b="1"/>
          </a:p>
        </p:txBody>
      </p:sp>
      <p:sp>
        <p:nvSpPr>
          <p:cNvPr id="4" name="slide29_shape2"/>
          <p:cNvSpPr>
            <a:spLocks noGrp="1"/>
          </p:cNvSpPr>
          <p:nvPr>
            <p:ph type="subTitle" idx="1"/>
          </p:nvPr>
        </p:nvSpPr>
        <p:spPr>
          <a:xfrm>
            <a:off x="853492" y="562662"/>
            <a:ext cx="3515590" cy="216024"/>
          </a:xfrm>
          <a:prstGeom prst="rect">
            <a:avLst/>
          </a:prstGeom>
        </p:spPr>
        <p:txBody>
          <a:bodyPr lIns="87274" tIns="43637" rIns="87274" bIns="43637">
            <a:normAutofit lnSpcReduction="10000"/>
          </a:bodyPr>
          <a:lstStyle>
            <a:lvl1pPr marL="0" indent="0" algn="l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 marL="500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4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872744"/>
            <a:r>
              <a:rPr lang="ko-KR" altLang="en-US" dirty="0" smtClean="0">
                <a:solidFill>
                  <a:schemeClr val="tx1"/>
                </a:solidFill>
              </a:rPr>
              <a:t>지</a:t>
            </a:r>
            <a:r>
              <a:rPr lang="ko-KR" altLang="en-US" dirty="0">
                <a:solidFill>
                  <a:schemeClr val="tx1"/>
                </a:solidFill>
              </a:rPr>
              <a:t>도</a:t>
            </a:r>
            <a:endParaRPr sz="800" dirty="0">
              <a:solidFill>
                <a:schemeClr val="tx1"/>
              </a:solidFill>
            </a:endParaRPr>
          </a:p>
        </p:txBody>
      </p:sp>
      <p:sp>
        <p:nvSpPr>
          <p:cNvPr id="5" name="slide29_shape3"/>
          <p:cNvSpPr>
            <a:spLocks noGrp="1"/>
          </p:cNvSpPr>
          <p:nvPr>
            <p:ph type="sldNum" sz="quarter" idx="12"/>
          </p:nvPr>
        </p:nvSpPr>
        <p:spPr>
          <a:xfrm>
            <a:off x="7031350" y="6605167"/>
            <a:ext cx="2000662" cy="255099"/>
          </a:xfrm>
          <a:prstGeom prst="rect">
            <a:avLst/>
          </a:prstGeom>
        </p:spPr>
        <p:txBody>
          <a:bodyPr lIns="87274" tIns="43637" rIns="87274" bIns="4363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 latinLnBrk="1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800">
                <a:solidFill>
                  <a:srgbClr val="000000">
                    <a:lumMod val="75000"/>
                    <a:lumOff val="25000"/>
                  </a:srgbClr>
                </a:solidFill>
              </a:rPr>
              <a:t>2</a:t>
            </a:fld>
            <a:endParaRPr sz="8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29_shape4"/>
          <p:cNvSpPr>
            <a:spLocks noGrp="1"/>
          </p:cNvSpPr>
          <p:nvPr>
            <p:ph sz="quarter" idx="13"/>
          </p:nvPr>
        </p:nvSpPr>
        <p:spPr>
          <a:xfrm>
            <a:off x="5059673" y="563971"/>
            <a:ext cx="1645897" cy="195932"/>
          </a:xfrm>
          <a:prstGeom prst="rect">
            <a:avLst/>
          </a:prstGeom>
        </p:spPr>
        <p:txBody>
          <a:bodyPr lIns="87274" tIns="43637" rIns="87274" bIns="43637">
            <a:normAutofit fontScale="92500" lnSpcReduction="20000"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2pPr>
            <a:lvl3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3pPr>
            <a:lvl4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4pPr>
            <a:lvl5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5pPr>
          </a:lstStyle>
          <a:p>
            <a:pPr defTabSz="872744"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MAP_01</a:t>
            </a:r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7" y="1082767"/>
            <a:ext cx="2425883" cy="54686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0" y="5035254"/>
            <a:ext cx="2195451" cy="7471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713" y="3166431"/>
            <a:ext cx="2195451" cy="747179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52727"/>
              </p:ext>
            </p:extLst>
          </p:nvPr>
        </p:nvGraphicFramePr>
        <p:xfrm>
          <a:off x="6774429" y="894451"/>
          <a:ext cx="2214555" cy="6894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4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01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현 위치 표시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02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지도</a:t>
                      </a:r>
                      <a:endParaRPr lang="en-US" altLang="ko-KR" sz="700" dirty="0" smtClean="0"/>
                    </a:p>
                    <a:p>
                      <a:pPr algn="l" latinLnBrk="1"/>
                      <a:r>
                        <a:rPr lang="en-US" altLang="ko-KR" sz="700" dirty="0" smtClean="0"/>
                        <a:t>-</a:t>
                      </a:r>
                      <a:r>
                        <a:rPr lang="ko-KR" altLang="en-US" sz="700" dirty="0" smtClean="0"/>
                        <a:t>내 위치 반경 </a:t>
                      </a:r>
                      <a:r>
                        <a:rPr lang="en-US" altLang="ko-KR" sz="700" dirty="0" smtClean="0"/>
                        <a:t>1km </a:t>
                      </a:r>
                      <a:r>
                        <a:rPr lang="ko-KR" altLang="en-US" sz="700" dirty="0" smtClean="0"/>
                        <a:t>이내의 착한 가격 식당</a:t>
                      </a:r>
                      <a:r>
                        <a:rPr lang="en-US" altLang="ko-KR" sz="700" dirty="0" smtClean="0"/>
                        <a:t>, </a:t>
                      </a:r>
                    </a:p>
                    <a:p>
                      <a:pPr algn="l" latinLnBrk="1"/>
                      <a:r>
                        <a:rPr lang="ko-KR" altLang="en-US" sz="700" dirty="0" err="1" smtClean="0"/>
                        <a:t>맛칩</a:t>
                      </a:r>
                      <a:r>
                        <a:rPr lang="ko-KR" altLang="en-US" sz="700" dirty="0" smtClean="0"/>
                        <a:t> 인증 식당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위치 </a:t>
                      </a:r>
                      <a:r>
                        <a:rPr lang="ko-KR" altLang="en-US" sz="700" dirty="0" err="1" smtClean="0"/>
                        <a:t>마커</a:t>
                      </a:r>
                      <a:r>
                        <a:rPr lang="ko-KR" altLang="en-US" sz="700" dirty="0" smtClean="0"/>
                        <a:t> 표시</a:t>
                      </a:r>
                      <a:endParaRPr lang="ko-KR" altLang="en-US" sz="700" dirty="0"/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03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내 위치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04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식당 위치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마커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583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05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식당 이름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착한 가격 업소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흰색 바탕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검은색 글씨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맛칩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 인증 가게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파란 바탕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검은색 글씨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즐겨찾기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 가게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 (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노랑 바탕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검은색 글씨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06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설정된 위치 반경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07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요약 정보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(INFORM_01)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38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08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터치 시 현재 범위 가게 리스트로 이동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MAP_01_01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로 이동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38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09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터치 시 필터로 이동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MAP_01_02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로 이동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61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10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내 위치 재설정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다른 장소로 이동 후 내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GPS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로 돌아오고 싶을 때 사용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52593" y="1255548"/>
            <a:ext cx="1677206" cy="5183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81" tIns="39840" rIns="79681" bIns="39840" spcCol="0" rtlCol="0" anchor="ctr"/>
          <a:lstStyle/>
          <a:p>
            <a:pPr algn="ctr"/>
            <a:endParaRPr lang="ko-KR" altLang="en-US"/>
          </a:p>
        </p:txBody>
      </p:sp>
      <p:sp>
        <p:nvSpPr>
          <p:cNvPr id="11" name="slide24_shape4"/>
          <p:cNvSpPr/>
          <p:nvPr/>
        </p:nvSpPr>
        <p:spPr>
          <a:xfrm>
            <a:off x="653650" y="1319926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01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2" name="slide24_shape4"/>
          <p:cNvSpPr/>
          <p:nvPr/>
        </p:nvSpPr>
        <p:spPr>
          <a:xfrm>
            <a:off x="1988971" y="2820609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02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3" name="slide24_shape4"/>
          <p:cNvSpPr/>
          <p:nvPr/>
        </p:nvSpPr>
        <p:spPr>
          <a:xfrm>
            <a:off x="1614633" y="3131616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03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4" name="slide24_shape4"/>
          <p:cNvSpPr/>
          <p:nvPr/>
        </p:nvSpPr>
        <p:spPr>
          <a:xfrm>
            <a:off x="1080496" y="3326411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04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5" name="slide24_shape4"/>
          <p:cNvSpPr/>
          <p:nvPr/>
        </p:nvSpPr>
        <p:spPr>
          <a:xfrm>
            <a:off x="1080537" y="3034218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latin typeface="굴림"/>
                <a:ea typeface="굴림"/>
              </a:rPr>
              <a:t>05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7" name="slide24_shape4"/>
          <p:cNvSpPr/>
          <p:nvPr/>
        </p:nvSpPr>
        <p:spPr>
          <a:xfrm>
            <a:off x="989139" y="2475045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06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8" name="slide24_shape4"/>
          <p:cNvSpPr/>
          <p:nvPr/>
        </p:nvSpPr>
        <p:spPr>
          <a:xfrm>
            <a:off x="562293" y="4850482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07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9" name="slide24_shape4"/>
          <p:cNvSpPr/>
          <p:nvPr/>
        </p:nvSpPr>
        <p:spPr>
          <a:xfrm>
            <a:off x="2397586" y="1412587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08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20" name="slide24_shape4"/>
          <p:cNvSpPr/>
          <p:nvPr/>
        </p:nvSpPr>
        <p:spPr>
          <a:xfrm>
            <a:off x="2397667" y="1818474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09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21" name="slide24_shape4"/>
          <p:cNvSpPr/>
          <p:nvPr/>
        </p:nvSpPr>
        <p:spPr>
          <a:xfrm>
            <a:off x="2397586" y="2280249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10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07804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9_shape1"/>
          <p:cNvSpPr>
            <a:spLocks noGrp="1"/>
          </p:cNvSpPr>
          <p:nvPr>
            <p:ph type="ctrTitle"/>
          </p:nvPr>
        </p:nvSpPr>
        <p:spPr>
          <a:xfrm>
            <a:off x="190438" y="166950"/>
            <a:ext cx="7311582" cy="360040"/>
          </a:xfrm>
          <a:prstGeom prst="rect">
            <a:avLst/>
          </a:prstGeom>
        </p:spPr>
        <p:txBody>
          <a:bodyPr lIns="87274" tIns="43637" rIns="87274" bIns="43637"/>
          <a:lstStyle>
            <a:lvl1pPr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defTabSz="872744"/>
            <a:r>
              <a:rPr lang="en-US" altLang="ko-KR" sz="1400" b="1"/>
              <a:t>10-2 000000</a:t>
            </a:r>
            <a:endParaRPr sz="1400" b="1"/>
          </a:p>
        </p:txBody>
      </p:sp>
      <p:sp>
        <p:nvSpPr>
          <p:cNvPr id="4" name="slide29_shape2"/>
          <p:cNvSpPr>
            <a:spLocks noGrp="1"/>
          </p:cNvSpPr>
          <p:nvPr>
            <p:ph type="subTitle" idx="1"/>
          </p:nvPr>
        </p:nvSpPr>
        <p:spPr>
          <a:xfrm>
            <a:off x="853492" y="562662"/>
            <a:ext cx="3515590" cy="216024"/>
          </a:xfrm>
          <a:prstGeom prst="rect">
            <a:avLst/>
          </a:prstGeom>
        </p:spPr>
        <p:txBody>
          <a:bodyPr lIns="87274" tIns="43637" rIns="87274" bIns="43637">
            <a:normAutofit lnSpcReduction="10000"/>
          </a:bodyPr>
          <a:lstStyle>
            <a:lvl1pPr marL="0" indent="0" algn="l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 marL="500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4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872744"/>
            <a:r>
              <a:rPr lang="ko-KR" altLang="en-US" dirty="0" smtClean="0">
                <a:solidFill>
                  <a:schemeClr val="tx1"/>
                </a:solidFill>
              </a:rPr>
              <a:t>지</a:t>
            </a:r>
            <a:r>
              <a:rPr lang="ko-KR" altLang="en-US" dirty="0">
                <a:solidFill>
                  <a:schemeClr val="tx1"/>
                </a:solidFill>
              </a:rPr>
              <a:t>도</a:t>
            </a:r>
            <a:endParaRPr sz="800" dirty="0">
              <a:solidFill>
                <a:schemeClr val="tx1"/>
              </a:solidFill>
            </a:endParaRPr>
          </a:p>
        </p:txBody>
      </p:sp>
      <p:sp>
        <p:nvSpPr>
          <p:cNvPr id="5" name="slide29_shape3"/>
          <p:cNvSpPr>
            <a:spLocks noGrp="1"/>
          </p:cNvSpPr>
          <p:nvPr>
            <p:ph type="sldNum" sz="quarter" idx="12"/>
          </p:nvPr>
        </p:nvSpPr>
        <p:spPr>
          <a:xfrm>
            <a:off x="7031350" y="6605167"/>
            <a:ext cx="2000662" cy="255099"/>
          </a:xfrm>
          <a:prstGeom prst="rect">
            <a:avLst/>
          </a:prstGeom>
        </p:spPr>
        <p:txBody>
          <a:bodyPr lIns="87274" tIns="43637" rIns="87274" bIns="4363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 latinLnBrk="1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800">
                <a:solidFill>
                  <a:srgbClr val="000000">
                    <a:lumMod val="75000"/>
                    <a:lumOff val="25000"/>
                  </a:srgbClr>
                </a:solidFill>
              </a:rPr>
              <a:t>3</a:t>
            </a:fld>
            <a:endParaRPr sz="8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29_shape4"/>
          <p:cNvSpPr>
            <a:spLocks noGrp="1"/>
          </p:cNvSpPr>
          <p:nvPr>
            <p:ph sz="quarter" idx="13"/>
          </p:nvPr>
        </p:nvSpPr>
        <p:spPr>
          <a:xfrm>
            <a:off x="5059673" y="563971"/>
            <a:ext cx="1645897" cy="195932"/>
          </a:xfrm>
          <a:prstGeom prst="rect">
            <a:avLst/>
          </a:prstGeom>
        </p:spPr>
        <p:txBody>
          <a:bodyPr lIns="87274" tIns="43637" rIns="87274" bIns="43637">
            <a:normAutofit fontScale="92500" lnSpcReduction="20000"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2pPr>
            <a:lvl3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3pPr>
            <a:lvl4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4pPr>
            <a:lvl5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5pPr>
          </a:lstStyle>
          <a:p>
            <a:pPr defTabSz="872744"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MAP_01</a:t>
            </a:r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7" y="1082767"/>
            <a:ext cx="2425883" cy="54686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0" y="5035254"/>
            <a:ext cx="2195451" cy="7471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713" y="3166431"/>
            <a:ext cx="2195451" cy="747179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57577"/>
              </p:ext>
            </p:extLst>
          </p:nvPr>
        </p:nvGraphicFramePr>
        <p:xfrm>
          <a:off x="6774429" y="894451"/>
          <a:ext cx="2214555" cy="6894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4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01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현 위치 표시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02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지도</a:t>
                      </a:r>
                      <a:endParaRPr lang="en-US" altLang="ko-KR" sz="700" dirty="0" smtClean="0"/>
                    </a:p>
                    <a:p>
                      <a:pPr algn="l" latinLnBrk="1"/>
                      <a:r>
                        <a:rPr lang="en-US" altLang="ko-KR" sz="700" dirty="0" smtClean="0"/>
                        <a:t>-</a:t>
                      </a:r>
                      <a:r>
                        <a:rPr lang="ko-KR" altLang="en-US" sz="700" dirty="0" smtClean="0"/>
                        <a:t>내 위치 반경 </a:t>
                      </a:r>
                      <a:r>
                        <a:rPr lang="en-US" altLang="ko-KR" sz="700" dirty="0" smtClean="0"/>
                        <a:t>1km </a:t>
                      </a:r>
                      <a:r>
                        <a:rPr lang="ko-KR" altLang="en-US" sz="700" dirty="0" smtClean="0"/>
                        <a:t>이내의 착한 가격 식당</a:t>
                      </a:r>
                      <a:r>
                        <a:rPr lang="en-US" altLang="ko-KR" sz="700" dirty="0" smtClean="0"/>
                        <a:t>, </a:t>
                      </a:r>
                    </a:p>
                    <a:p>
                      <a:pPr algn="l" latinLnBrk="1"/>
                      <a:r>
                        <a:rPr lang="ko-KR" altLang="en-US" sz="700" dirty="0" err="1" smtClean="0"/>
                        <a:t>맛칩</a:t>
                      </a:r>
                      <a:r>
                        <a:rPr lang="ko-KR" altLang="en-US" sz="700" dirty="0" smtClean="0"/>
                        <a:t> 인증 식당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위치 </a:t>
                      </a:r>
                      <a:r>
                        <a:rPr lang="ko-KR" altLang="en-US" sz="700" dirty="0" err="1" smtClean="0"/>
                        <a:t>마커</a:t>
                      </a:r>
                      <a:r>
                        <a:rPr lang="ko-KR" altLang="en-US" sz="700" dirty="0" smtClean="0"/>
                        <a:t> 표시</a:t>
                      </a:r>
                      <a:endParaRPr lang="ko-KR" altLang="en-US" sz="700" dirty="0"/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03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내 위치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04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식당 위치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마커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583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05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식당 이름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착한 가격 업소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흰색 바탕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검은색 글씨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맛칩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 인증 가게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파란 바탕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검은색 글씨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즐겨찾기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 가게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 (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노랑 바탕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검은색 글씨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06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설정된 위치 반경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07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요약 정보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(INFORM_01)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38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08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터치 시 현재 범위 가게 리스트로 이동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MAP_01_01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로 이동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38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09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터치 시 필터로 이동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MAP_01_02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로 이동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61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10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내 위치 재설정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다른 장소로 이동 후 내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GPS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로 돌아오고 싶을 때 사용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52593" y="1255548"/>
            <a:ext cx="1677206" cy="5183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81" tIns="39840" rIns="79681" bIns="39840" spcCol="0"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6030" y="1250811"/>
            <a:ext cx="1677206" cy="5183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81" tIns="39840" rIns="79681" bIns="39840" spcCol="0"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3650" y="4516908"/>
            <a:ext cx="1677206" cy="5183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81" tIns="39840" rIns="79681" bIns="39840" spcCol="0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201712" y="3166430"/>
            <a:ext cx="2195451" cy="838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81" tIns="39840" rIns="79681" bIns="39840" spcCol="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36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9_shape1"/>
          <p:cNvSpPr>
            <a:spLocks noGrp="1"/>
          </p:cNvSpPr>
          <p:nvPr>
            <p:ph type="ctrTitle"/>
          </p:nvPr>
        </p:nvSpPr>
        <p:spPr>
          <a:xfrm>
            <a:off x="190438" y="166950"/>
            <a:ext cx="7311582" cy="360040"/>
          </a:xfrm>
          <a:prstGeom prst="rect">
            <a:avLst/>
          </a:prstGeom>
        </p:spPr>
        <p:txBody>
          <a:bodyPr lIns="87274" tIns="43637" rIns="87274" bIns="43637"/>
          <a:lstStyle>
            <a:lvl1pPr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defTabSz="872744"/>
            <a:r>
              <a:rPr lang="en-US" altLang="ko-KR" sz="1400" b="1"/>
              <a:t>10-2 000000</a:t>
            </a:r>
            <a:endParaRPr sz="1400" b="1"/>
          </a:p>
        </p:txBody>
      </p:sp>
      <p:sp>
        <p:nvSpPr>
          <p:cNvPr id="4" name="slide29_shape2"/>
          <p:cNvSpPr>
            <a:spLocks noGrp="1"/>
          </p:cNvSpPr>
          <p:nvPr>
            <p:ph type="subTitle" idx="1"/>
          </p:nvPr>
        </p:nvSpPr>
        <p:spPr>
          <a:xfrm>
            <a:off x="853492" y="562662"/>
            <a:ext cx="3515590" cy="216024"/>
          </a:xfrm>
          <a:prstGeom prst="rect">
            <a:avLst/>
          </a:prstGeom>
        </p:spPr>
        <p:txBody>
          <a:bodyPr lIns="87274" tIns="43637" rIns="87274" bIns="43637"/>
          <a:lstStyle>
            <a:lvl1pPr marL="0" indent="0" algn="l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 marL="500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4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872744"/>
            <a:r>
              <a:rPr lang="ko-KR" altLang="en-US" sz="800" dirty="0">
                <a:solidFill>
                  <a:schemeClr val="tx1"/>
                </a:solidFill>
              </a:rPr>
              <a:t>요약화면 리스트</a:t>
            </a:r>
            <a:endParaRPr sz="800" dirty="0">
              <a:solidFill>
                <a:schemeClr val="tx1"/>
              </a:solidFill>
            </a:endParaRPr>
          </a:p>
        </p:txBody>
      </p:sp>
      <p:sp>
        <p:nvSpPr>
          <p:cNvPr id="5" name="slide29_shape3"/>
          <p:cNvSpPr>
            <a:spLocks noGrp="1"/>
          </p:cNvSpPr>
          <p:nvPr>
            <p:ph type="sldNum" sz="quarter" idx="12"/>
          </p:nvPr>
        </p:nvSpPr>
        <p:spPr>
          <a:xfrm>
            <a:off x="7031350" y="6605167"/>
            <a:ext cx="2000662" cy="255099"/>
          </a:xfrm>
          <a:prstGeom prst="rect">
            <a:avLst/>
          </a:prstGeom>
        </p:spPr>
        <p:txBody>
          <a:bodyPr lIns="87274" tIns="43637" rIns="87274" bIns="4363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 latinLnBrk="1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800">
                <a:solidFill>
                  <a:srgbClr val="000000">
                    <a:lumMod val="75000"/>
                    <a:lumOff val="25000"/>
                  </a:srgbClr>
                </a:solidFill>
              </a:rPr>
              <a:t>4</a:t>
            </a:fld>
            <a:endParaRPr sz="8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29_shape4"/>
          <p:cNvSpPr>
            <a:spLocks noGrp="1"/>
          </p:cNvSpPr>
          <p:nvPr>
            <p:ph sz="quarter" idx="13"/>
          </p:nvPr>
        </p:nvSpPr>
        <p:spPr>
          <a:xfrm>
            <a:off x="5059673" y="563971"/>
            <a:ext cx="1645897" cy="195932"/>
          </a:xfrm>
          <a:prstGeom prst="rect">
            <a:avLst/>
          </a:prstGeom>
        </p:spPr>
        <p:txBody>
          <a:bodyPr lIns="87274" tIns="43637" rIns="87274" bIns="43637">
            <a:normAutofit fontScale="92500"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2pPr>
            <a:lvl3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3pPr>
            <a:lvl4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4pPr>
            <a:lvl5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5pPr>
          </a:lstStyle>
          <a:p>
            <a:pPr defTabSz="872744">
              <a:spcAft>
                <a:spcPct val="0"/>
              </a:spcAft>
            </a:pPr>
            <a:r>
              <a:rPr lang="en-US" altLang="ko-KR" sz="800" dirty="0">
                <a:solidFill>
                  <a:schemeClr val="tx1"/>
                </a:solidFill>
              </a:rPr>
              <a:t>MAP_01_01</a:t>
            </a:r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3" y="1143699"/>
            <a:ext cx="2272673" cy="52980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0" y="1441392"/>
            <a:ext cx="2034181" cy="6435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0" y="2177822"/>
            <a:ext cx="2034181" cy="7364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0" y="2914255"/>
            <a:ext cx="2034181" cy="7256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0" y="3639938"/>
            <a:ext cx="2034181" cy="7509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0" y="4396578"/>
            <a:ext cx="2034181" cy="72928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0" y="5125862"/>
            <a:ext cx="2034181" cy="643509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45557"/>
              </p:ext>
            </p:extLst>
          </p:nvPr>
        </p:nvGraphicFramePr>
        <p:xfrm>
          <a:off x="6774429" y="894451"/>
          <a:ext cx="2214555" cy="591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4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761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01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반경 내 가게의 요약정보를 리스트로 보여줌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터치 시 상세페이지로 이동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INFORM_02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51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02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세로 스크롤 이동</a:t>
                      </a:r>
                      <a:endParaRPr lang="ko-KR" altLang="en-US" sz="700" dirty="0"/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03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04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slide24_shape4"/>
          <p:cNvSpPr/>
          <p:nvPr/>
        </p:nvSpPr>
        <p:spPr>
          <a:xfrm>
            <a:off x="653650" y="1173520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01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9" name="slide24_shape4"/>
          <p:cNvSpPr/>
          <p:nvPr/>
        </p:nvSpPr>
        <p:spPr>
          <a:xfrm>
            <a:off x="2658719" y="1217793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02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07733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9_shape1"/>
          <p:cNvSpPr>
            <a:spLocks noGrp="1"/>
          </p:cNvSpPr>
          <p:nvPr>
            <p:ph type="ctrTitle"/>
          </p:nvPr>
        </p:nvSpPr>
        <p:spPr>
          <a:xfrm>
            <a:off x="190438" y="166950"/>
            <a:ext cx="7311582" cy="360040"/>
          </a:xfrm>
          <a:prstGeom prst="rect">
            <a:avLst/>
          </a:prstGeom>
        </p:spPr>
        <p:txBody>
          <a:bodyPr lIns="87274" tIns="43637" rIns="87274" bIns="43637"/>
          <a:lstStyle>
            <a:lvl1pPr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defTabSz="872744"/>
            <a:r>
              <a:rPr lang="en-US" altLang="ko-KR" sz="1400" b="1"/>
              <a:t>10-2 000000</a:t>
            </a:r>
            <a:endParaRPr sz="1400" b="1"/>
          </a:p>
        </p:txBody>
      </p:sp>
      <p:sp>
        <p:nvSpPr>
          <p:cNvPr id="4" name="slide29_shape2"/>
          <p:cNvSpPr>
            <a:spLocks noGrp="1"/>
          </p:cNvSpPr>
          <p:nvPr>
            <p:ph type="subTitle" idx="1"/>
          </p:nvPr>
        </p:nvSpPr>
        <p:spPr>
          <a:xfrm>
            <a:off x="853492" y="562662"/>
            <a:ext cx="3515590" cy="216024"/>
          </a:xfrm>
          <a:prstGeom prst="rect">
            <a:avLst/>
          </a:prstGeom>
        </p:spPr>
        <p:txBody>
          <a:bodyPr lIns="87274" tIns="43637" rIns="87274" bIns="43637">
            <a:normAutofit lnSpcReduction="10000"/>
          </a:bodyPr>
          <a:lstStyle>
            <a:lvl1pPr marL="0" indent="0" algn="l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 marL="500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4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872744"/>
            <a:r>
              <a:rPr lang="ko-KR" altLang="en-US" dirty="0" smtClean="0">
                <a:solidFill>
                  <a:schemeClr val="tx1"/>
                </a:solidFill>
              </a:rPr>
              <a:t>필</a:t>
            </a:r>
            <a:r>
              <a:rPr lang="ko-KR" altLang="en-US" dirty="0">
                <a:solidFill>
                  <a:schemeClr val="tx1"/>
                </a:solidFill>
              </a:rPr>
              <a:t>터</a:t>
            </a:r>
            <a:endParaRPr sz="800" dirty="0">
              <a:solidFill>
                <a:schemeClr val="tx1"/>
              </a:solidFill>
            </a:endParaRPr>
          </a:p>
        </p:txBody>
      </p:sp>
      <p:sp>
        <p:nvSpPr>
          <p:cNvPr id="5" name="slide29_shape3"/>
          <p:cNvSpPr>
            <a:spLocks noGrp="1"/>
          </p:cNvSpPr>
          <p:nvPr>
            <p:ph type="sldNum" sz="quarter" idx="12"/>
          </p:nvPr>
        </p:nvSpPr>
        <p:spPr>
          <a:xfrm>
            <a:off x="7031350" y="6605167"/>
            <a:ext cx="2000662" cy="255099"/>
          </a:xfrm>
          <a:prstGeom prst="rect">
            <a:avLst/>
          </a:prstGeom>
        </p:spPr>
        <p:txBody>
          <a:bodyPr lIns="87274" tIns="43637" rIns="87274" bIns="4363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 latinLnBrk="1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800">
                <a:solidFill>
                  <a:srgbClr val="000000">
                    <a:lumMod val="75000"/>
                    <a:lumOff val="25000"/>
                  </a:srgbClr>
                </a:solidFill>
              </a:rPr>
              <a:t>5</a:t>
            </a:fld>
            <a:endParaRPr sz="8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29_shape4"/>
          <p:cNvSpPr>
            <a:spLocks noGrp="1"/>
          </p:cNvSpPr>
          <p:nvPr>
            <p:ph sz="quarter" idx="13"/>
          </p:nvPr>
        </p:nvSpPr>
        <p:spPr>
          <a:xfrm>
            <a:off x="5059673" y="563971"/>
            <a:ext cx="1645897" cy="195932"/>
          </a:xfrm>
          <a:prstGeom prst="rect">
            <a:avLst/>
          </a:prstGeom>
        </p:spPr>
        <p:txBody>
          <a:bodyPr lIns="87274" tIns="43637" rIns="87274" bIns="43637">
            <a:normAutofit fontScale="92500" lnSpcReduction="20000"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2pPr>
            <a:lvl3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3pPr>
            <a:lvl4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4pPr>
            <a:lvl5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5pPr>
          </a:lstStyle>
          <a:p>
            <a:pPr defTabSz="872744"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MAP_01_02</a:t>
            </a:r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5" y="1143699"/>
            <a:ext cx="2208165" cy="514767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29497"/>
              </p:ext>
            </p:extLst>
          </p:nvPr>
        </p:nvGraphicFramePr>
        <p:xfrm>
          <a:off x="6774429" y="894451"/>
          <a:ext cx="2214555" cy="5869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4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938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01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필터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선택시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 해당되는 가게만 지도에 보여줌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터치 시 빗금으로 체크 표시 기능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0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02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조절 바를 이용하여 반경 설정 가능</a:t>
                      </a:r>
                      <a:endParaRPr lang="en-US" altLang="ko-KR" sz="700" dirty="0" smtClean="0"/>
                    </a:p>
                    <a:p>
                      <a:pPr algn="l" latinLnBrk="1"/>
                      <a:r>
                        <a:rPr lang="en-US" altLang="ko-KR" sz="700" dirty="0" smtClean="0"/>
                        <a:t>(100m</a:t>
                      </a:r>
                      <a:r>
                        <a:rPr lang="en-US" altLang="ko-KR" sz="700" baseline="0" dirty="0" smtClean="0"/>
                        <a:t> ~ 2km </a:t>
                      </a:r>
                      <a:r>
                        <a:rPr lang="ko-KR" altLang="en-US" sz="700" baseline="0" dirty="0" smtClean="0"/>
                        <a:t>까지 </a:t>
                      </a:r>
                      <a:r>
                        <a:rPr lang="en-US" altLang="ko-KR" sz="700" baseline="0" dirty="0" smtClean="0"/>
                        <a:t>300m</a:t>
                      </a:r>
                      <a:r>
                        <a:rPr lang="ko-KR" altLang="en-US" sz="700" baseline="0" dirty="0" smtClean="0"/>
                        <a:t> 단위</a:t>
                      </a:r>
                      <a:r>
                        <a:rPr lang="en-US" altLang="ko-KR" sz="700" baseline="0" dirty="0" smtClean="0"/>
                        <a:t>)</a:t>
                      </a:r>
                      <a:endParaRPr lang="ko-KR" altLang="en-US" sz="700" dirty="0"/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03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04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slide24_shape4"/>
          <p:cNvSpPr/>
          <p:nvPr/>
        </p:nvSpPr>
        <p:spPr>
          <a:xfrm>
            <a:off x="554708" y="1411970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01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9" name="slide24_shape4"/>
          <p:cNvSpPr/>
          <p:nvPr/>
        </p:nvSpPr>
        <p:spPr>
          <a:xfrm>
            <a:off x="539700" y="2725112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02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91078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>
            <a:spLocks noGrp="1"/>
          </p:cNvSpPr>
          <p:nvPr>
            <p:ph type="sldNum" sz="quarter" idx="4"/>
          </p:nvPr>
        </p:nvSpPr>
        <p:spPr>
          <a:xfrm>
            <a:off x="6898413" y="6662565"/>
            <a:ext cx="2133600" cy="150811"/>
          </a:xfrm>
          <a:prstGeom prst="rect">
            <a:avLst/>
          </a:prstGeom>
        </p:spPr>
        <p:txBody>
          <a:bodyPr lIns="79681" tIns="39840" rIns="79681" bIns="39840" anchor="ctr"/>
          <a:lstStyle>
            <a:lvl1pPr algn="r">
              <a:defRPr sz="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algn="r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/>
              <a:t>6</a:t>
            </a:fld>
            <a:endParaRPr/>
          </a:p>
        </p:txBody>
      </p:sp>
      <p:sp>
        <p:nvSpPr>
          <p:cNvPr id="5" name="slide4_shape3"/>
          <p:cNvSpPr>
            <a:spLocks noGrp="1"/>
          </p:cNvSpPr>
          <p:nvPr>
            <p:ph type="title"/>
          </p:nvPr>
        </p:nvSpPr>
        <p:spPr>
          <a:xfrm>
            <a:off x="426777" y="132282"/>
            <a:ext cx="8261662" cy="785818"/>
          </a:xfrm>
          <a:prstGeom prst="rect">
            <a:avLst/>
          </a:prstGeom>
        </p:spPr>
        <p:txBody>
          <a:bodyPr lIns="17180" tIns="17180" rIns="17180" bIns="17180" anchor="ctr"/>
          <a:lstStyle>
            <a:lvl1pPr>
              <a:defRPr sz="1800">
                <a:effectLst/>
              </a:defRPr>
            </a:lvl1pPr>
          </a:lstStyle>
          <a:p>
            <a:r>
              <a:rPr lang="en-US" altLang="ko-KR" sz="2400" err="1"/>
              <a:t>메뉴</a:t>
            </a:r>
            <a:r>
              <a:rPr lang="en-US" altLang="ko-KR" sz="2400"/>
              <a:t> 및 </a:t>
            </a:r>
            <a:r>
              <a:rPr lang="en-US" altLang="ko-KR" sz="2400" err="1"/>
              <a:t>기능</a:t>
            </a:r>
            <a:endParaRPr lang="en-US" altLang="ko-KR" sz="2400" b="1">
              <a:latin typeface="나눔고딕"/>
              <a:ea typeface="나눔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95A1D3-AD19-4D3D-A8E9-CFB55359656B}"/>
              </a:ext>
            </a:extLst>
          </p:cNvPr>
          <p:cNvSpPr txBox="1"/>
          <p:nvPr/>
        </p:nvSpPr>
        <p:spPr>
          <a:xfrm>
            <a:off x="426778" y="831685"/>
            <a:ext cx="1586434" cy="334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9681" tIns="39840" rIns="79681" bIns="398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600" b="1">
                <a:latin typeface="나눔 고딕"/>
              </a:rPr>
              <a:t>2</a:t>
            </a:r>
            <a:r>
              <a:rPr lang="ko-KR" altLang="en-US" sz="1600" b="1">
                <a:latin typeface="나눔 고딕"/>
              </a:rPr>
              <a:t>. 상세기능표</a:t>
            </a: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xmlns="" id="{019310BF-7D0B-4968-809F-55F852AB19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14883"/>
              </p:ext>
            </p:extLst>
          </p:nvPr>
        </p:nvGraphicFramePr>
        <p:xfrm>
          <a:off x="501891" y="1499431"/>
          <a:ext cx="7929101" cy="452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11231809" imgH="5981731" progId="Excel.Sheet.12">
                  <p:embed/>
                </p:oleObj>
              </mc:Choice>
              <mc:Fallback>
                <p:oleObj name="Worksheet" r:id="rId3" imgW="11231809" imgH="59817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891" y="1499431"/>
                        <a:ext cx="7929101" cy="4526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467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322</Words>
  <Application>Microsoft Office PowerPoint</Application>
  <PresentationFormat>화면 슬라이드 쇼(4:3)</PresentationFormat>
  <Paragraphs>117</Paragraphs>
  <Slides>6</Slides>
  <Notes>0</Notes>
  <HiddenSlides>5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Office 테마</vt:lpstr>
      <vt:lpstr>Worksheet</vt:lpstr>
      <vt:lpstr>10-1 대표 화면</vt:lpstr>
      <vt:lpstr>10-2 000000</vt:lpstr>
      <vt:lpstr>10-2 000000</vt:lpstr>
      <vt:lpstr>10-2 000000</vt:lpstr>
      <vt:lpstr>10-2 000000</vt:lpstr>
      <vt:lpstr>메뉴 및 기능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10-1 대표 화면</dc:title>
  <dc:creator>user</dc:creator>
  <cp:lastModifiedBy>user</cp:lastModifiedBy>
  <cp:revision>3</cp:revision>
  <dcterms:created xsi:type="dcterms:W3CDTF">2021-03-25T07:41:30Z</dcterms:created>
  <dcterms:modified xsi:type="dcterms:W3CDTF">2021-03-25T09:03:54Z</dcterms:modified>
</cp:coreProperties>
</file>