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75" r:id="rId3"/>
    <p:sldId id="276" r:id="rId4"/>
    <p:sldId id="274" r:id="rId5"/>
    <p:sldId id="268" r:id="rId6"/>
    <p:sldId id="277" r:id="rId7"/>
    <p:sldId id="267" r:id="rId8"/>
    <p:sldId id="262" r:id="rId9"/>
    <p:sldId id="271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HY견고딕" panose="02030600000101010101" pitchFamily="18" charset="-127"/>
      <p:regular r:id="rId14"/>
    </p:embeddedFont>
    <p:embeddedFont>
      <p:font typeface="HY동녘B" panose="02030600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D87"/>
    <a:srgbClr val="CB3700"/>
    <a:srgbClr val="4B3B2B"/>
    <a:srgbClr val="F5F0E3"/>
    <a:srgbClr val="F0E1D4"/>
    <a:srgbClr val="F4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C70B3-A85B-4893-8529-716E4864410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65E8-8507-4D67-82D4-C9D87A54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4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02B696B-EBF7-4182-BA10-44714482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5CD9808-D6AE-4B51-A2CD-3E4BEEE84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9D107CE-C609-4DC0-8A8D-43B653A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114F92-BF42-40B5-AC2F-ACCC7770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AE4843E-B395-4D64-BE2F-8C6C64E1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F44800-E686-4F5A-894B-C8BA119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618E175-639C-43BB-92F1-BB91F6A0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9C66AF8-37DE-4809-85F1-1D5B2C8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2745B36-5B0B-44FA-A233-290702C1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D382504-5648-41C8-8834-4F742AA7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F1D6B81-E524-4B30-877F-C9AA8C6A8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01D5305-4EEA-47F2-B3A2-D9F11E82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2AE5710-9FA6-43FD-87A2-6827C63C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AC08FF-1F1B-4392-9401-3FBD1611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5F9E04-082E-4BB4-8DB6-6A622FF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2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52B06D-A330-4484-B444-86273B55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4C6886E-1B5B-4B76-B272-ACDA660E3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E9E9B9-D9B6-4322-B3CF-A4BC00D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9C614B-10C1-44A2-91C6-25D3FF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04817A4-DD4E-4F69-A783-70F61A8B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02ADC1-31BC-4C7E-B5B9-F451F6B0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182E764-7F64-4237-B990-AFFF234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839836-C944-49B4-AE0B-ABD9626C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C2C594D-30C3-4DE3-8152-A7F57615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C7DC4CC-B7D4-4C16-A00A-1EE86ED1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26C6DB-AFC6-4366-8E3D-CEFEC761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82421E-9303-48A0-B00F-C5159F0F2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B4FC65C-EC33-4788-9C75-5FDD77F99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9D58B0-95AE-4322-8ECD-66BCA0E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3A40D9F-4941-4F57-9319-4CF4EC8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B5F6A5F-67C1-4B39-AFE9-F770D99D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35948F-AF32-4996-871C-D34354C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34890E-6864-49D7-A0B8-24E502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7B5851E-6756-4EB1-A5BD-08A36A45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10F1496-2B9F-42CE-862E-08EBE4C0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A4862E6-E0A5-449B-AAF9-92322D4FA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1D14407-51C0-42F3-8CD0-3C975E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36E6ADE-4E04-4A46-8582-472E53B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DBE1BFD-6F12-4EFF-9319-07FBDE90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05D1F1-D444-4D7E-BF7B-7B0C33E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501F1F-883F-4667-9076-6BFAB1CF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4BD2203-AC27-4725-AEEF-D705633D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CF32416-2360-458B-8FE3-8114C37B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34B4101-A33D-41C1-B473-FF657D0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CE19C46-32CC-4540-9194-D515C688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2A7B040-49C1-4A68-87A1-CEC64A88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A7BDC4-CC69-4EB1-961A-167A6DE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F45F715-FCAD-4FAD-AF16-84A1918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622AB61-7086-4F9D-8978-6B173729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A46CAF-B872-459C-A21F-6BB2185D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AB33D3B-29CF-47F3-9F36-34578BE0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7278FA0-E26D-4345-9292-F246D90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9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3337898-6AAB-4002-9199-8717F5B8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621E82F-8368-4A64-8EC1-83D49BC4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694CD06-D3BC-4830-B088-31C008D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4DCAA68-3469-4DF2-AFBB-ADD1A1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F4F648-BD25-4962-9601-B7B8023E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6A2E1B3-1FE2-4711-8AB2-82CE04F4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B4785E5-6C6C-4869-B8BC-F9FB2809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61BC46B-E342-4F4E-8CC2-502AB186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08490E7-6972-4224-8D7F-FD5DF288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7153-12C2-4655-8764-D37E061E7609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D852E86-3681-4E5F-8B4E-40A5B1E3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731A79-F5E2-4758-BB67-C1638119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ED34-CA68-47AC-8413-43A4D6F68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3.jpg"/><Relationship Id="rId7" Type="http://schemas.openxmlformats.org/officeDocument/2006/relationships/image" Target="../media/image2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29.jpg"/><Relationship Id="rId4" Type="http://schemas.openxmlformats.org/officeDocument/2006/relationships/image" Target="../media/image24.jpg"/><Relationship Id="rId9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래픽 10" descr="가루와 베리가 뿌려진 아이스크림">
            <a:extLst>
              <a:ext uri="{FF2B5EF4-FFF2-40B4-BE49-F238E27FC236}">
                <a16:creationId xmlns="" xmlns:a16="http://schemas.microsoft.com/office/drawing/2014/main" id="{B397BAC5-04E9-4E91-ACD6-4F6824BDDECB}"/>
              </a:ext>
            </a:extLst>
          </p:cNvPr>
          <p:cNvGrpSpPr/>
          <p:nvPr/>
        </p:nvGrpSpPr>
        <p:grpSpPr>
          <a:xfrm>
            <a:off x="5288192" y="2231383"/>
            <a:ext cx="2383837" cy="1704864"/>
            <a:chOff x="8116750" y="3376598"/>
            <a:chExt cx="5739779" cy="4104953"/>
          </a:xfrm>
        </p:grpSpPr>
        <p:grpSp>
          <p:nvGrpSpPr>
            <p:cNvPr id="60" name="그래픽 10" descr="가루와 베리가 뿌려진 아이스크림">
              <a:extLst>
                <a:ext uri="{FF2B5EF4-FFF2-40B4-BE49-F238E27FC236}">
                  <a16:creationId xmlns="" xmlns:a16="http://schemas.microsoft.com/office/drawing/2014/main" id="{F5460102-ECC7-49F2-B735-DEB75BAB9136}"/>
                </a:ext>
              </a:extLst>
            </p:cNvPr>
            <p:cNvGrpSpPr/>
            <p:nvPr/>
          </p:nvGrpSpPr>
          <p:grpSpPr>
            <a:xfrm>
              <a:off x="8721369" y="3914274"/>
              <a:ext cx="5135160" cy="3567277"/>
              <a:chOff x="8721369" y="3914274"/>
              <a:chExt cx="5135160" cy="3567277"/>
            </a:xfrm>
          </p:grpSpPr>
          <p:grpSp>
            <p:nvGrpSpPr>
              <p:cNvPr id="98" name="그래픽 10" descr="가루와 베리가 뿌려진 아이스크림">
                <a:extLst>
                  <a:ext uri="{FF2B5EF4-FFF2-40B4-BE49-F238E27FC236}">
                    <a16:creationId xmlns="" xmlns:a16="http://schemas.microsoft.com/office/drawing/2014/main" id="{EE7EDB31-C00B-4AEF-8B75-C1721E09C7C8}"/>
                  </a:ext>
                </a:extLst>
              </p:cNvPr>
              <p:cNvGrpSpPr/>
              <p:nvPr/>
            </p:nvGrpSpPr>
            <p:grpSpPr>
              <a:xfrm>
                <a:off x="8939760" y="3914274"/>
                <a:ext cx="4307142" cy="3078141"/>
                <a:chOff x="8939760" y="3914274"/>
                <a:chExt cx="4307142" cy="3078141"/>
              </a:xfrm>
            </p:grpSpPr>
            <p:sp>
              <p:nvSpPr>
                <p:cNvPr id="105" name="자유형: 도형 104">
                  <a:extLst>
                    <a:ext uri="{FF2B5EF4-FFF2-40B4-BE49-F238E27FC236}">
                      <a16:creationId xmlns="" xmlns:a16="http://schemas.microsoft.com/office/drawing/2014/main" id="{9BECBE00-5EF4-4A46-A900-3FA7CE9A393C}"/>
                    </a:ext>
                  </a:extLst>
                </p:cNvPr>
                <p:cNvSpPr/>
                <p:nvPr/>
              </p:nvSpPr>
              <p:spPr>
                <a:xfrm>
                  <a:off x="9498698" y="3914274"/>
                  <a:ext cx="1119477" cy="1119501"/>
                </a:xfrm>
                <a:custGeom>
                  <a:avLst/>
                  <a:gdLst>
                    <a:gd name="connsiteX0" fmla="*/ 1119478 w 1119477"/>
                    <a:gd name="connsiteY0" fmla="*/ 559751 h 1119501"/>
                    <a:gd name="connsiteX1" fmla="*/ 559739 w 1119477"/>
                    <a:gd name="connsiteY1" fmla="*/ 1119501 h 1119501"/>
                    <a:gd name="connsiteX2" fmla="*/ 0 w 1119477"/>
                    <a:gd name="connsiteY2" fmla="*/ 559751 h 1119501"/>
                    <a:gd name="connsiteX3" fmla="*/ 559739 w 1119477"/>
                    <a:gd name="connsiteY3" fmla="*/ 0 h 1119501"/>
                    <a:gd name="connsiteX4" fmla="*/ 1119478 w 1119477"/>
                    <a:gd name="connsiteY4" fmla="*/ 559751 h 1119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77" h="1119501">
                      <a:moveTo>
                        <a:pt x="1119478" y="559751"/>
                      </a:moveTo>
                      <a:cubicBezTo>
                        <a:pt x="1119478" y="868892"/>
                        <a:pt x="868874" y="1119501"/>
                        <a:pt x="559739" y="1119501"/>
                      </a:cubicBezTo>
                      <a:cubicBezTo>
                        <a:pt x="250604" y="1119501"/>
                        <a:pt x="0" y="868892"/>
                        <a:pt x="0" y="559751"/>
                      </a:cubicBezTo>
                      <a:cubicBezTo>
                        <a:pt x="0" y="250609"/>
                        <a:pt x="250604" y="0"/>
                        <a:pt x="559739" y="0"/>
                      </a:cubicBezTo>
                      <a:cubicBezTo>
                        <a:pt x="868874" y="0"/>
                        <a:pt x="1119478" y="250609"/>
                        <a:pt x="1119478" y="559751"/>
                      </a:cubicBezTo>
                      <a:close/>
                    </a:path>
                  </a:pathLst>
                </a:custGeom>
                <a:solidFill>
                  <a:srgbClr val="D5AD87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="" xmlns:a16="http://schemas.microsoft.com/office/drawing/2014/main" id="{86D9FC7B-DD11-4247-9CFB-4D60C9E14705}"/>
                    </a:ext>
                  </a:extLst>
                </p:cNvPr>
                <p:cNvSpPr/>
                <p:nvPr/>
              </p:nvSpPr>
              <p:spPr>
                <a:xfrm>
                  <a:off x="8939760" y="4475396"/>
                  <a:ext cx="1119477" cy="1119501"/>
                </a:xfrm>
                <a:custGeom>
                  <a:avLst/>
                  <a:gdLst>
                    <a:gd name="connsiteX0" fmla="*/ 1119478 w 1119477"/>
                    <a:gd name="connsiteY0" fmla="*/ 559751 h 1119501"/>
                    <a:gd name="connsiteX1" fmla="*/ 559739 w 1119477"/>
                    <a:gd name="connsiteY1" fmla="*/ 1119501 h 1119501"/>
                    <a:gd name="connsiteX2" fmla="*/ 0 w 1119477"/>
                    <a:gd name="connsiteY2" fmla="*/ 559750 h 1119501"/>
                    <a:gd name="connsiteX3" fmla="*/ 559739 w 1119477"/>
                    <a:gd name="connsiteY3" fmla="*/ 0 h 1119501"/>
                    <a:gd name="connsiteX4" fmla="*/ 1119478 w 1119477"/>
                    <a:gd name="connsiteY4" fmla="*/ 559751 h 1119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77" h="1119501">
                      <a:moveTo>
                        <a:pt x="1119478" y="559751"/>
                      </a:moveTo>
                      <a:cubicBezTo>
                        <a:pt x="1119478" y="868892"/>
                        <a:pt x="868874" y="1119501"/>
                        <a:pt x="559739" y="1119501"/>
                      </a:cubicBezTo>
                      <a:cubicBezTo>
                        <a:pt x="250603" y="1119501"/>
                        <a:pt x="0" y="868892"/>
                        <a:pt x="0" y="559750"/>
                      </a:cubicBezTo>
                      <a:cubicBezTo>
                        <a:pt x="0" y="250609"/>
                        <a:pt x="250603" y="0"/>
                        <a:pt x="559739" y="0"/>
                      </a:cubicBezTo>
                      <a:cubicBezTo>
                        <a:pt x="868874" y="0"/>
                        <a:pt x="1119478" y="250609"/>
                        <a:pt x="1119478" y="559751"/>
                      </a:cubicBezTo>
                      <a:close/>
                    </a:path>
                  </a:pathLst>
                </a:custGeom>
                <a:solidFill>
                  <a:srgbClr val="CB370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="" xmlns:a16="http://schemas.microsoft.com/office/drawing/2014/main" id="{DBCC6B9C-C8A8-4D69-B2E3-21D9E1C4A214}"/>
                    </a:ext>
                  </a:extLst>
                </p:cNvPr>
                <p:cNvSpPr/>
                <p:nvPr/>
              </p:nvSpPr>
              <p:spPr>
                <a:xfrm>
                  <a:off x="10058230" y="4478732"/>
                  <a:ext cx="1119477" cy="1119501"/>
                </a:xfrm>
                <a:custGeom>
                  <a:avLst/>
                  <a:gdLst>
                    <a:gd name="connsiteX0" fmla="*/ 1119478 w 1119477"/>
                    <a:gd name="connsiteY0" fmla="*/ 559751 h 1119501"/>
                    <a:gd name="connsiteX1" fmla="*/ 559739 w 1119477"/>
                    <a:gd name="connsiteY1" fmla="*/ 1119501 h 1119501"/>
                    <a:gd name="connsiteX2" fmla="*/ 0 w 1119477"/>
                    <a:gd name="connsiteY2" fmla="*/ 559751 h 1119501"/>
                    <a:gd name="connsiteX3" fmla="*/ 559739 w 1119477"/>
                    <a:gd name="connsiteY3" fmla="*/ 0 h 1119501"/>
                    <a:gd name="connsiteX4" fmla="*/ 1119478 w 1119477"/>
                    <a:gd name="connsiteY4" fmla="*/ 559751 h 1119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9477" h="1119501">
                      <a:moveTo>
                        <a:pt x="1119478" y="559751"/>
                      </a:moveTo>
                      <a:cubicBezTo>
                        <a:pt x="1119478" y="868893"/>
                        <a:pt x="868874" y="1119501"/>
                        <a:pt x="559739" y="1119501"/>
                      </a:cubicBezTo>
                      <a:cubicBezTo>
                        <a:pt x="250603" y="1119501"/>
                        <a:pt x="0" y="868893"/>
                        <a:pt x="0" y="559751"/>
                      </a:cubicBezTo>
                      <a:cubicBezTo>
                        <a:pt x="0" y="250609"/>
                        <a:pt x="250603" y="0"/>
                        <a:pt x="559739" y="0"/>
                      </a:cubicBezTo>
                      <a:cubicBezTo>
                        <a:pt x="868874" y="0"/>
                        <a:pt x="1119478" y="250609"/>
                        <a:pt x="1119478" y="55975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래픽 10" descr="가루와 베리가 뿌려진 아이스크림">
                <a:extLst>
                  <a:ext uri="{FF2B5EF4-FFF2-40B4-BE49-F238E27FC236}">
                    <a16:creationId xmlns="" xmlns:a16="http://schemas.microsoft.com/office/drawing/2014/main" id="{5FC84F69-B019-4FC0-801C-D43D398AE684}"/>
                  </a:ext>
                </a:extLst>
              </p:cNvPr>
              <p:cNvGrpSpPr/>
              <p:nvPr/>
            </p:nvGrpSpPr>
            <p:grpSpPr>
              <a:xfrm>
                <a:off x="8721369" y="5039433"/>
                <a:ext cx="5135160" cy="2442118"/>
                <a:chOff x="8721369" y="5039433"/>
                <a:chExt cx="5135160" cy="2442118"/>
              </a:xfrm>
            </p:grpSpPr>
            <p:sp>
              <p:nvSpPr>
                <p:cNvPr id="101" name="자유형: 도형 100">
                  <a:extLst>
                    <a:ext uri="{FF2B5EF4-FFF2-40B4-BE49-F238E27FC236}">
                      <a16:creationId xmlns="" xmlns:a16="http://schemas.microsoft.com/office/drawing/2014/main" id="{4C4DCF1F-9E37-439A-8416-2E007CEC5D76}"/>
                    </a:ext>
                  </a:extLst>
                </p:cNvPr>
                <p:cNvSpPr/>
                <p:nvPr/>
              </p:nvSpPr>
              <p:spPr>
                <a:xfrm>
                  <a:off x="8777269" y="5089440"/>
                  <a:ext cx="2557450" cy="828688"/>
                </a:xfrm>
                <a:custGeom>
                  <a:avLst/>
                  <a:gdLst>
                    <a:gd name="connsiteX0" fmla="*/ 2557451 w 2557450"/>
                    <a:gd name="connsiteY0" fmla="*/ 0 h 828688"/>
                    <a:gd name="connsiteX1" fmla="*/ 0 w 2557450"/>
                    <a:gd name="connsiteY1" fmla="*/ 0 h 828688"/>
                    <a:gd name="connsiteX2" fmla="*/ 150225 w 2557450"/>
                    <a:gd name="connsiteY2" fmla="*/ 700099 h 828688"/>
                    <a:gd name="connsiteX3" fmla="*/ 1278190 w 2557450"/>
                    <a:gd name="connsiteY3" fmla="*/ 828689 h 828688"/>
                    <a:gd name="connsiteX4" fmla="*/ 2406154 w 2557450"/>
                    <a:gd name="connsiteY4" fmla="*/ 700099 h 828688"/>
                    <a:gd name="connsiteX5" fmla="*/ 2557451 w 2557450"/>
                    <a:gd name="connsiteY5" fmla="*/ 0 h 828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57450" h="828688">
                      <a:moveTo>
                        <a:pt x="2557451" y="0"/>
                      </a:moveTo>
                      <a:lnTo>
                        <a:pt x="0" y="0"/>
                      </a:lnTo>
                      <a:lnTo>
                        <a:pt x="150225" y="700099"/>
                      </a:lnTo>
                      <a:cubicBezTo>
                        <a:pt x="150225" y="700099"/>
                        <a:pt x="613281" y="828689"/>
                        <a:pt x="1278190" y="828689"/>
                      </a:cubicBezTo>
                      <a:cubicBezTo>
                        <a:pt x="1943098" y="828689"/>
                        <a:pt x="2406154" y="700099"/>
                        <a:pt x="2406154" y="700099"/>
                      </a:cubicBezTo>
                      <a:lnTo>
                        <a:pt x="2557451" y="0"/>
                      </a:lnTo>
                      <a:close/>
                    </a:path>
                  </a:pathLst>
                </a:custGeom>
                <a:solidFill>
                  <a:srgbClr val="D5AD87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02" name="자유형: 도형 101">
                  <a:extLst>
                    <a:ext uri="{FF2B5EF4-FFF2-40B4-BE49-F238E27FC236}">
                      <a16:creationId xmlns="" xmlns:a16="http://schemas.microsoft.com/office/drawing/2014/main" id="{90F0B3C5-AF13-4AF0-8ECE-157966D540B7}"/>
                    </a:ext>
                  </a:extLst>
                </p:cNvPr>
                <p:cNvSpPr/>
                <p:nvPr/>
              </p:nvSpPr>
              <p:spPr>
                <a:xfrm>
                  <a:off x="9014097" y="6061006"/>
                  <a:ext cx="2082722" cy="314437"/>
                </a:xfrm>
                <a:custGeom>
                  <a:avLst/>
                  <a:gdLst>
                    <a:gd name="connsiteX0" fmla="*/ 217148 w 2082722"/>
                    <a:gd name="connsiteY0" fmla="*/ 314437 h 314437"/>
                    <a:gd name="connsiteX1" fmla="*/ 1865575 w 2082722"/>
                    <a:gd name="connsiteY1" fmla="*/ 314437 h 314437"/>
                    <a:gd name="connsiteX2" fmla="*/ 2081494 w 2082722"/>
                    <a:gd name="connsiteY2" fmla="*/ 139763 h 314437"/>
                    <a:gd name="connsiteX3" fmla="*/ 2082722 w 2082722"/>
                    <a:gd name="connsiteY3" fmla="*/ 133998 h 314437"/>
                    <a:gd name="connsiteX4" fmla="*/ 1041361 w 2082722"/>
                    <a:gd name="connsiteY4" fmla="*/ 0 h 314437"/>
                    <a:gd name="connsiteX5" fmla="*/ 0 w 2082722"/>
                    <a:gd name="connsiteY5" fmla="*/ 133998 h 314437"/>
                    <a:gd name="connsiteX6" fmla="*/ 1229 w 2082722"/>
                    <a:gd name="connsiteY6" fmla="*/ 139763 h 314437"/>
                    <a:gd name="connsiteX7" fmla="*/ 217148 w 2082722"/>
                    <a:gd name="connsiteY7" fmla="*/ 314437 h 314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2722" h="314437">
                      <a:moveTo>
                        <a:pt x="217148" y="314437"/>
                      </a:moveTo>
                      <a:lnTo>
                        <a:pt x="1865575" y="314437"/>
                      </a:lnTo>
                      <a:cubicBezTo>
                        <a:pt x="1969744" y="314437"/>
                        <a:pt x="2059741" y="241634"/>
                        <a:pt x="2081494" y="139763"/>
                      </a:cubicBezTo>
                      <a:lnTo>
                        <a:pt x="2082722" y="133998"/>
                      </a:lnTo>
                      <a:cubicBezTo>
                        <a:pt x="2082722" y="133998"/>
                        <a:pt x="1748046" y="0"/>
                        <a:pt x="1041361" y="0"/>
                      </a:cubicBezTo>
                      <a:cubicBezTo>
                        <a:pt x="334676" y="0"/>
                        <a:pt x="0" y="133998"/>
                        <a:pt x="0" y="133998"/>
                      </a:cubicBezTo>
                      <a:lnTo>
                        <a:pt x="1229" y="139763"/>
                      </a:lnTo>
                      <a:cubicBezTo>
                        <a:pt x="22981" y="241634"/>
                        <a:pt x="112978" y="314437"/>
                        <a:pt x="217148" y="314437"/>
                      </a:cubicBezTo>
                      <a:close/>
                    </a:path>
                  </a:pathLst>
                </a:custGeom>
                <a:solidFill>
                  <a:srgbClr val="D5AD87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3" name="자유형: 도형 102">
                  <a:extLst>
                    <a:ext uri="{FF2B5EF4-FFF2-40B4-BE49-F238E27FC236}">
                      <a16:creationId xmlns="" xmlns:a16="http://schemas.microsoft.com/office/drawing/2014/main" id="{7021C759-6E79-46D6-8B02-B4DD65FBAC76}"/>
                    </a:ext>
                  </a:extLst>
                </p:cNvPr>
                <p:cNvSpPr/>
                <p:nvPr/>
              </p:nvSpPr>
              <p:spPr>
                <a:xfrm>
                  <a:off x="8927494" y="5789539"/>
                  <a:ext cx="2255921" cy="405464"/>
                </a:xfrm>
                <a:custGeom>
                  <a:avLst/>
                  <a:gdLst>
                    <a:gd name="connsiteX0" fmla="*/ 0 w 2255921"/>
                    <a:gd name="connsiteY0" fmla="*/ 0 h 405464"/>
                    <a:gd name="connsiteX1" fmla="*/ 86596 w 2255921"/>
                    <a:gd name="connsiteY1" fmla="*/ 405465 h 405464"/>
                    <a:gd name="connsiteX2" fmla="*/ 2169326 w 2255921"/>
                    <a:gd name="connsiteY2" fmla="*/ 405465 h 405464"/>
                    <a:gd name="connsiteX3" fmla="*/ 2255922 w 2255921"/>
                    <a:gd name="connsiteY3" fmla="*/ 0 h 405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5921" h="405464">
                      <a:moveTo>
                        <a:pt x="0" y="0"/>
                      </a:moveTo>
                      <a:lnTo>
                        <a:pt x="86596" y="405465"/>
                      </a:lnTo>
                      <a:lnTo>
                        <a:pt x="2169326" y="405465"/>
                      </a:lnTo>
                      <a:lnTo>
                        <a:pt x="2255922" y="0"/>
                      </a:lnTo>
                      <a:close/>
                    </a:path>
                  </a:pathLst>
                </a:custGeom>
                <a:solidFill>
                  <a:srgbClr val="CB370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4" name="자유형: 도형 103">
                  <a:extLst>
                    <a:ext uri="{FF2B5EF4-FFF2-40B4-BE49-F238E27FC236}">
                      <a16:creationId xmlns="" xmlns:a16="http://schemas.microsoft.com/office/drawing/2014/main" id="{CF45E988-C1B2-4817-9A1F-451522B72899}"/>
                    </a:ext>
                  </a:extLst>
                </p:cNvPr>
                <p:cNvSpPr/>
                <p:nvPr/>
              </p:nvSpPr>
              <p:spPr>
                <a:xfrm>
                  <a:off x="8721369" y="5039433"/>
                  <a:ext cx="2668178" cy="171452"/>
                </a:xfrm>
                <a:custGeom>
                  <a:avLst/>
                  <a:gdLst>
                    <a:gd name="connsiteX0" fmla="*/ 2611029 w 2668178"/>
                    <a:gd name="connsiteY0" fmla="*/ 171453 h 171452"/>
                    <a:gd name="connsiteX1" fmla="*/ 57150 w 2668178"/>
                    <a:gd name="connsiteY1" fmla="*/ 171453 h 171452"/>
                    <a:gd name="connsiteX2" fmla="*/ 0 w 2668178"/>
                    <a:gd name="connsiteY2" fmla="*/ 114302 h 171452"/>
                    <a:gd name="connsiteX3" fmla="*/ 0 w 2668178"/>
                    <a:gd name="connsiteY3" fmla="*/ 57151 h 171452"/>
                    <a:gd name="connsiteX4" fmla="*/ 57150 w 2668178"/>
                    <a:gd name="connsiteY4" fmla="*/ 0 h 171452"/>
                    <a:gd name="connsiteX5" fmla="*/ 2611029 w 2668178"/>
                    <a:gd name="connsiteY5" fmla="*/ 0 h 171452"/>
                    <a:gd name="connsiteX6" fmla="*/ 2668179 w 2668178"/>
                    <a:gd name="connsiteY6" fmla="*/ 57151 h 171452"/>
                    <a:gd name="connsiteX7" fmla="*/ 2668179 w 2668178"/>
                    <a:gd name="connsiteY7" fmla="*/ 114302 h 171452"/>
                    <a:gd name="connsiteX8" fmla="*/ 2611029 w 2668178"/>
                    <a:gd name="connsiteY8" fmla="*/ 171453 h 171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68178" h="171452">
                      <a:moveTo>
                        <a:pt x="2611029" y="171453"/>
                      </a:moveTo>
                      <a:lnTo>
                        <a:pt x="57150" y="171453"/>
                      </a:lnTo>
                      <a:cubicBezTo>
                        <a:pt x="25589" y="171453"/>
                        <a:pt x="0" y="145863"/>
                        <a:pt x="0" y="114302"/>
                      </a:cubicBezTo>
                      <a:lnTo>
                        <a:pt x="0" y="57151"/>
                      </a:lnTo>
                      <a:cubicBezTo>
                        <a:pt x="0" y="25589"/>
                        <a:pt x="25589" y="0"/>
                        <a:pt x="57150" y="0"/>
                      </a:cubicBezTo>
                      <a:lnTo>
                        <a:pt x="2611029" y="0"/>
                      </a:lnTo>
                      <a:cubicBezTo>
                        <a:pt x="2642590" y="0"/>
                        <a:pt x="2668179" y="25589"/>
                        <a:pt x="2668179" y="57151"/>
                      </a:cubicBezTo>
                      <a:lnTo>
                        <a:pt x="2668179" y="114302"/>
                      </a:lnTo>
                      <a:cubicBezTo>
                        <a:pt x="2668179" y="145863"/>
                        <a:pt x="2642590" y="171453"/>
                        <a:pt x="2611029" y="171453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00" name="자유형: 도형 99">
                <a:extLst>
                  <a:ext uri="{FF2B5EF4-FFF2-40B4-BE49-F238E27FC236}">
                    <a16:creationId xmlns="" xmlns:a16="http://schemas.microsoft.com/office/drawing/2014/main" id="{9DD5724B-5015-4189-A7A1-374711A2188B}"/>
                  </a:ext>
                </a:extLst>
              </p:cNvPr>
              <p:cNvSpPr/>
              <p:nvPr/>
            </p:nvSpPr>
            <p:spPr>
              <a:xfrm>
                <a:off x="10058230" y="4479663"/>
                <a:ext cx="1119477" cy="1025501"/>
              </a:xfrm>
              <a:custGeom>
                <a:avLst/>
                <a:gdLst>
                  <a:gd name="connsiteX0" fmla="*/ 818992 w 1119477"/>
                  <a:gd name="connsiteY0" fmla="*/ 654521 h 1025502"/>
                  <a:gd name="connsiteX1" fmla="*/ 861861 w 1119477"/>
                  <a:gd name="connsiteY1" fmla="*/ 614716 h 1025502"/>
                  <a:gd name="connsiteX2" fmla="*/ 1034175 w 1119477"/>
                  <a:gd name="connsiteY2" fmla="*/ 558822 h 1025502"/>
                  <a:gd name="connsiteX3" fmla="*/ 1119478 w 1119477"/>
                  <a:gd name="connsiteY3" fmla="*/ 558822 h 1025502"/>
                  <a:gd name="connsiteX4" fmla="*/ 559739 w 1119477"/>
                  <a:gd name="connsiteY4" fmla="*/ 0 h 1025502"/>
                  <a:gd name="connsiteX5" fmla="*/ 0 w 1119477"/>
                  <a:gd name="connsiteY5" fmla="*/ 558822 h 1025502"/>
                  <a:gd name="connsiteX6" fmla="*/ 454891 w 1119477"/>
                  <a:gd name="connsiteY6" fmla="*/ 558822 h 1025502"/>
                  <a:gd name="connsiteX7" fmla="*/ 630069 w 1119477"/>
                  <a:gd name="connsiteY7" fmla="*/ 621302 h 1025502"/>
                  <a:gd name="connsiteX8" fmla="*/ 668366 w 1119477"/>
                  <a:gd name="connsiteY8" fmla="*/ 661836 h 1025502"/>
                  <a:gd name="connsiteX9" fmla="*/ 686304 w 1119477"/>
                  <a:gd name="connsiteY9" fmla="*/ 778860 h 1025502"/>
                  <a:gd name="connsiteX10" fmla="*/ 640992 w 1119477"/>
                  <a:gd name="connsiteY10" fmla="*/ 922373 h 1025502"/>
                  <a:gd name="connsiteX11" fmla="*/ 744111 w 1119477"/>
                  <a:gd name="connsiteY11" fmla="*/ 1025502 h 1025502"/>
                  <a:gd name="connsiteX12" fmla="*/ 744111 w 1119477"/>
                  <a:gd name="connsiteY12" fmla="*/ 1025502 h 1025502"/>
                  <a:gd name="connsiteX13" fmla="*/ 847231 w 1119477"/>
                  <a:gd name="connsiteY13" fmla="*/ 922373 h 1025502"/>
                  <a:gd name="connsiteX14" fmla="*/ 797239 w 1119477"/>
                  <a:gd name="connsiteY14" fmla="*/ 784197 h 1025502"/>
                  <a:gd name="connsiteX15" fmla="*/ 818992 w 1119477"/>
                  <a:gd name="connsiteY15" fmla="*/ 654521 h 102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19477" h="1025502">
                    <a:moveTo>
                      <a:pt x="818992" y="654521"/>
                    </a:moveTo>
                    <a:cubicBezTo>
                      <a:pt x="831079" y="640033"/>
                      <a:pt x="845652" y="626674"/>
                      <a:pt x="861861" y="614716"/>
                    </a:cubicBezTo>
                    <a:cubicBezTo>
                      <a:pt x="911546" y="578046"/>
                      <a:pt x="972424" y="558822"/>
                      <a:pt x="1034175" y="558822"/>
                    </a:cubicBezTo>
                    <a:lnTo>
                      <a:pt x="1119478" y="558822"/>
                    </a:lnTo>
                    <a:cubicBezTo>
                      <a:pt x="1119478" y="249678"/>
                      <a:pt x="868876" y="0"/>
                      <a:pt x="559739" y="0"/>
                    </a:cubicBezTo>
                    <a:cubicBezTo>
                      <a:pt x="250609" y="0"/>
                      <a:pt x="0" y="249678"/>
                      <a:pt x="0" y="558822"/>
                    </a:cubicBezTo>
                    <a:lnTo>
                      <a:pt x="454891" y="558822"/>
                    </a:lnTo>
                    <a:cubicBezTo>
                      <a:pt x="518584" y="558822"/>
                      <a:pt x="581163" y="580504"/>
                      <a:pt x="630069" y="621302"/>
                    </a:cubicBezTo>
                    <a:cubicBezTo>
                      <a:pt x="644799" y="633590"/>
                      <a:pt x="657815" y="647184"/>
                      <a:pt x="668366" y="661836"/>
                    </a:cubicBezTo>
                    <a:cubicBezTo>
                      <a:pt x="692683" y="695598"/>
                      <a:pt x="698834" y="739183"/>
                      <a:pt x="686304" y="778860"/>
                    </a:cubicBezTo>
                    <a:lnTo>
                      <a:pt x="640992" y="922373"/>
                    </a:lnTo>
                    <a:cubicBezTo>
                      <a:pt x="640992" y="979331"/>
                      <a:pt x="687162" y="1025502"/>
                      <a:pt x="744111" y="1025502"/>
                    </a:cubicBezTo>
                    <a:lnTo>
                      <a:pt x="744111" y="1025502"/>
                    </a:lnTo>
                    <a:cubicBezTo>
                      <a:pt x="801061" y="1025502"/>
                      <a:pt x="847231" y="979331"/>
                      <a:pt x="847231" y="922373"/>
                    </a:cubicBezTo>
                    <a:lnTo>
                      <a:pt x="797239" y="784197"/>
                    </a:lnTo>
                    <a:cubicBezTo>
                      <a:pt x="781308" y="740140"/>
                      <a:pt x="788988" y="690498"/>
                      <a:pt x="818992" y="65452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F0567737-8A53-4363-A656-AF5BD6A31415}"/>
                </a:ext>
              </a:extLst>
            </p:cNvPr>
            <p:cNvSpPr/>
            <p:nvPr/>
          </p:nvSpPr>
          <p:spPr>
            <a:xfrm>
              <a:off x="10603489" y="3932651"/>
              <a:ext cx="902682" cy="902474"/>
            </a:xfrm>
            <a:custGeom>
              <a:avLst/>
              <a:gdLst>
                <a:gd name="connsiteX0" fmla="*/ 359015 w 902682"/>
                <a:gd name="connsiteY0" fmla="*/ 761868 h 902474"/>
                <a:gd name="connsiteX1" fmla="*/ 579313 w 902682"/>
                <a:gd name="connsiteY1" fmla="*/ 572999 h 902474"/>
                <a:gd name="connsiteX2" fmla="*/ 693105 w 902682"/>
                <a:gd name="connsiteY2" fmla="*/ 482200 h 902474"/>
                <a:gd name="connsiteX3" fmla="*/ 810519 w 902682"/>
                <a:gd name="connsiteY3" fmla="*/ 395031 h 902474"/>
                <a:gd name="connsiteX4" fmla="*/ 862911 w 902682"/>
                <a:gd name="connsiteY4" fmla="*/ 342630 h 902474"/>
                <a:gd name="connsiteX5" fmla="*/ 786287 w 902682"/>
                <a:gd name="connsiteY5" fmla="*/ 24657 h 902474"/>
                <a:gd name="connsiteX6" fmla="*/ 505068 w 902682"/>
                <a:gd name="connsiteY6" fmla="*/ 95295 h 902474"/>
                <a:gd name="connsiteX7" fmla="*/ 420265 w 902682"/>
                <a:gd name="connsiteY7" fmla="*/ 209354 h 902474"/>
                <a:gd name="connsiteX8" fmla="*/ 329468 w 902682"/>
                <a:gd name="connsiteY8" fmla="*/ 323142 h 902474"/>
                <a:gd name="connsiteX9" fmla="*/ 140603 w 902682"/>
                <a:gd name="connsiteY9" fmla="*/ 543445 h 902474"/>
                <a:gd name="connsiteX10" fmla="*/ 0 w 902682"/>
                <a:gd name="connsiteY10" fmla="*/ 703346 h 902474"/>
                <a:gd name="connsiteX11" fmla="*/ 196188 w 902682"/>
                <a:gd name="connsiteY11" fmla="*/ 898445 h 902474"/>
                <a:gd name="connsiteX12" fmla="*/ 199131 w 902682"/>
                <a:gd name="connsiteY12" fmla="*/ 902474 h 902474"/>
                <a:gd name="connsiteX13" fmla="*/ 359015 w 902682"/>
                <a:gd name="connsiteY13" fmla="*/ 761868 h 90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2682" h="902474">
                  <a:moveTo>
                    <a:pt x="359015" y="761868"/>
                  </a:moveTo>
                  <a:cubicBezTo>
                    <a:pt x="431188" y="697652"/>
                    <a:pt x="504375" y="634443"/>
                    <a:pt x="579313" y="572999"/>
                  </a:cubicBezTo>
                  <a:cubicBezTo>
                    <a:pt x="616903" y="542387"/>
                    <a:pt x="654622" y="511919"/>
                    <a:pt x="693105" y="482200"/>
                  </a:cubicBezTo>
                  <a:cubicBezTo>
                    <a:pt x="731381" y="452289"/>
                    <a:pt x="770521" y="423235"/>
                    <a:pt x="810519" y="395031"/>
                  </a:cubicBezTo>
                  <a:cubicBezTo>
                    <a:pt x="830036" y="381150"/>
                    <a:pt x="848323" y="363319"/>
                    <a:pt x="862911" y="342630"/>
                  </a:cubicBezTo>
                  <a:cubicBezTo>
                    <a:pt x="937520" y="236837"/>
                    <a:pt x="904473" y="87459"/>
                    <a:pt x="786287" y="24657"/>
                  </a:cubicBezTo>
                  <a:cubicBezTo>
                    <a:pt x="689026" y="-27022"/>
                    <a:pt x="568661" y="5376"/>
                    <a:pt x="505068" y="95295"/>
                  </a:cubicBezTo>
                  <a:cubicBezTo>
                    <a:pt x="477607" y="134130"/>
                    <a:pt x="449340" y="172142"/>
                    <a:pt x="420265" y="209354"/>
                  </a:cubicBezTo>
                  <a:cubicBezTo>
                    <a:pt x="390547" y="247824"/>
                    <a:pt x="360086" y="285565"/>
                    <a:pt x="329468" y="323142"/>
                  </a:cubicBezTo>
                  <a:cubicBezTo>
                    <a:pt x="268032" y="398088"/>
                    <a:pt x="204817" y="471270"/>
                    <a:pt x="140603" y="543445"/>
                  </a:cubicBezTo>
                  <a:cubicBezTo>
                    <a:pt x="63107" y="630521"/>
                    <a:pt x="0" y="703346"/>
                    <a:pt x="0" y="703346"/>
                  </a:cubicBezTo>
                  <a:cubicBezTo>
                    <a:pt x="75252" y="757646"/>
                    <a:pt x="141467" y="823491"/>
                    <a:pt x="196188" y="898445"/>
                  </a:cubicBezTo>
                  <a:lnTo>
                    <a:pt x="199131" y="902474"/>
                  </a:lnTo>
                  <a:cubicBezTo>
                    <a:pt x="199124" y="902474"/>
                    <a:pt x="271933" y="839372"/>
                    <a:pt x="359015" y="761868"/>
                  </a:cubicBezTo>
                  <a:close/>
                </a:path>
              </a:pathLst>
            </a:custGeom>
            <a:solidFill>
              <a:srgbClr val="CB3700"/>
            </a:solidFill>
            <a:ln w="37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2" name="그래픽 10" descr="가루와 베리가 뿌려진 아이스크림">
              <a:extLst>
                <a:ext uri="{FF2B5EF4-FFF2-40B4-BE49-F238E27FC236}">
                  <a16:creationId xmlns="" xmlns:a16="http://schemas.microsoft.com/office/drawing/2014/main" id="{AFB01B06-9C21-4B0C-B8E0-BA487A12089F}"/>
                </a:ext>
              </a:extLst>
            </p:cNvPr>
            <p:cNvGrpSpPr/>
            <p:nvPr/>
          </p:nvGrpSpPr>
          <p:grpSpPr>
            <a:xfrm>
              <a:off x="8831447" y="6089582"/>
              <a:ext cx="935023" cy="888076"/>
              <a:chOff x="8831447" y="6089582"/>
              <a:chExt cx="935023" cy="888076"/>
            </a:xfrm>
          </p:grpSpPr>
          <p:sp>
            <p:nvSpPr>
              <p:cNvPr id="96" name="자유형: 도형 95">
                <a:extLst>
                  <a:ext uri="{FF2B5EF4-FFF2-40B4-BE49-F238E27FC236}">
                    <a16:creationId xmlns="" xmlns:a16="http://schemas.microsoft.com/office/drawing/2014/main" id="{9DB3026D-9DF5-4F0F-8D0A-EBC208A548B8}"/>
                  </a:ext>
                </a:extLst>
              </p:cNvPr>
              <p:cNvSpPr/>
              <p:nvPr/>
            </p:nvSpPr>
            <p:spPr>
              <a:xfrm>
                <a:off x="8831447" y="6089582"/>
                <a:ext cx="485829" cy="485840"/>
              </a:xfrm>
              <a:custGeom>
                <a:avLst/>
                <a:gdLst>
                  <a:gd name="connsiteX0" fmla="*/ 485830 w 485829"/>
                  <a:gd name="connsiteY0" fmla="*/ 242920 h 485840"/>
                  <a:gd name="connsiteX1" fmla="*/ 242915 w 485829"/>
                  <a:gd name="connsiteY1" fmla="*/ 485841 h 485840"/>
                  <a:gd name="connsiteX2" fmla="*/ 0 w 485829"/>
                  <a:gd name="connsiteY2" fmla="*/ 242920 h 485840"/>
                  <a:gd name="connsiteX3" fmla="*/ 242915 w 485829"/>
                  <a:gd name="connsiteY3" fmla="*/ 0 h 485840"/>
                  <a:gd name="connsiteX4" fmla="*/ 485830 w 485829"/>
                  <a:gd name="connsiteY4" fmla="*/ 242920 h 48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29" h="485840">
                    <a:moveTo>
                      <a:pt x="485830" y="242920"/>
                    </a:moveTo>
                    <a:cubicBezTo>
                      <a:pt x="485830" y="377081"/>
                      <a:pt x="377073" y="485841"/>
                      <a:pt x="242915" y="485841"/>
                    </a:cubicBezTo>
                    <a:cubicBezTo>
                      <a:pt x="108757" y="485841"/>
                      <a:pt x="0" y="377081"/>
                      <a:pt x="0" y="242920"/>
                    </a:cubicBezTo>
                    <a:cubicBezTo>
                      <a:pt x="0" y="108759"/>
                      <a:pt x="108757" y="0"/>
                      <a:pt x="242915" y="0"/>
                    </a:cubicBezTo>
                    <a:cubicBezTo>
                      <a:pt x="377073" y="0"/>
                      <a:pt x="485830" y="108759"/>
                      <a:pt x="485830" y="242920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7" name="자유형: 도형 96">
                <a:extLst>
                  <a:ext uri="{FF2B5EF4-FFF2-40B4-BE49-F238E27FC236}">
                    <a16:creationId xmlns="" xmlns:a16="http://schemas.microsoft.com/office/drawing/2014/main" id="{F5721849-651E-4001-898B-D31E0CB35C36}"/>
                  </a:ext>
                </a:extLst>
              </p:cNvPr>
              <p:cNvSpPr/>
              <p:nvPr/>
            </p:nvSpPr>
            <p:spPr>
              <a:xfrm>
                <a:off x="8981109" y="6134484"/>
                <a:ext cx="222637" cy="192821"/>
              </a:xfrm>
              <a:custGeom>
                <a:avLst/>
                <a:gdLst>
                  <a:gd name="connsiteX0" fmla="*/ 222547 w 222637"/>
                  <a:gd name="connsiteY0" fmla="*/ 96475 h 192821"/>
                  <a:gd name="connsiteX1" fmla="*/ 150766 w 222637"/>
                  <a:gd name="connsiteY1" fmla="*/ 119150 h 192821"/>
                  <a:gd name="connsiteX2" fmla="*/ 167026 w 222637"/>
                  <a:gd name="connsiteY2" fmla="*/ 192703 h 192821"/>
                  <a:gd name="connsiteX3" fmla="*/ 166904 w 222637"/>
                  <a:gd name="connsiteY3" fmla="*/ 192774 h 192821"/>
                  <a:gd name="connsiteX4" fmla="*/ 111319 w 222637"/>
                  <a:gd name="connsiteY4" fmla="*/ 141939 h 192821"/>
                  <a:gd name="connsiteX5" fmla="*/ 55734 w 222637"/>
                  <a:gd name="connsiteY5" fmla="*/ 192774 h 192821"/>
                  <a:gd name="connsiteX6" fmla="*/ 55612 w 222637"/>
                  <a:gd name="connsiteY6" fmla="*/ 192703 h 192821"/>
                  <a:gd name="connsiteX7" fmla="*/ 71871 w 222637"/>
                  <a:gd name="connsiteY7" fmla="*/ 119150 h 192821"/>
                  <a:gd name="connsiteX8" fmla="*/ 91 w 222637"/>
                  <a:gd name="connsiteY8" fmla="*/ 96482 h 192821"/>
                  <a:gd name="connsiteX9" fmla="*/ 91 w 222637"/>
                  <a:gd name="connsiteY9" fmla="*/ 96346 h 192821"/>
                  <a:gd name="connsiteX10" fmla="*/ 71871 w 222637"/>
                  <a:gd name="connsiteY10" fmla="*/ 73672 h 192821"/>
                  <a:gd name="connsiteX11" fmla="*/ 55612 w 222637"/>
                  <a:gd name="connsiteY11" fmla="*/ 119 h 192821"/>
                  <a:gd name="connsiteX12" fmla="*/ 55734 w 222637"/>
                  <a:gd name="connsiteY12" fmla="*/ 47 h 192821"/>
                  <a:gd name="connsiteX13" fmla="*/ 111319 w 222637"/>
                  <a:gd name="connsiteY13" fmla="*/ 50883 h 192821"/>
                  <a:gd name="connsiteX14" fmla="*/ 166904 w 222637"/>
                  <a:gd name="connsiteY14" fmla="*/ 47 h 192821"/>
                  <a:gd name="connsiteX15" fmla="*/ 167026 w 222637"/>
                  <a:gd name="connsiteY15" fmla="*/ 119 h 192821"/>
                  <a:gd name="connsiteX16" fmla="*/ 150766 w 222637"/>
                  <a:gd name="connsiteY16" fmla="*/ 73672 h 192821"/>
                  <a:gd name="connsiteX17" fmla="*/ 222547 w 222637"/>
                  <a:gd name="connsiteY17" fmla="*/ 96339 h 192821"/>
                  <a:gd name="connsiteX18" fmla="*/ 222547 w 222637"/>
                  <a:gd name="connsiteY18" fmla="*/ 96475 h 1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2637" h="192821">
                    <a:moveTo>
                      <a:pt x="222547" y="96475"/>
                    </a:moveTo>
                    <a:lnTo>
                      <a:pt x="150766" y="119150"/>
                    </a:lnTo>
                    <a:lnTo>
                      <a:pt x="167026" y="192703"/>
                    </a:lnTo>
                    <a:cubicBezTo>
                      <a:pt x="167054" y="192824"/>
                      <a:pt x="166997" y="192853"/>
                      <a:pt x="166904" y="192774"/>
                    </a:cubicBezTo>
                    <a:lnTo>
                      <a:pt x="111319" y="141939"/>
                    </a:lnTo>
                    <a:lnTo>
                      <a:pt x="55734" y="192774"/>
                    </a:lnTo>
                    <a:cubicBezTo>
                      <a:pt x="55641" y="192860"/>
                      <a:pt x="55591" y="192824"/>
                      <a:pt x="55612" y="192703"/>
                    </a:cubicBezTo>
                    <a:lnTo>
                      <a:pt x="71871" y="119150"/>
                    </a:lnTo>
                    <a:lnTo>
                      <a:pt x="91" y="96482"/>
                    </a:lnTo>
                    <a:cubicBezTo>
                      <a:pt x="-30" y="96446"/>
                      <a:pt x="-30" y="96382"/>
                      <a:pt x="91" y="96346"/>
                    </a:cubicBezTo>
                    <a:lnTo>
                      <a:pt x="71871" y="73672"/>
                    </a:lnTo>
                    <a:lnTo>
                      <a:pt x="55612" y="119"/>
                    </a:lnTo>
                    <a:cubicBezTo>
                      <a:pt x="55584" y="-3"/>
                      <a:pt x="55641" y="-31"/>
                      <a:pt x="55734" y="47"/>
                    </a:cubicBezTo>
                    <a:lnTo>
                      <a:pt x="111319" y="50883"/>
                    </a:lnTo>
                    <a:lnTo>
                      <a:pt x="166904" y="47"/>
                    </a:lnTo>
                    <a:cubicBezTo>
                      <a:pt x="166997" y="-38"/>
                      <a:pt x="167047" y="-3"/>
                      <a:pt x="167026" y="119"/>
                    </a:cubicBezTo>
                    <a:lnTo>
                      <a:pt x="150766" y="73672"/>
                    </a:lnTo>
                    <a:lnTo>
                      <a:pt x="222547" y="96339"/>
                    </a:lnTo>
                    <a:cubicBezTo>
                      <a:pt x="222668" y="96375"/>
                      <a:pt x="222668" y="96432"/>
                      <a:pt x="222547" y="96475"/>
                    </a:cubicBezTo>
                    <a:close/>
                  </a:path>
                </a:pathLst>
              </a:custGeom>
              <a:solidFill>
                <a:srgbClr val="2F2F2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3" name="그래픽 10" descr="가루와 베리가 뿌려진 아이스크림">
              <a:extLst>
                <a:ext uri="{FF2B5EF4-FFF2-40B4-BE49-F238E27FC236}">
                  <a16:creationId xmlns="" xmlns:a16="http://schemas.microsoft.com/office/drawing/2014/main" id="{C35A68BF-7756-46E3-A656-65C7EA390409}"/>
                </a:ext>
              </a:extLst>
            </p:cNvPr>
            <p:cNvGrpSpPr/>
            <p:nvPr/>
          </p:nvGrpSpPr>
          <p:grpSpPr>
            <a:xfrm>
              <a:off x="8116750" y="5665864"/>
              <a:ext cx="1423393" cy="1322975"/>
              <a:chOff x="8116750" y="5665864"/>
              <a:chExt cx="1423393" cy="132297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="" xmlns:a16="http://schemas.microsoft.com/office/drawing/2014/main" id="{253025C6-386F-470F-BF3F-378F829C44C1}"/>
                  </a:ext>
                </a:extLst>
              </p:cNvPr>
              <p:cNvSpPr/>
              <p:nvPr/>
            </p:nvSpPr>
            <p:spPr>
              <a:xfrm>
                <a:off x="8116750" y="5725747"/>
                <a:ext cx="663641" cy="663877"/>
              </a:xfrm>
              <a:custGeom>
                <a:avLst/>
                <a:gdLst>
                  <a:gd name="connsiteX0" fmla="*/ 575401 w 663641"/>
                  <a:gd name="connsiteY0" fmla="*/ 516141 h 663877"/>
                  <a:gd name="connsiteX1" fmla="*/ 639559 w 663641"/>
                  <a:gd name="connsiteY1" fmla="*/ 492402 h 663877"/>
                  <a:gd name="connsiteX2" fmla="*/ 643602 w 663641"/>
                  <a:gd name="connsiteY2" fmla="*/ 380151 h 663877"/>
                  <a:gd name="connsiteX3" fmla="*/ 289853 w 663641"/>
                  <a:gd name="connsiteY3" fmla="*/ 25493 h 663877"/>
                  <a:gd name="connsiteX4" fmla="*/ 172146 w 663641"/>
                  <a:gd name="connsiteY4" fmla="*/ 22271 h 663877"/>
                  <a:gd name="connsiteX5" fmla="*/ 147036 w 663641"/>
                  <a:gd name="connsiteY5" fmla="*/ 87774 h 663877"/>
                  <a:gd name="connsiteX6" fmla="*/ 82878 w 663641"/>
                  <a:gd name="connsiteY6" fmla="*/ 111513 h 663877"/>
                  <a:gd name="connsiteX7" fmla="*/ 82878 w 663641"/>
                  <a:gd name="connsiteY7" fmla="*/ 228708 h 663877"/>
                  <a:gd name="connsiteX8" fmla="*/ 92343 w 663641"/>
                  <a:gd name="connsiteY8" fmla="*/ 236437 h 663877"/>
                  <a:gd name="connsiteX9" fmla="*/ 53574 w 663641"/>
                  <a:gd name="connsiteY9" fmla="*/ 258012 h 663877"/>
                  <a:gd name="connsiteX10" fmla="*/ 53574 w 663641"/>
                  <a:gd name="connsiteY10" fmla="*/ 375207 h 663877"/>
                  <a:gd name="connsiteX11" fmla="*/ 63040 w 663641"/>
                  <a:gd name="connsiteY11" fmla="*/ 382937 h 663877"/>
                  <a:gd name="connsiteX12" fmla="*/ 24271 w 663641"/>
                  <a:gd name="connsiteY12" fmla="*/ 404504 h 663877"/>
                  <a:gd name="connsiteX13" fmla="*/ 24271 w 663641"/>
                  <a:gd name="connsiteY13" fmla="*/ 521706 h 663877"/>
                  <a:gd name="connsiteX14" fmla="*/ 28571 w 663641"/>
                  <a:gd name="connsiteY14" fmla="*/ 525214 h 663877"/>
                  <a:gd name="connsiteX15" fmla="*/ 30757 w 663641"/>
                  <a:gd name="connsiteY15" fmla="*/ 639737 h 663877"/>
                  <a:gd name="connsiteX16" fmla="*/ 145214 w 663641"/>
                  <a:gd name="connsiteY16" fmla="*/ 641981 h 663877"/>
                  <a:gd name="connsiteX17" fmla="*/ 258656 w 663641"/>
                  <a:gd name="connsiteY17" fmla="*/ 638909 h 663877"/>
                  <a:gd name="connsiteX18" fmla="*/ 280230 w 663641"/>
                  <a:gd name="connsiteY18" fmla="*/ 600139 h 663877"/>
                  <a:gd name="connsiteX19" fmla="*/ 287960 w 663641"/>
                  <a:gd name="connsiteY19" fmla="*/ 609612 h 663877"/>
                  <a:gd name="connsiteX20" fmla="*/ 405152 w 663641"/>
                  <a:gd name="connsiteY20" fmla="*/ 609605 h 663877"/>
                  <a:gd name="connsiteX21" fmla="*/ 426726 w 663641"/>
                  <a:gd name="connsiteY21" fmla="*/ 570835 h 663877"/>
                  <a:gd name="connsiteX22" fmla="*/ 434456 w 663641"/>
                  <a:gd name="connsiteY22" fmla="*/ 580308 h 663877"/>
                  <a:gd name="connsiteX23" fmla="*/ 551649 w 663641"/>
                  <a:gd name="connsiteY23" fmla="*/ 580308 h 663877"/>
                  <a:gd name="connsiteX24" fmla="*/ 575401 w 663641"/>
                  <a:gd name="connsiteY24" fmla="*/ 516141 h 66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63641" h="663877">
                    <a:moveTo>
                      <a:pt x="575401" y="516141"/>
                    </a:moveTo>
                    <a:cubicBezTo>
                      <a:pt x="598426" y="517692"/>
                      <a:pt x="621957" y="509998"/>
                      <a:pt x="639559" y="492402"/>
                    </a:cubicBezTo>
                    <a:cubicBezTo>
                      <a:pt x="670384" y="461570"/>
                      <a:pt x="671492" y="412712"/>
                      <a:pt x="643602" y="380151"/>
                    </a:cubicBezTo>
                    <a:lnTo>
                      <a:pt x="289853" y="25493"/>
                    </a:lnTo>
                    <a:cubicBezTo>
                      <a:pt x="257699" y="-6661"/>
                      <a:pt x="205035" y="-9133"/>
                      <a:pt x="172146" y="22271"/>
                    </a:cubicBezTo>
                    <a:cubicBezTo>
                      <a:pt x="153572" y="40010"/>
                      <a:pt x="145450" y="64156"/>
                      <a:pt x="147036" y="87774"/>
                    </a:cubicBezTo>
                    <a:cubicBezTo>
                      <a:pt x="124011" y="86224"/>
                      <a:pt x="100480" y="93910"/>
                      <a:pt x="82878" y="111513"/>
                    </a:cubicBezTo>
                    <a:cubicBezTo>
                      <a:pt x="50517" y="143875"/>
                      <a:pt x="50517" y="196353"/>
                      <a:pt x="82878" y="228708"/>
                    </a:cubicBezTo>
                    <a:cubicBezTo>
                      <a:pt x="85821" y="231651"/>
                      <a:pt x="89100" y="234030"/>
                      <a:pt x="92343" y="236437"/>
                    </a:cubicBezTo>
                    <a:cubicBezTo>
                      <a:pt x="78163" y="239931"/>
                      <a:pt x="64654" y="246932"/>
                      <a:pt x="53574" y="258012"/>
                    </a:cubicBezTo>
                    <a:cubicBezTo>
                      <a:pt x="21213" y="290374"/>
                      <a:pt x="21213" y="342846"/>
                      <a:pt x="53574" y="375207"/>
                    </a:cubicBezTo>
                    <a:cubicBezTo>
                      <a:pt x="56517" y="378151"/>
                      <a:pt x="59796" y="380522"/>
                      <a:pt x="63040" y="382937"/>
                    </a:cubicBezTo>
                    <a:cubicBezTo>
                      <a:pt x="48859" y="386430"/>
                      <a:pt x="35351" y="393431"/>
                      <a:pt x="24271" y="404504"/>
                    </a:cubicBezTo>
                    <a:cubicBezTo>
                      <a:pt x="-8090" y="436866"/>
                      <a:pt x="-8090" y="489345"/>
                      <a:pt x="24271" y="521706"/>
                    </a:cubicBezTo>
                    <a:cubicBezTo>
                      <a:pt x="25614" y="523042"/>
                      <a:pt x="27171" y="523993"/>
                      <a:pt x="28571" y="525214"/>
                    </a:cubicBezTo>
                    <a:cubicBezTo>
                      <a:pt x="-1332" y="557733"/>
                      <a:pt x="-768" y="608212"/>
                      <a:pt x="30757" y="639737"/>
                    </a:cubicBezTo>
                    <a:cubicBezTo>
                      <a:pt x="62268" y="671249"/>
                      <a:pt x="112710" y="671821"/>
                      <a:pt x="145214" y="641981"/>
                    </a:cubicBezTo>
                    <a:cubicBezTo>
                      <a:pt x="177761" y="670913"/>
                      <a:pt x="227459" y="670099"/>
                      <a:pt x="258656" y="638909"/>
                    </a:cubicBezTo>
                    <a:cubicBezTo>
                      <a:pt x="269736" y="627828"/>
                      <a:pt x="276730" y="614320"/>
                      <a:pt x="280230" y="600139"/>
                    </a:cubicBezTo>
                    <a:cubicBezTo>
                      <a:pt x="282638" y="603382"/>
                      <a:pt x="285009" y="606662"/>
                      <a:pt x="287960" y="609612"/>
                    </a:cubicBezTo>
                    <a:cubicBezTo>
                      <a:pt x="320321" y="641966"/>
                      <a:pt x="372791" y="641966"/>
                      <a:pt x="405152" y="609605"/>
                    </a:cubicBezTo>
                    <a:cubicBezTo>
                      <a:pt x="416232" y="598532"/>
                      <a:pt x="423226" y="585022"/>
                      <a:pt x="426726" y="570835"/>
                    </a:cubicBezTo>
                    <a:cubicBezTo>
                      <a:pt x="429134" y="574086"/>
                      <a:pt x="431505" y="577357"/>
                      <a:pt x="434456" y="580308"/>
                    </a:cubicBezTo>
                    <a:cubicBezTo>
                      <a:pt x="466817" y="612669"/>
                      <a:pt x="519288" y="612669"/>
                      <a:pt x="551649" y="580308"/>
                    </a:cubicBezTo>
                    <a:cubicBezTo>
                      <a:pt x="569265" y="562698"/>
                      <a:pt x="576952" y="539166"/>
                      <a:pt x="575401" y="516141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89" name="그래픽 10" descr="가루와 베리가 뿌려진 아이스크림">
                <a:extLst>
                  <a:ext uri="{FF2B5EF4-FFF2-40B4-BE49-F238E27FC236}">
                    <a16:creationId xmlns="" xmlns:a16="http://schemas.microsoft.com/office/drawing/2014/main" id="{34F7D5B1-EE6B-40A9-A2E3-4A788EF5EB20}"/>
                  </a:ext>
                </a:extLst>
              </p:cNvPr>
              <p:cNvGrpSpPr/>
              <p:nvPr/>
            </p:nvGrpSpPr>
            <p:grpSpPr>
              <a:xfrm>
                <a:off x="8135762" y="5796222"/>
                <a:ext cx="827902" cy="867424"/>
                <a:chOff x="8135762" y="5796222"/>
                <a:chExt cx="827902" cy="867424"/>
              </a:xfrm>
            </p:grpSpPr>
            <p:sp>
              <p:nvSpPr>
                <p:cNvPr id="91" name="자유형: 도형 90">
                  <a:extLst>
                    <a:ext uri="{FF2B5EF4-FFF2-40B4-BE49-F238E27FC236}">
                      <a16:creationId xmlns="" xmlns:a16="http://schemas.microsoft.com/office/drawing/2014/main" id="{7C3F6768-C5B2-4390-9046-F4C868DD59A0}"/>
                    </a:ext>
                  </a:extLst>
                </p:cNvPr>
                <p:cNvSpPr/>
                <p:nvPr/>
              </p:nvSpPr>
              <p:spPr>
                <a:xfrm rot="-2700000">
                  <a:off x="8284645" y="5816817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1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2" name="자유형: 도형 91">
                  <a:extLst>
                    <a:ext uri="{FF2B5EF4-FFF2-40B4-BE49-F238E27FC236}">
                      <a16:creationId xmlns="" xmlns:a16="http://schemas.microsoft.com/office/drawing/2014/main" id="{36755BC6-31DF-49C9-ACCA-33D487F33AE8}"/>
                    </a:ext>
                  </a:extLst>
                </p:cNvPr>
                <p:cNvSpPr/>
                <p:nvPr/>
              </p:nvSpPr>
              <p:spPr>
                <a:xfrm rot="-2700000">
                  <a:off x="8261207" y="5957451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0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3" name="자유형: 도형 92">
                  <a:extLst>
                    <a:ext uri="{FF2B5EF4-FFF2-40B4-BE49-F238E27FC236}">
                      <a16:creationId xmlns="" xmlns:a16="http://schemas.microsoft.com/office/drawing/2014/main" id="{64A228C9-DC3B-46C6-B690-A177D7708A20}"/>
                    </a:ext>
                  </a:extLst>
                </p:cNvPr>
                <p:cNvSpPr/>
                <p:nvPr/>
              </p:nvSpPr>
              <p:spPr>
                <a:xfrm rot="-2700000">
                  <a:off x="8445899" y="6008758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0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4" name="자유형: 도형 93">
                  <a:extLst>
                    <a:ext uri="{FF2B5EF4-FFF2-40B4-BE49-F238E27FC236}">
                      <a16:creationId xmlns="" xmlns:a16="http://schemas.microsoft.com/office/drawing/2014/main" id="{2CE7C78E-1E40-44B7-A970-E91B83B16C61}"/>
                    </a:ext>
                  </a:extLst>
                </p:cNvPr>
                <p:cNvSpPr/>
                <p:nvPr/>
              </p:nvSpPr>
              <p:spPr>
                <a:xfrm rot="-2700000">
                  <a:off x="8304485" y="6150728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0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D2D2D2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5" name="자유형: 도형 94">
                  <a:extLst>
                    <a:ext uri="{FF2B5EF4-FFF2-40B4-BE49-F238E27FC236}">
                      <a16:creationId xmlns="" xmlns:a16="http://schemas.microsoft.com/office/drawing/2014/main" id="{43550B81-65C7-460E-A262-79B26E459201}"/>
                    </a:ext>
                  </a:extLst>
                </p:cNvPr>
                <p:cNvSpPr/>
                <p:nvPr/>
              </p:nvSpPr>
              <p:spPr>
                <a:xfrm rot="-2700000">
                  <a:off x="8156357" y="6139941"/>
                  <a:ext cx="99439" cy="99441"/>
                </a:xfrm>
                <a:custGeom>
                  <a:avLst/>
                  <a:gdLst>
                    <a:gd name="connsiteX0" fmla="*/ 99440 w 99439"/>
                    <a:gd name="connsiteY0" fmla="*/ 49721 h 99441"/>
                    <a:gd name="connsiteX1" fmla="*/ 49720 w 99439"/>
                    <a:gd name="connsiteY1" fmla="*/ 99442 h 99441"/>
                    <a:gd name="connsiteX2" fmla="*/ 0 w 99439"/>
                    <a:gd name="connsiteY2" fmla="*/ 49721 h 99441"/>
                    <a:gd name="connsiteX3" fmla="*/ 49720 w 99439"/>
                    <a:gd name="connsiteY3" fmla="*/ 0 h 99441"/>
                    <a:gd name="connsiteX4" fmla="*/ 99440 w 99439"/>
                    <a:gd name="connsiteY4" fmla="*/ 4972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439" h="99441">
                      <a:moveTo>
                        <a:pt x="99440" y="49721"/>
                      </a:moveTo>
                      <a:cubicBezTo>
                        <a:pt x="99440" y="77181"/>
                        <a:pt x="77179" y="99442"/>
                        <a:pt x="49720" y="99442"/>
                      </a:cubicBezTo>
                      <a:cubicBezTo>
                        <a:pt x="22260" y="99442"/>
                        <a:pt x="0" y="77181"/>
                        <a:pt x="0" y="49721"/>
                      </a:cubicBezTo>
                      <a:cubicBezTo>
                        <a:pt x="0" y="22261"/>
                        <a:pt x="22260" y="0"/>
                        <a:pt x="49720" y="0"/>
                      </a:cubicBezTo>
                      <a:cubicBezTo>
                        <a:pt x="77179" y="0"/>
                        <a:pt x="99440" y="22261"/>
                        <a:pt x="99440" y="4972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37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90" name="자유형: 도형 89">
                <a:extLst>
                  <a:ext uri="{FF2B5EF4-FFF2-40B4-BE49-F238E27FC236}">
                    <a16:creationId xmlns="" xmlns:a16="http://schemas.microsoft.com/office/drawing/2014/main" id="{059FC1F8-C982-4BDB-9AA7-64952A5A735B}"/>
                  </a:ext>
                </a:extLst>
              </p:cNvPr>
              <p:cNvSpPr/>
              <p:nvPr/>
            </p:nvSpPr>
            <p:spPr>
              <a:xfrm>
                <a:off x="8396655" y="5665864"/>
                <a:ext cx="459675" cy="443694"/>
              </a:xfrm>
              <a:custGeom>
                <a:avLst/>
                <a:gdLst>
                  <a:gd name="connsiteX0" fmla="*/ 455015 w 459675"/>
                  <a:gd name="connsiteY0" fmla="*/ 239277 h 443694"/>
                  <a:gd name="connsiteX1" fmla="*/ 325814 w 459675"/>
                  <a:gd name="connsiteY1" fmla="*/ 198643 h 443694"/>
                  <a:gd name="connsiteX2" fmla="*/ 205264 w 459675"/>
                  <a:gd name="connsiteY2" fmla="*/ 245070 h 443694"/>
                  <a:gd name="connsiteX3" fmla="*/ 205185 w 459675"/>
                  <a:gd name="connsiteY3" fmla="*/ 244992 h 443694"/>
                  <a:gd name="connsiteX4" fmla="*/ 238060 w 459675"/>
                  <a:gd name="connsiteY4" fmla="*/ 136484 h 443694"/>
                  <a:gd name="connsiteX5" fmla="*/ 219958 w 459675"/>
                  <a:gd name="connsiteY5" fmla="*/ 0 h 443694"/>
                  <a:gd name="connsiteX6" fmla="*/ 164630 w 459675"/>
                  <a:gd name="connsiteY6" fmla="*/ 126075 h 443694"/>
                  <a:gd name="connsiteX7" fmla="*/ 160187 w 459675"/>
                  <a:gd name="connsiteY7" fmla="*/ 189105 h 443694"/>
                  <a:gd name="connsiteX8" fmla="*/ 119975 w 459675"/>
                  <a:gd name="connsiteY8" fmla="*/ 142970 h 443694"/>
                  <a:gd name="connsiteX9" fmla="*/ 3 w 459675"/>
                  <a:gd name="connsiteY9" fmla="*/ 75432 h 443694"/>
                  <a:gd name="connsiteX10" fmla="*/ 3 w 459675"/>
                  <a:gd name="connsiteY10" fmla="*/ 75432 h 443694"/>
                  <a:gd name="connsiteX11" fmla="*/ 67540 w 459675"/>
                  <a:gd name="connsiteY11" fmla="*/ 195406 h 443694"/>
                  <a:gd name="connsiteX12" fmla="*/ 177232 w 459675"/>
                  <a:gd name="connsiteY12" fmla="*/ 266452 h 443694"/>
                  <a:gd name="connsiteX13" fmla="*/ 248276 w 459675"/>
                  <a:gd name="connsiteY13" fmla="*/ 376146 h 443694"/>
                  <a:gd name="connsiteX14" fmla="*/ 368240 w 459675"/>
                  <a:gd name="connsiteY14" fmla="*/ 443684 h 443694"/>
                  <a:gd name="connsiteX15" fmla="*/ 368248 w 459675"/>
                  <a:gd name="connsiteY15" fmla="*/ 443677 h 443694"/>
                  <a:gd name="connsiteX16" fmla="*/ 300711 w 459675"/>
                  <a:gd name="connsiteY16" fmla="*/ 323710 h 443694"/>
                  <a:gd name="connsiteX17" fmla="*/ 219851 w 459675"/>
                  <a:gd name="connsiteY17" fmla="*/ 261444 h 443694"/>
                  <a:gd name="connsiteX18" fmla="*/ 219837 w 459675"/>
                  <a:gd name="connsiteY18" fmla="*/ 261330 h 443694"/>
                  <a:gd name="connsiteX19" fmla="*/ 326664 w 459675"/>
                  <a:gd name="connsiteY19" fmla="*/ 220446 h 443694"/>
                  <a:gd name="connsiteX20" fmla="*/ 442142 w 459675"/>
                  <a:gd name="connsiteY20" fmla="*/ 256915 h 443694"/>
                  <a:gd name="connsiteX21" fmla="*/ 458830 w 459675"/>
                  <a:gd name="connsiteY21" fmla="*/ 252443 h 443694"/>
                  <a:gd name="connsiteX22" fmla="*/ 455015 w 459675"/>
                  <a:gd name="connsiteY22" fmla="*/ 239277 h 44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59675" h="443694">
                    <a:moveTo>
                      <a:pt x="455015" y="239277"/>
                    </a:moveTo>
                    <a:cubicBezTo>
                      <a:pt x="433384" y="222910"/>
                      <a:pt x="388114" y="196114"/>
                      <a:pt x="325814" y="198643"/>
                    </a:cubicBezTo>
                    <a:cubicBezTo>
                      <a:pt x="267592" y="200950"/>
                      <a:pt x="225723" y="228254"/>
                      <a:pt x="205264" y="245070"/>
                    </a:cubicBezTo>
                    <a:cubicBezTo>
                      <a:pt x="205114" y="245199"/>
                      <a:pt x="205078" y="245163"/>
                      <a:pt x="205185" y="244992"/>
                    </a:cubicBezTo>
                    <a:cubicBezTo>
                      <a:pt x="218772" y="223196"/>
                      <a:pt x="231431" y="183240"/>
                      <a:pt x="238060" y="136484"/>
                    </a:cubicBezTo>
                    <a:cubicBezTo>
                      <a:pt x="248340" y="63980"/>
                      <a:pt x="219958" y="0"/>
                      <a:pt x="219958" y="0"/>
                    </a:cubicBezTo>
                    <a:cubicBezTo>
                      <a:pt x="219958" y="0"/>
                      <a:pt x="174910" y="53572"/>
                      <a:pt x="164630" y="126075"/>
                    </a:cubicBezTo>
                    <a:cubicBezTo>
                      <a:pt x="161430" y="148664"/>
                      <a:pt x="160015" y="170146"/>
                      <a:pt x="160187" y="189105"/>
                    </a:cubicBezTo>
                    <a:cubicBezTo>
                      <a:pt x="149135" y="174296"/>
                      <a:pt x="135555" y="158551"/>
                      <a:pt x="119975" y="142970"/>
                    </a:cubicBezTo>
                    <a:cubicBezTo>
                      <a:pt x="68269" y="91263"/>
                      <a:pt x="182" y="75475"/>
                      <a:pt x="3" y="75432"/>
                    </a:cubicBezTo>
                    <a:cubicBezTo>
                      <a:pt x="-4" y="75432"/>
                      <a:pt x="3" y="75425"/>
                      <a:pt x="3" y="75432"/>
                    </a:cubicBezTo>
                    <a:cubicBezTo>
                      <a:pt x="46" y="75618"/>
                      <a:pt x="15834" y="143699"/>
                      <a:pt x="67540" y="195406"/>
                    </a:cubicBezTo>
                    <a:cubicBezTo>
                      <a:pt x="110774" y="238641"/>
                      <a:pt x="155265" y="266745"/>
                      <a:pt x="177232" y="266452"/>
                    </a:cubicBezTo>
                    <a:cubicBezTo>
                      <a:pt x="176939" y="288419"/>
                      <a:pt x="205049" y="332911"/>
                      <a:pt x="248276" y="376146"/>
                    </a:cubicBezTo>
                    <a:cubicBezTo>
                      <a:pt x="299696" y="427568"/>
                      <a:pt x="367304" y="443463"/>
                      <a:pt x="368240" y="443684"/>
                    </a:cubicBezTo>
                    <a:cubicBezTo>
                      <a:pt x="368269" y="443692"/>
                      <a:pt x="368255" y="443706"/>
                      <a:pt x="368248" y="443677"/>
                    </a:cubicBezTo>
                    <a:cubicBezTo>
                      <a:pt x="368026" y="442741"/>
                      <a:pt x="352131" y="375132"/>
                      <a:pt x="300711" y="323710"/>
                    </a:cubicBezTo>
                    <a:cubicBezTo>
                      <a:pt x="272007" y="295006"/>
                      <a:pt x="242732" y="272960"/>
                      <a:pt x="219851" y="261444"/>
                    </a:cubicBezTo>
                    <a:cubicBezTo>
                      <a:pt x="219794" y="261416"/>
                      <a:pt x="219794" y="261366"/>
                      <a:pt x="219837" y="261330"/>
                    </a:cubicBezTo>
                    <a:cubicBezTo>
                      <a:pt x="238289" y="246299"/>
                      <a:pt x="275344" y="222475"/>
                      <a:pt x="326664" y="220446"/>
                    </a:cubicBezTo>
                    <a:cubicBezTo>
                      <a:pt x="384507" y="218238"/>
                      <a:pt x="426719" y="245192"/>
                      <a:pt x="442142" y="256915"/>
                    </a:cubicBezTo>
                    <a:cubicBezTo>
                      <a:pt x="447657" y="261116"/>
                      <a:pt x="455872" y="259251"/>
                      <a:pt x="458830" y="252443"/>
                    </a:cubicBezTo>
                    <a:cubicBezTo>
                      <a:pt x="460873" y="247792"/>
                      <a:pt x="459066" y="242342"/>
                      <a:pt x="455015" y="239277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4" name="그래픽 10" descr="가루와 베리가 뿌려진 아이스크림">
              <a:extLst>
                <a:ext uri="{FF2B5EF4-FFF2-40B4-BE49-F238E27FC236}">
                  <a16:creationId xmlns="" xmlns:a16="http://schemas.microsoft.com/office/drawing/2014/main" id="{0F4E8C2B-337D-4196-8380-0612C8F58989}"/>
                </a:ext>
              </a:extLst>
            </p:cNvPr>
            <p:cNvGrpSpPr/>
            <p:nvPr/>
          </p:nvGrpSpPr>
          <p:grpSpPr>
            <a:xfrm>
              <a:off x="9022371" y="5221601"/>
              <a:ext cx="2608547" cy="1610742"/>
              <a:chOff x="9022371" y="5221601"/>
              <a:chExt cx="2608547" cy="1610742"/>
            </a:xfrm>
          </p:grpSpPr>
          <p:sp>
            <p:nvSpPr>
              <p:cNvPr id="81" name="자유형: 도형 80">
                <a:extLst>
                  <a:ext uri="{FF2B5EF4-FFF2-40B4-BE49-F238E27FC236}">
                    <a16:creationId xmlns="" xmlns:a16="http://schemas.microsoft.com/office/drawing/2014/main" id="{DF2C224F-3694-402B-9CDD-C318FC5705FA}"/>
                  </a:ext>
                </a:extLst>
              </p:cNvPr>
              <p:cNvSpPr/>
              <p:nvPr/>
            </p:nvSpPr>
            <p:spPr>
              <a:xfrm>
                <a:off x="9389415" y="5454858"/>
                <a:ext cx="134655" cy="134653"/>
              </a:xfrm>
              <a:custGeom>
                <a:avLst/>
                <a:gdLst>
                  <a:gd name="connsiteX0" fmla="*/ 120370 w 134655"/>
                  <a:gd name="connsiteY0" fmla="*/ 134653 h 134653"/>
                  <a:gd name="connsiteX1" fmla="*/ 110269 w 134655"/>
                  <a:gd name="connsiteY1" fmla="*/ 130467 h 134653"/>
                  <a:gd name="connsiteX2" fmla="*/ 4184 w 134655"/>
                  <a:gd name="connsiteY2" fmla="*/ 24387 h 134653"/>
                  <a:gd name="connsiteX3" fmla="*/ 4184 w 134655"/>
                  <a:gd name="connsiteY3" fmla="*/ 4185 h 134653"/>
                  <a:gd name="connsiteX4" fmla="*/ 24387 w 134655"/>
                  <a:gd name="connsiteY4" fmla="*/ 4185 h 134653"/>
                  <a:gd name="connsiteX5" fmla="*/ 130471 w 134655"/>
                  <a:gd name="connsiteY5" fmla="*/ 110264 h 134653"/>
                  <a:gd name="connsiteX6" fmla="*/ 130471 w 134655"/>
                  <a:gd name="connsiteY6" fmla="*/ 130467 h 134653"/>
                  <a:gd name="connsiteX7" fmla="*/ 120370 w 134655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53">
                    <a:moveTo>
                      <a:pt x="120370" y="134653"/>
                    </a:moveTo>
                    <a:cubicBezTo>
                      <a:pt x="116712" y="134653"/>
                      <a:pt x="113062" y="133260"/>
                      <a:pt x="110269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08" y="-1395"/>
                      <a:pt x="24387" y="4185"/>
                    </a:cubicBezTo>
                    <a:lnTo>
                      <a:pt x="130471" y="110264"/>
                    </a:lnTo>
                    <a:cubicBezTo>
                      <a:pt x="136050" y="115843"/>
                      <a:pt x="136050" y="124887"/>
                      <a:pt x="130471" y="130467"/>
                    </a:cubicBezTo>
                    <a:cubicBezTo>
                      <a:pt x="127685" y="133260"/>
                      <a:pt x="124027" y="134653"/>
                      <a:pt x="120370" y="1346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="" xmlns:a16="http://schemas.microsoft.com/office/drawing/2014/main" id="{51F67888-5A56-40C0-9DC9-024A33EA0137}"/>
                  </a:ext>
                </a:extLst>
              </p:cNvPr>
              <p:cNvSpPr/>
              <p:nvPr/>
            </p:nvSpPr>
            <p:spPr>
              <a:xfrm>
                <a:off x="9999139" y="5968137"/>
                <a:ext cx="134648" cy="134653"/>
              </a:xfrm>
              <a:custGeom>
                <a:avLst/>
                <a:gdLst>
                  <a:gd name="connsiteX0" fmla="*/ 120363 w 134648"/>
                  <a:gd name="connsiteY0" fmla="*/ 134653 h 134653"/>
                  <a:gd name="connsiteX1" fmla="*/ 110262 w 134648"/>
                  <a:gd name="connsiteY1" fmla="*/ 130467 h 134653"/>
                  <a:gd name="connsiteX2" fmla="*/ 4184 w 134648"/>
                  <a:gd name="connsiteY2" fmla="*/ 24387 h 134653"/>
                  <a:gd name="connsiteX3" fmla="*/ 4184 w 134648"/>
                  <a:gd name="connsiteY3" fmla="*/ 4185 h 134653"/>
                  <a:gd name="connsiteX4" fmla="*/ 24387 w 134648"/>
                  <a:gd name="connsiteY4" fmla="*/ 4185 h 134653"/>
                  <a:gd name="connsiteX5" fmla="*/ 130464 w 134648"/>
                  <a:gd name="connsiteY5" fmla="*/ 110264 h 134653"/>
                  <a:gd name="connsiteX6" fmla="*/ 130464 w 134648"/>
                  <a:gd name="connsiteY6" fmla="*/ 130467 h 134653"/>
                  <a:gd name="connsiteX7" fmla="*/ 120363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20363" y="134653"/>
                    </a:moveTo>
                    <a:cubicBezTo>
                      <a:pt x="116705" y="134653"/>
                      <a:pt x="113048" y="133260"/>
                      <a:pt x="110262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15" y="-1395"/>
                      <a:pt x="24387" y="4185"/>
                    </a:cubicBezTo>
                    <a:lnTo>
                      <a:pt x="130464" y="110264"/>
                    </a:lnTo>
                    <a:cubicBezTo>
                      <a:pt x="136043" y="115843"/>
                      <a:pt x="136043" y="124887"/>
                      <a:pt x="130464" y="130467"/>
                    </a:cubicBezTo>
                    <a:cubicBezTo>
                      <a:pt x="127671" y="133260"/>
                      <a:pt x="124013" y="134653"/>
                      <a:pt x="120363" y="134653"/>
                    </a:cubicBezTo>
                    <a:close/>
                  </a:path>
                </a:pathLst>
              </a:custGeom>
              <a:solidFill>
                <a:srgbClr val="D5AD87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="" xmlns:a16="http://schemas.microsoft.com/office/drawing/2014/main" id="{0279B1B7-E992-46A1-92B9-E897515827A0}"/>
                  </a:ext>
                </a:extLst>
              </p:cNvPr>
              <p:cNvSpPr/>
              <p:nvPr/>
            </p:nvSpPr>
            <p:spPr>
              <a:xfrm>
                <a:off x="9906261" y="5221601"/>
                <a:ext cx="107156" cy="107157"/>
              </a:xfrm>
              <a:custGeom>
                <a:avLst/>
                <a:gdLst>
                  <a:gd name="connsiteX0" fmla="*/ 106507 w 107156"/>
                  <a:gd name="connsiteY0" fmla="*/ 45115 h 107157"/>
                  <a:gd name="connsiteX1" fmla="*/ 45121 w 107156"/>
                  <a:gd name="connsiteY1" fmla="*/ 106509 h 107157"/>
                  <a:gd name="connsiteX2" fmla="*/ 651 w 107156"/>
                  <a:gd name="connsiteY2" fmla="*/ 62060 h 107157"/>
                  <a:gd name="connsiteX3" fmla="*/ 62058 w 107156"/>
                  <a:gd name="connsiteY3" fmla="*/ 651 h 107157"/>
                  <a:gd name="connsiteX4" fmla="*/ 106507 w 107156"/>
                  <a:gd name="connsiteY4" fmla="*/ 45115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6" h="107157">
                    <a:moveTo>
                      <a:pt x="106507" y="45115"/>
                    </a:moveTo>
                    <a:cubicBezTo>
                      <a:pt x="112050" y="81313"/>
                      <a:pt x="81325" y="112046"/>
                      <a:pt x="45121" y="106509"/>
                    </a:cubicBezTo>
                    <a:cubicBezTo>
                      <a:pt x="22554" y="103059"/>
                      <a:pt x="4109" y="84620"/>
                      <a:pt x="651" y="62060"/>
                    </a:cubicBezTo>
                    <a:cubicBezTo>
                      <a:pt x="-4900" y="25847"/>
                      <a:pt x="25847" y="-4900"/>
                      <a:pt x="62058" y="651"/>
                    </a:cubicBezTo>
                    <a:cubicBezTo>
                      <a:pt x="84618" y="4116"/>
                      <a:pt x="103056" y="22554"/>
                      <a:pt x="106507" y="451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="" xmlns:a16="http://schemas.microsoft.com/office/drawing/2014/main" id="{7D7276ED-570B-4653-80AD-BCAE57A834AE}"/>
                  </a:ext>
                </a:extLst>
              </p:cNvPr>
              <p:cNvSpPr/>
              <p:nvPr/>
            </p:nvSpPr>
            <p:spPr>
              <a:xfrm>
                <a:off x="10184867" y="5864546"/>
                <a:ext cx="82011" cy="81979"/>
              </a:xfrm>
              <a:custGeom>
                <a:avLst/>
                <a:gdLst>
                  <a:gd name="connsiteX0" fmla="*/ 80902 w 82011"/>
                  <a:gd name="connsiteY0" fmla="*/ 75950 h 81979"/>
                  <a:gd name="connsiteX1" fmla="*/ 19602 w 82011"/>
                  <a:gd name="connsiteY1" fmla="*/ 50433 h 81979"/>
                  <a:gd name="connsiteX2" fmla="*/ 1107 w 82011"/>
                  <a:gd name="connsiteY2" fmla="*/ 6033 h 81979"/>
                  <a:gd name="connsiteX3" fmla="*/ 62421 w 82011"/>
                  <a:gd name="connsiteY3" fmla="*/ 31566 h 81979"/>
                  <a:gd name="connsiteX4" fmla="*/ 80902 w 82011"/>
                  <a:gd name="connsiteY4" fmla="*/ 75950 h 8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11" h="81979">
                    <a:moveTo>
                      <a:pt x="80902" y="75950"/>
                    </a:moveTo>
                    <a:cubicBezTo>
                      <a:pt x="74272" y="90417"/>
                      <a:pt x="43590" y="77651"/>
                      <a:pt x="19602" y="50433"/>
                    </a:cubicBezTo>
                    <a:cubicBezTo>
                      <a:pt x="4650" y="33473"/>
                      <a:pt x="-3016" y="15056"/>
                      <a:pt x="1107" y="6033"/>
                    </a:cubicBezTo>
                    <a:cubicBezTo>
                      <a:pt x="7736" y="-8447"/>
                      <a:pt x="38432" y="4340"/>
                      <a:pt x="62421" y="31566"/>
                    </a:cubicBezTo>
                    <a:cubicBezTo>
                      <a:pt x="77366" y="48525"/>
                      <a:pt x="85031" y="66935"/>
                      <a:pt x="80902" y="75950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="" xmlns:a16="http://schemas.microsoft.com/office/drawing/2014/main" id="{B015F86C-D332-4D5A-A382-D81E5E7EF120}"/>
                  </a:ext>
                </a:extLst>
              </p:cNvPr>
              <p:cNvSpPr/>
              <p:nvPr/>
            </p:nvSpPr>
            <p:spPr>
              <a:xfrm>
                <a:off x="10270592" y="5393053"/>
                <a:ext cx="107154" cy="107153"/>
              </a:xfrm>
              <a:custGeom>
                <a:avLst/>
                <a:gdLst>
                  <a:gd name="connsiteX0" fmla="*/ 106505 w 107154"/>
                  <a:gd name="connsiteY0" fmla="*/ 45115 h 107153"/>
                  <a:gd name="connsiteX1" fmla="*/ 45098 w 107154"/>
                  <a:gd name="connsiteY1" fmla="*/ 106502 h 107153"/>
                  <a:gd name="connsiteX2" fmla="*/ 650 w 107154"/>
                  <a:gd name="connsiteY2" fmla="*/ 62039 h 107153"/>
                  <a:gd name="connsiteX3" fmla="*/ 62057 w 107154"/>
                  <a:gd name="connsiteY3" fmla="*/ 651 h 107153"/>
                  <a:gd name="connsiteX4" fmla="*/ 106505 w 107154"/>
                  <a:gd name="connsiteY4" fmla="*/ 45115 h 10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107153">
                    <a:moveTo>
                      <a:pt x="106505" y="45115"/>
                    </a:moveTo>
                    <a:cubicBezTo>
                      <a:pt x="112049" y="81320"/>
                      <a:pt x="81302" y="112053"/>
                      <a:pt x="45098" y="106502"/>
                    </a:cubicBezTo>
                    <a:cubicBezTo>
                      <a:pt x="22538" y="103044"/>
                      <a:pt x="4100" y="84599"/>
                      <a:pt x="650" y="62039"/>
                    </a:cubicBezTo>
                    <a:cubicBezTo>
                      <a:pt x="-4894" y="25834"/>
                      <a:pt x="25853" y="-4899"/>
                      <a:pt x="62057" y="651"/>
                    </a:cubicBezTo>
                    <a:cubicBezTo>
                      <a:pt x="84617" y="4116"/>
                      <a:pt x="103055" y="22554"/>
                      <a:pt x="106505" y="45115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="" xmlns:a16="http://schemas.microsoft.com/office/drawing/2014/main" id="{174D121A-CA5B-4B93-B097-AB22D3224ABE}"/>
                  </a:ext>
                </a:extLst>
              </p:cNvPr>
              <p:cNvSpPr/>
              <p:nvPr/>
            </p:nvSpPr>
            <p:spPr>
              <a:xfrm rot="-2700000">
                <a:off x="9022292" y="5486847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1 h 44162"/>
                  <a:gd name="connsiteX1" fmla="*/ 53577 w 107154"/>
                  <a:gd name="connsiteY1" fmla="*/ 44163 h 44162"/>
                  <a:gd name="connsiteX2" fmla="*/ 0 w 107154"/>
                  <a:gd name="connsiteY2" fmla="*/ 22081 h 44162"/>
                  <a:gd name="connsiteX3" fmla="*/ 53577 w 107154"/>
                  <a:gd name="connsiteY3" fmla="*/ 0 h 44162"/>
                  <a:gd name="connsiteX4" fmla="*/ 107155 w 107154"/>
                  <a:gd name="connsiteY4" fmla="*/ 22081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1"/>
                    </a:moveTo>
                    <a:cubicBezTo>
                      <a:pt x="107155" y="34277"/>
                      <a:pt x="83168" y="44163"/>
                      <a:pt x="53577" y="44163"/>
                    </a:cubicBezTo>
                    <a:cubicBezTo>
                      <a:pt x="23987" y="44163"/>
                      <a:pt x="0" y="34277"/>
                      <a:pt x="0" y="22081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8" y="0"/>
                      <a:pt x="107155" y="9886"/>
                      <a:pt x="107155" y="220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="" xmlns:a16="http://schemas.microsoft.com/office/drawing/2014/main" id="{7303BAAF-440E-45BF-AD78-08371E7903D4}"/>
                  </a:ext>
                </a:extLst>
              </p:cNvPr>
              <p:cNvSpPr/>
              <p:nvPr/>
            </p:nvSpPr>
            <p:spPr>
              <a:xfrm rot="-2700000">
                <a:off x="9779513" y="5926173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1 h 44162"/>
                  <a:gd name="connsiteX1" fmla="*/ 53577 w 107154"/>
                  <a:gd name="connsiteY1" fmla="*/ 44163 h 44162"/>
                  <a:gd name="connsiteX2" fmla="*/ 0 w 107154"/>
                  <a:gd name="connsiteY2" fmla="*/ 22081 h 44162"/>
                  <a:gd name="connsiteX3" fmla="*/ 53577 w 107154"/>
                  <a:gd name="connsiteY3" fmla="*/ 0 h 44162"/>
                  <a:gd name="connsiteX4" fmla="*/ 107155 w 107154"/>
                  <a:gd name="connsiteY4" fmla="*/ 22081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1"/>
                    </a:moveTo>
                    <a:cubicBezTo>
                      <a:pt x="107155" y="34277"/>
                      <a:pt x="83168" y="44163"/>
                      <a:pt x="53577" y="44163"/>
                    </a:cubicBezTo>
                    <a:cubicBezTo>
                      <a:pt x="23987" y="44163"/>
                      <a:pt x="0" y="34277"/>
                      <a:pt x="0" y="22081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8" y="0"/>
                      <a:pt x="107155" y="9886"/>
                      <a:pt x="107155" y="22081"/>
                    </a:cubicBezTo>
                    <a:close/>
                  </a:path>
                </a:pathLst>
              </a:custGeom>
              <a:solidFill>
                <a:srgbClr val="D5AD87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5" name="그래픽 10" descr="가루와 베리가 뿌려진 아이스크림">
              <a:extLst>
                <a:ext uri="{FF2B5EF4-FFF2-40B4-BE49-F238E27FC236}">
                  <a16:creationId xmlns="" xmlns:a16="http://schemas.microsoft.com/office/drawing/2014/main" id="{F74C6D21-B568-47C0-87B7-D7277D05DA1D}"/>
                </a:ext>
              </a:extLst>
            </p:cNvPr>
            <p:cNvGrpSpPr/>
            <p:nvPr/>
          </p:nvGrpSpPr>
          <p:grpSpPr>
            <a:xfrm>
              <a:off x="9098650" y="3376598"/>
              <a:ext cx="3141407" cy="2765296"/>
              <a:chOff x="9098650" y="3376598"/>
              <a:chExt cx="3141407" cy="2765296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66773447-6B61-484C-9D50-485E2F53CD5D}"/>
                  </a:ext>
                </a:extLst>
              </p:cNvPr>
              <p:cNvSpPr/>
              <p:nvPr/>
            </p:nvSpPr>
            <p:spPr>
              <a:xfrm>
                <a:off x="10156365" y="4211825"/>
                <a:ext cx="134648" cy="134653"/>
              </a:xfrm>
              <a:custGeom>
                <a:avLst/>
                <a:gdLst>
                  <a:gd name="connsiteX0" fmla="*/ 120363 w 134648"/>
                  <a:gd name="connsiteY0" fmla="*/ 134653 h 134653"/>
                  <a:gd name="connsiteX1" fmla="*/ 110262 w 134648"/>
                  <a:gd name="connsiteY1" fmla="*/ 130467 h 134653"/>
                  <a:gd name="connsiteX2" fmla="*/ 4184 w 134648"/>
                  <a:gd name="connsiteY2" fmla="*/ 24387 h 134653"/>
                  <a:gd name="connsiteX3" fmla="*/ 4184 w 134648"/>
                  <a:gd name="connsiteY3" fmla="*/ 4185 h 134653"/>
                  <a:gd name="connsiteX4" fmla="*/ 24387 w 134648"/>
                  <a:gd name="connsiteY4" fmla="*/ 4185 h 134653"/>
                  <a:gd name="connsiteX5" fmla="*/ 130464 w 134648"/>
                  <a:gd name="connsiteY5" fmla="*/ 110264 h 134653"/>
                  <a:gd name="connsiteX6" fmla="*/ 130464 w 134648"/>
                  <a:gd name="connsiteY6" fmla="*/ 130467 h 134653"/>
                  <a:gd name="connsiteX7" fmla="*/ 120363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20363" y="134653"/>
                    </a:moveTo>
                    <a:cubicBezTo>
                      <a:pt x="116705" y="134653"/>
                      <a:pt x="113048" y="133260"/>
                      <a:pt x="110262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15" y="-1395"/>
                      <a:pt x="24387" y="4185"/>
                    </a:cubicBezTo>
                    <a:lnTo>
                      <a:pt x="130464" y="110264"/>
                    </a:lnTo>
                    <a:cubicBezTo>
                      <a:pt x="136043" y="115843"/>
                      <a:pt x="136043" y="124887"/>
                      <a:pt x="130464" y="130467"/>
                    </a:cubicBezTo>
                    <a:cubicBezTo>
                      <a:pt x="127678" y="133260"/>
                      <a:pt x="124021" y="134653"/>
                      <a:pt x="120363" y="1346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="" xmlns:a16="http://schemas.microsoft.com/office/drawing/2014/main" id="{FFB0B8C6-F221-4584-B1B6-84B0BA1E55E6}"/>
                  </a:ext>
                </a:extLst>
              </p:cNvPr>
              <p:cNvSpPr/>
              <p:nvPr/>
            </p:nvSpPr>
            <p:spPr>
              <a:xfrm>
                <a:off x="10393415" y="3559018"/>
                <a:ext cx="134655" cy="134660"/>
              </a:xfrm>
              <a:custGeom>
                <a:avLst/>
                <a:gdLst>
                  <a:gd name="connsiteX0" fmla="*/ 120370 w 134655"/>
                  <a:gd name="connsiteY0" fmla="*/ 134660 h 134660"/>
                  <a:gd name="connsiteX1" fmla="*/ 110269 w 134655"/>
                  <a:gd name="connsiteY1" fmla="*/ 130474 h 134660"/>
                  <a:gd name="connsiteX2" fmla="*/ 4184 w 134655"/>
                  <a:gd name="connsiteY2" fmla="*/ 24387 h 134660"/>
                  <a:gd name="connsiteX3" fmla="*/ 4184 w 134655"/>
                  <a:gd name="connsiteY3" fmla="*/ 4185 h 134660"/>
                  <a:gd name="connsiteX4" fmla="*/ 24387 w 134655"/>
                  <a:gd name="connsiteY4" fmla="*/ 4185 h 134660"/>
                  <a:gd name="connsiteX5" fmla="*/ 130471 w 134655"/>
                  <a:gd name="connsiteY5" fmla="*/ 110271 h 134660"/>
                  <a:gd name="connsiteX6" fmla="*/ 130471 w 134655"/>
                  <a:gd name="connsiteY6" fmla="*/ 130474 h 134660"/>
                  <a:gd name="connsiteX7" fmla="*/ 120370 w 134655"/>
                  <a:gd name="connsiteY7" fmla="*/ 134660 h 134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60">
                    <a:moveTo>
                      <a:pt x="120370" y="134660"/>
                    </a:moveTo>
                    <a:cubicBezTo>
                      <a:pt x="116712" y="134660"/>
                      <a:pt x="113055" y="133267"/>
                      <a:pt x="110269" y="130474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6" y="-1395"/>
                      <a:pt x="18815" y="-1395"/>
                      <a:pt x="24387" y="4185"/>
                    </a:cubicBezTo>
                    <a:lnTo>
                      <a:pt x="130471" y="110271"/>
                    </a:lnTo>
                    <a:cubicBezTo>
                      <a:pt x="136050" y="115850"/>
                      <a:pt x="136050" y="124895"/>
                      <a:pt x="130471" y="130474"/>
                    </a:cubicBezTo>
                    <a:cubicBezTo>
                      <a:pt x="127685" y="133267"/>
                      <a:pt x="124027" y="134660"/>
                      <a:pt x="120370" y="134660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="" xmlns:a16="http://schemas.microsoft.com/office/drawing/2014/main" id="{89C3F46A-1E4C-40BD-B6B8-59119EF120EC}"/>
                  </a:ext>
                </a:extLst>
              </p:cNvPr>
              <p:cNvSpPr/>
              <p:nvPr/>
            </p:nvSpPr>
            <p:spPr>
              <a:xfrm>
                <a:off x="9335838" y="3953567"/>
                <a:ext cx="134655" cy="134653"/>
              </a:xfrm>
              <a:custGeom>
                <a:avLst/>
                <a:gdLst>
                  <a:gd name="connsiteX0" fmla="*/ 120370 w 134655"/>
                  <a:gd name="connsiteY0" fmla="*/ 134653 h 134653"/>
                  <a:gd name="connsiteX1" fmla="*/ 110269 w 134655"/>
                  <a:gd name="connsiteY1" fmla="*/ 130467 h 134653"/>
                  <a:gd name="connsiteX2" fmla="*/ 4184 w 134655"/>
                  <a:gd name="connsiteY2" fmla="*/ 24387 h 134653"/>
                  <a:gd name="connsiteX3" fmla="*/ 4184 w 134655"/>
                  <a:gd name="connsiteY3" fmla="*/ 4185 h 134653"/>
                  <a:gd name="connsiteX4" fmla="*/ 24387 w 134655"/>
                  <a:gd name="connsiteY4" fmla="*/ 4185 h 134653"/>
                  <a:gd name="connsiteX5" fmla="*/ 130471 w 134655"/>
                  <a:gd name="connsiteY5" fmla="*/ 110264 h 134653"/>
                  <a:gd name="connsiteX6" fmla="*/ 130471 w 134655"/>
                  <a:gd name="connsiteY6" fmla="*/ 130467 h 134653"/>
                  <a:gd name="connsiteX7" fmla="*/ 120370 w 134655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53">
                    <a:moveTo>
                      <a:pt x="120370" y="134653"/>
                    </a:moveTo>
                    <a:cubicBezTo>
                      <a:pt x="116712" y="134653"/>
                      <a:pt x="113062" y="133260"/>
                      <a:pt x="110269" y="130467"/>
                    </a:cubicBezTo>
                    <a:lnTo>
                      <a:pt x="4184" y="24387"/>
                    </a:lnTo>
                    <a:cubicBezTo>
                      <a:pt x="-1395" y="18808"/>
                      <a:pt x="-1395" y="9764"/>
                      <a:pt x="4184" y="4185"/>
                    </a:cubicBezTo>
                    <a:cubicBezTo>
                      <a:pt x="9757" y="-1395"/>
                      <a:pt x="18808" y="-1395"/>
                      <a:pt x="24387" y="4185"/>
                    </a:cubicBezTo>
                    <a:lnTo>
                      <a:pt x="130471" y="110264"/>
                    </a:lnTo>
                    <a:cubicBezTo>
                      <a:pt x="136050" y="115843"/>
                      <a:pt x="136050" y="124887"/>
                      <a:pt x="130471" y="130467"/>
                    </a:cubicBezTo>
                    <a:cubicBezTo>
                      <a:pt x="127685" y="133260"/>
                      <a:pt x="124027" y="134653"/>
                      <a:pt x="120370" y="134653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="" xmlns:a16="http://schemas.microsoft.com/office/drawing/2014/main" id="{E974B631-99B9-4CC8-BFDD-F8ADEC7D52AE}"/>
                  </a:ext>
                </a:extLst>
              </p:cNvPr>
              <p:cNvSpPr/>
              <p:nvPr/>
            </p:nvSpPr>
            <p:spPr>
              <a:xfrm>
                <a:off x="10596239" y="3943387"/>
                <a:ext cx="134655" cy="134659"/>
              </a:xfrm>
              <a:custGeom>
                <a:avLst/>
                <a:gdLst>
                  <a:gd name="connsiteX0" fmla="*/ 14286 w 134655"/>
                  <a:gd name="connsiteY0" fmla="*/ 134660 h 134659"/>
                  <a:gd name="connsiteX1" fmla="*/ 4184 w 134655"/>
                  <a:gd name="connsiteY1" fmla="*/ 130474 h 134659"/>
                  <a:gd name="connsiteX2" fmla="*/ 4184 w 134655"/>
                  <a:gd name="connsiteY2" fmla="*/ 110271 h 134659"/>
                  <a:gd name="connsiteX3" fmla="*/ 110268 w 134655"/>
                  <a:gd name="connsiteY3" fmla="*/ 4185 h 134659"/>
                  <a:gd name="connsiteX4" fmla="*/ 130471 w 134655"/>
                  <a:gd name="connsiteY4" fmla="*/ 4185 h 134659"/>
                  <a:gd name="connsiteX5" fmla="*/ 130471 w 134655"/>
                  <a:gd name="connsiteY5" fmla="*/ 24387 h 134659"/>
                  <a:gd name="connsiteX6" fmla="*/ 24387 w 134655"/>
                  <a:gd name="connsiteY6" fmla="*/ 130474 h 134659"/>
                  <a:gd name="connsiteX7" fmla="*/ 14286 w 134655"/>
                  <a:gd name="connsiteY7" fmla="*/ 134660 h 134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55" h="134659">
                    <a:moveTo>
                      <a:pt x="14286" y="134660"/>
                    </a:moveTo>
                    <a:cubicBezTo>
                      <a:pt x="10628" y="134660"/>
                      <a:pt x="6971" y="133267"/>
                      <a:pt x="4184" y="130474"/>
                    </a:cubicBezTo>
                    <a:cubicBezTo>
                      <a:pt x="-1395" y="124895"/>
                      <a:pt x="-1395" y="115850"/>
                      <a:pt x="4184" y="110271"/>
                    </a:cubicBezTo>
                    <a:lnTo>
                      <a:pt x="110268" y="4185"/>
                    </a:lnTo>
                    <a:cubicBezTo>
                      <a:pt x="115841" y="-1395"/>
                      <a:pt x="124899" y="-1395"/>
                      <a:pt x="130471" y="4185"/>
                    </a:cubicBezTo>
                    <a:cubicBezTo>
                      <a:pt x="136050" y="9764"/>
                      <a:pt x="136050" y="18808"/>
                      <a:pt x="130471" y="24387"/>
                    </a:cubicBezTo>
                    <a:lnTo>
                      <a:pt x="24387" y="130474"/>
                    </a:lnTo>
                    <a:cubicBezTo>
                      <a:pt x="21601" y="133260"/>
                      <a:pt x="17943" y="134660"/>
                      <a:pt x="14286" y="134660"/>
                    </a:cubicBezTo>
                    <a:close/>
                  </a:path>
                </a:pathLst>
              </a:custGeom>
              <a:solidFill>
                <a:srgbClr val="E6E6E6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="" xmlns:a16="http://schemas.microsoft.com/office/drawing/2014/main" id="{2DAD1441-E631-470D-9AB7-5E26DE101665}"/>
                  </a:ext>
                </a:extLst>
              </p:cNvPr>
              <p:cNvSpPr/>
              <p:nvPr/>
            </p:nvSpPr>
            <p:spPr>
              <a:xfrm>
                <a:off x="9399060" y="4639378"/>
                <a:ext cx="134648" cy="134653"/>
              </a:xfrm>
              <a:custGeom>
                <a:avLst/>
                <a:gdLst>
                  <a:gd name="connsiteX0" fmla="*/ 14286 w 134648"/>
                  <a:gd name="connsiteY0" fmla="*/ 134653 h 134653"/>
                  <a:gd name="connsiteX1" fmla="*/ 4184 w 134648"/>
                  <a:gd name="connsiteY1" fmla="*/ 130467 h 134653"/>
                  <a:gd name="connsiteX2" fmla="*/ 4184 w 134648"/>
                  <a:gd name="connsiteY2" fmla="*/ 110264 h 134653"/>
                  <a:gd name="connsiteX3" fmla="*/ 110262 w 134648"/>
                  <a:gd name="connsiteY3" fmla="*/ 4185 h 134653"/>
                  <a:gd name="connsiteX4" fmla="*/ 130464 w 134648"/>
                  <a:gd name="connsiteY4" fmla="*/ 4185 h 134653"/>
                  <a:gd name="connsiteX5" fmla="*/ 130464 w 134648"/>
                  <a:gd name="connsiteY5" fmla="*/ 24387 h 134653"/>
                  <a:gd name="connsiteX6" fmla="*/ 24387 w 134648"/>
                  <a:gd name="connsiteY6" fmla="*/ 130467 h 134653"/>
                  <a:gd name="connsiteX7" fmla="*/ 14286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4286" y="134653"/>
                    </a:moveTo>
                    <a:cubicBezTo>
                      <a:pt x="10628" y="134653"/>
                      <a:pt x="6970" y="133260"/>
                      <a:pt x="4184" y="130467"/>
                    </a:cubicBezTo>
                    <a:cubicBezTo>
                      <a:pt x="-1395" y="124887"/>
                      <a:pt x="-1395" y="115843"/>
                      <a:pt x="4184" y="110264"/>
                    </a:cubicBezTo>
                    <a:lnTo>
                      <a:pt x="110262" y="4185"/>
                    </a:lnTo>
                    <a:cubicBezTo>
                      <a:pt x="115834" y="-1395"/>
                      <a:pt x="124892" y="-1395"/>
                      <a:pt x="130464" y="4185"/>
                    </a:cubicBezTo>
                    <a:cubicBezTo>
                      <a:pt x="136043" y="9764"/>
                      <a:pt x="136043" y="18808"/>
                      <a:pt x="130464" y="24387"/>
                    </a:cubicBezTo>
                    <a:lnTo>
                      <a:pt x="24387" y="130467"/>
                    </a:lnTo>
                    <a:cubicBezTo>
                      <a:pt x="21601" y="133260"/>
                      <a:pt x="17943" y="134653"/>
                      <a:pt x="14286" y="1346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="" xmlns:a16="http://schemas.microsoft.com/office/drawing/2014/main" id="{2019C795-9D90-4EAE-B94A-DEAFE10406FF}"/>
                  </a:ext>
                </a:extLst>
              </p:cNvPr>
              <p:cNvSpPr/>
              <p:nvPr/>
            </p:nvSpPr>
            <p:spPr>
              <a:xfrm>
                <a:off x="9782399" y="3761761"/>
                <a:ext cx="134648" cy="134653"/>
              </a:xfrm>
              <a:custGeom>
                <a:avLst/>
                <a:gdLst>
                  <a:gd name="connsiteX0" fmla="*/ 14286 w 134648"/>
                  <a:gd name="connsiteY0" fmla="*/ 134653 h 134653"/>
                  <a:gd name="connsiteX1" fmla="*/ 4184 w 134648"/>
                  <a:gd name="connsiteY1" fmla="*/ 130467 h 134653"/>
                  <a:gd name="connsiteX2" fmla="*/ 4184 w 134648"/>
                  <a:gd name="connsiteY2" fmla="*/ 110264 h 134653"/>
                  <a:gd name="connsiteX3" fmla="*/ 110261 w 134648"/>
                  <a:gd name="connsiteY3" fmla="*/ 4185 h 134653"/>
                  <a:gd name="connsiteX4" fmla="*/ 130464 w 134648"/>
                  <a:gd name="connsiteY4" fmla="*/ 4185 h 134653"/>
                  <a:gd name="connsiteX5" fmla="*/ 130464 w 134648"/>
                  <a:gd name="connsiteY5" fmla="*/ 24387 h 134653"/>
                  <a:gd name="connsiteX6" fmla="*/ 24387 w 134648"/>
                  <a:gd name="connsiteY6" fmla="*/ 130467 h 134653"/>
                  <a:gd name="connsiteX7" fmla="*/ 14286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4286" y="134653"/>
                    </a:moveTo>
                    <a:cubicBezTo>
                      <a:pt x="10628" y="134653"/>
                      <a:pt x="6970" y="133260"/>
                      <a:pt x="4184" y="130467"/>
                    </a:cubicBezTo>
                    <a:cubicBezTo>
                      <a:pt x="-1395" y="124887"/>
                      <a:pt x="-1395" y="115843"/>
                      <a:pt x="4184" y="110264"/>
                    </a:cubicBezTo>
                    <a:lnTo>
                      <a:pt x="110261" y="4185"/>
                    </a:lnTo>
                    <a:cubicBezTo>
                      <a:pt x="115833" y="-1395"/>
                      <a:pt x="124892" y="-1395"/>
                      <a:pt x="130464" y="4185"/>
                    </a:cubicBezTo>
                    <a:cubicBezTo>
                      <a:pt x="136043" y="9764"/>
                      <a:pt x="136043" y="18808"/>
                      <a:pt x="130464" y="24387"/>
                    </a:cubicBezTo>
                    <a:lnTo>
                      <a:pt x="24387" y="130467"/>
                    </a:lnTo>
                    <a:cubicBezTo>
                      <a:pt x="21594" y="133260"/>
                      <a:pt x="17936" y="134653"/>
                      <a:pt x="14286" y="134653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="" xmlns:a16="http://schemas.microsoft.com/office/drawing/2014/main" id="{439F0DAD-DE5F-458F-84C1-A5A0E03118B9}"/>
                  </a:ext>
                </a:extLst>
              </p:cNvPr>
              <p:cNvSpPr/>
              <p:nvPr/>
            </p:nvSpPr>
            <p:spPr>
              <a:xfrm>
                <a:off x="9942054" y="4114304"/>
                <a:ext cx="134648" cy="134653"/>
              </a:xfrm>
              <a:custGeom>
                <a:avLst/>
                <a:gdLst>
                  <a:gd name="connsiteX0" fmla="*/ 14286 w 134648"/>
                  <a:gd name="connsiteY0" fmla="*/ 134653 h 134653"/>
                  <a:gd name="connsiteX1" fmla="*/ 4184 w 134648"/>
                  <a:gd name="connsiteY1" fmla="*/ 130467 h 134653"/>
                  <a:gd name="connsiteX2" fmla="*/ 4184 w 134648"/>
                  <a:gd name="connsiteY2" fmla="*/ 110264 h 134653"/>
                  <a:gd name="connsiteX3" fmla="*/ 110261 w 134648"/>
                  <a:gd name="connsiteY3" fmla="*/ 4185 h 134653"/>
                  <a:gd name="connsiteX4" fmla="*/ 130464 w 134648"/>
                  <a:gd name="connsiteY4" fmla="*/ 4185 h 134653"/>
                  <a:gd name="connsiteX5" fmla="*/ 130464 w 134648"/>
                  <a:gd name="connsiteY5" fmla="*/ 24387 h 134653"/>
                  <a:gd name="connsiteX6" fmla="*/ 24387 w 134648"/>
                  <a:gd name="connsiteY6" fmla="*/ 130467 h 134653"/>
                  <a:gd name="connsiteX7" fmla="*/ 14286 w 134648"/>
                  <a:gd name="connsiteY7" fmla="*/ 134653 h 1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648" h="134653">
                    <a:moveTo>
                      <a:pt x="14286" y="134653"/>
                    </a:moveTo>
                    <a:cubicBezTo>
                      <a:pt x="10628" y="134653"/>
                      <a:pt x="6970" y="133260"/>
                      <a:pt x="4184" y="130467"/>
                    </a:cubicBezTo>
                    <a:cubicBezTo>
                      <a:pt x="-1395" y="124887"/>
                      <a:pt x="-1395" y="115843"/>
                      <a:pt x="4184" y="110264"/>
                    </a:cubicBezTo>
                    <a:lnTo>
                      <a:pt x="110261" y="4185"/>
                    </a:lnTo>
                    <a:cubicBezTo>
                      <a:pt x="115834" y="-1395"/>
                      <a:pt x="124892" y="-1395"/>
                      <a:pt x="130464" y="4185"/>
                    </a:cubicBezTo>
                    <a:cubicBezTo>
                      <a:pt x="136043" y="9764"/>
                      <a:pt x="136043" y="18808"/>
                      <a:pt x="130464" y="24387"/>
                    </a:cubicBezTo>
                    <a:lnTo>
                      <a:pt x="24387" y="130467"/>
                    </a:lnTo>
                    <a:cubicBezTo>
                      <a:pt x="21601" y="133260"/>
                      <a:pt x="17936" y="134653"/>
                      <a:pt x="14286" y="1346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="" xmlns:a16="http://schemas.microsoft.com/office/drawing/2014/main" id="{36C9A1FC-1D43-4E2A-A611-2FAE87A3E770}"/>
                  </a:ext>
                </a:extLst>
              </p:cNvPr>
              <p:cNvSpPr/>
              <p:nvPr/>
            </p:nvSpPr>
            <p:spPr>
              <a:xfrm>
                <a:off x="9098650" y="3955908"/>
                <a:ext cx="107155" cy="107158"/>
              </a:xfrm>
              <a:custGeom>
                <a:avLst/>
                <a:gdLst>
                  <a:gd name="connsiteX0" fmla="*/ 107156 w 107155"/>
                  <a:gd name="connsiteY0" fmla="*/ 53579 h 107158"/>
                  <a:gd name="connsiteX1" fmla="*/ 53578 w 107155"/>
                  <a:gd name="connsiteY1" fmla="*/ 107158 h 107158"/>
                  <a:gd name="connsiteX2" fmla="*/ 0 w 107155"/>
                  <a:gd name="connsiteY2" fmla="*/ 53579 h 107158"/>
                  <a:gd name="connsiteX3" fmla="*/ 53578 w 107155"/>
                  <a:gd name="connsiteY3" fmla="*/ 0 h 107158"/>
                  <a:gd name="connsiteX4" fmla="*/ 107156 w 107155"/>
                  <a:gd name="connsiteY4" fmla="*/ 53579 h 10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5" h="107158">
                    <a:moveTo>
                      <a:pt x="107156" y="53579"/>
                    </a:moveTo>
                    <a:cubicBezTo>
                      <a:pt x="107156" y="83170"/>
                      <a:pt x="83168" y="107158"/>
                      <a:pt x="53578" y="107158"/>
                    </a:cubicBezTo>
                    <a:cubicBezTo>
                      <a:pt x="23988" y="107158"/>
                      <a:pt x="0" y="83170"/>
                      <a:pt x="0" y="53579"/>
                    </a:cubicBezTo>
                    <a:cubicBezTo>
                      <a:pt x="0" y="23988"/>
                      <a:pt x="23988" y="0"/>
                      <a:pt x="53578" y="0"/>
                    </a:cubicBezTo>
                    <a:cubicBezTo>
                      <a:pt x="83168" y="0"/>
                      <a:pt x="107156" y="23988"/>
                      <a:pt x="107156" y="53579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="" xmlns:a16="http://schemas.microsoft.com/office/drawing/2014/main" id="{E4868BC4-931C-4F47-962C-7ABFBC60A416}"/>
                  </a:ext>
                </a:extLst>
              </p:cNvPr>
              <p:cNvSpPr/>
              <p:nvPr/>
            </p:nvSpPr>
            <p:spPr>
              <a:xfrm>
                <a:off x="9352768" y="3789431"/>
                <a:ext cx="82010" cy="81975"/>
              </a:xfrm>
              <a:custGeom>
                <a:avLst/>
                <a:gdLst>
                  <a:gd name="connsiteX0" fmla="*/ 80901 w 82010"/>
                  <a:gd name="connsiteY0" fmla="*/ 75950 h 81975"/>
                  <a:gd name="connsiteX1" fmla="*/ 19587 w 82010"/>
                  <a:gd name="connsiteY1" fmla="*/ 50411 h 81975"/>
                  <a:gd name="connsiteX2" fmla="*/ 1113 w 82010"/>
                  <a:gd name="connsiteY2" fmla="*/ 6026 h 81975"/>
                  <a:gd name="connsiteX3" fmla="*/ 62428 w 82010"/>
                  <a:gd name="connsiteY3" fmla="*/ 31565 h 81975"/>
                  <a:gd name="connsiteX4" fmla="*/ 80901 w 82010"/>
                  <a:gd name="connsiteY4" fmla="*/ 75950 h 8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10" h="81975">
                    <a:moveTo>
                      <a:pt x="80901" y="75950"/>
                    </a:moveTo>
                    <a:cubicBezTo>
                      <a:pt x="74272" y="90416"/>
                      <a:pt x="43575" y="77636"/>
                      <a:pt x="19587" y="50411"/>
                    </a:cubicBezTo>
                    <a:cubicBezTo>
                      <a:pt x="4642" y="33451"/>
                      <a:pt x="-3023" y="15041"/>
                      <a:pt x="1113" y="6026"/>
                    </a:cubicBezTo>
                    <a:cubicBezTo>
                      <a:pt x="7742" y="-8441"/>
                      <a:pt x="38439" y="4340"/>
                      <a:pt x="62428" y="31565"/>
                    </a:cubicBezTo>
                    <a:cubicBezTo>
                      <a:pt x="77365" y="48525"/>
                      <a:pt x="85030" y="66934"/>
                      <a:pt x="80901" y="75950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="" xmlns:a16="http://schemas.microsoft.com/office/drawing/2014/main" id="{1EDC53BF-FF6D-4B14-9B6C-67FCB303371E}"/>
                  </a:ext>
                </a:extLst>
              </p:cNvPr>
              <p:cNvSpPr/>
              <p:nvPr/>
            </p:nvSpPr>
            <p:spPr>
              <a:xfrm>
                <a:off x="9627659" y="4739396"/>
                <a:ext cx="107151" cy="107153"/>
              </a:xfrm>
              <a:custGeom>
                <a:avLst/>
                <a:gdLst>
                  <a:gd name="connsiteX0" fmla="*/ 106504 w 107151"/>
                  <a:gd name="connsiteY0" fmla="*/ 45115 h 107153"/>
                  <a:gd name="connsiteX1" fmla="*/ 45096 w 107151"/>
                  <a:gd name="connsiteY1" fmla="*/ 106502 h 107153"/>
                  <a:gd name="connsiteX2" fmla="*/ 648 w 107151"/>
                  <a:gd name="connsiteY2" fmla="*/ 62039 h 107153"/>
                  <a:gd name="connsiteX3" fmla="*/ 62055 w 107151"/>
                  <a:gd name="connsiteY3" fmla="*/ 651 h 107153"/>
                  <a:gd name="connsiteX4" fmla="*/ 106504 w 107151"/>
                  <a:gd name="connsiteY4" fmla="*/ 45115 h 10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1" h="107153">
                    <a:moveTo>
                      <a:pt x="106504" y="45115"/>
                    </a:moveTo>
                    <a:cubicBezTo>
                      <a:pt x="112040" y="81320"/>
                      <a:pt x="81301" y="112053"/>
                      <a:pt x="45096" y="106502"/>
                    </a:cubicBezTo>
                    <a:cubicBezTo>
                      <a:pt x="22536" y="103044"/>
                      <a:pt x="4099" y="84599"/>
                      <a:pt x="648" y="62039"/>
                    </a:cubicBezTo>
                    <a:cubicBezTo>
                      <a:pt x="-4888" y="25833"/>
                      <a:pt x="25851" y="-4899"/>
                      <a:pt x="62055" y="651"/>
                    </a:cubicBezTo>
                    <a:cubicBezTo>
                      <a:pt x="84615" y="4109"/>
                      <a:pt x="103053" y="22547"/>
                      <a:pt x="106504" y="45115"/>
                    </a:cubicBezTo>
                    <a:close/>
                  </a:path>
                </a:pathLst>
              </a:custGeom>
              <a:solidFill>
                <a:srgbClr val="50505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="" xmlns:a16="http://schemas.microsoft.com/office/drawing/2014/main" id="{D95945E7-76AE-41CD-8FD2-0A94A283AF3F}"/>
                  </a:ext>
                </a:extLst>
              </p:cNvPr>
              <p:cNvSpPr/>
              <p:nvPr/>
            </p:nvSpPr>
            <p:spPr>
              <a:xfrm rot="-2700000">
                <a:off x="10111666" y="3575714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2 h 44162"/>
                  <a:gd name="connsiteX1" fmla="*/ 53577 w 107154"/>
                  <a:gd name="connsiteY1" fmla="*/ 44163 h 44162"/>
                  <a:gd name="connsiteX2" fmla="*/ 0 w 107154"/>
                  <a:gd name="connsiteY2" fmla="*/ 22082 h 44162"/>
                  <a:gd name="connsiteX3" fmla="*/ 53577 w 107154"/>
                  <a:gd name="connsiteY3" fmla="*/ 0 h 44162"/>
                  <a:gd name="connsiteX4" fmla="*/ 107155 w 107154"/>
                  <a:gd name="connsiteY4" fmla="*/ 22082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2"/>
                    </a:moveTo>
                    <a:cubicBezTo>
                      <a:pt x="107155" y="34277"/>
                      <a:pt x="83167" y="44163"/>
                      <a:pt x="53577" y="44163"/>
                    </a:cubicBezTo>
                    <a:cubicBezTo>
                      <a:pt x="23987" y="44163"/>
                      <a:pt x="0" y="34277"/>
                      <a:pt x="0" y="22082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7" y="0"/>
                      <a:pt x="107155" y="9886"/>
                      <a:pt x="107155" y="22082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="" xmlns:a16="http://schemas.microsoft.com/office/drawing/2014/main" id="{84807CF3-1054-4882-BC97-6FC887FDA1F5}"/>
                  </a:ext>
                </a:extLst>
              </p:cNvPr>
              <p:cNvSpPr/>
              <p:nvPr/>
            </p:nvSpPr>
            <p:spPr>
              <a:xfrm rot="-2700000">
                <a:off x="9950934" y="3408016"/>
                <a:ext cx="107154" cy="44162"/>
              </a:xfrm>
              <a:custGeom>
                <a:avLst/>
                <a:gdLst>
                  <a:gd name="connsiteX0" fmla="*/ 107155 w 107154"/>
                  <a:gd name="connsiteY0" fmla="*/ 22081 h 44162"/>
                  <a:gd name="connsiteX1" fmla="*/ 53577 w 107154"/>
                  <a:gd name="connsiteY1" fmla="*/ 44163 h 44162"/>
                  <a:gd name="connsiteX2" fmla="*/ 0 w 107154"/>
                  <a:gd name="connsiteY2" fmla="*/ 22081 h 44162"/>
                  <a:gd name="connsiteX3" fmla="*/ 53577 w 107154"/>
                  <a:gd name="connsiteY3" fmla="*/ 0 h 44162"/>
                  <a:gd name="connsiteX4" fmla="*/ 107155 w 107154"/>
                  <a:gd name="connsiteY4" fmla="*/ 22081 h 4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4" h="44162">
                    <a:moveTo>
                      <a:pt x="107155" y="22081"/>
                    </a:moveTo>
                    <a:cubicBezTo>
                      <a:pt x="107155" y="34277"/>
                      <a:pt x="83167" y="44163"/>
                      <a:pt x="53577" y="44163"/>
                    </a:cubicBezTo>
                    <a:cubicBezTo>
                      <a:pt x="23987" y="44163"/>
                      <a:pt x="0" y="34277"/>
                      <a:pt x="0" y="22081"/>
                    </a:cubicBezTo>
                    <a:cubicBezTo>
                      <a:pt x="0" y="9886"/>
                      <a:pt x="23987" y="0"/>
                      <a:pt x="53577" y="0"/>
                    </a:cubicBezTo>
                    <a:cubicBezTo>
                      <a:pt x="83167" y="0"/>
                      <a:pt x="107155" y="9886"/>
                      <a:pt x="107155" y="22081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="" xmlns:a16="http://schemas.microsoft.com/office/drawing/2014/main" id="{B022D87B-8B68-4DD2-9858-11DFCC146DE7}"/>
                  </a:ext>
                </a:extLst>
              </p:cNvPr>
              <p:cNvSpPr/>
              <p:nvPr/>
            </p:nvSpPr>
            <p:spPr>
              <a:xfrm>
                <a:off x="10034849" y="4385769"/>
                <a:ext cx="107155" cy="107158"/>
              </a:xfrm>
              <a:custGeom>
                <a:avLst/>
                <a:gdLst>
                  <a:gd name="connsiteX0" fmla="*/ 107156 w 107155"/>
                  <a:gd name="connsiteY0" fmla="*/ 53579 h 107158"/>
                  <a:gd name="connsiteX1" fmla="*/ 53578 w 107155"/>
                  <a:gd name="connsiteY1" fmla="*/ 107158 h 107158"/>
                  <a:gd name="connsiteX2" fmla="*/ 0 w 107155"/>
                  <a:gd name="connsiteY2" fmla="*/ 53579 h 107158"/>
                  <a:gd name="connsiteX3" fmla="*/ 53578 w 107155"/>
                  <a:gd name="connsiteY3" fmla="*/ 0 h 107158"/>
                  <a:gd name="connsiteX4" fmla="*/ 107156 w 107155"/>
                  <a:gd name="connsiteY4" fmla="*/ 53579 h 10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5" h="107158">
                    <a:moveTo>
                      <a:pt x="107156" y="53579"/>
                    </a:moveTo>
                    <a:cubicBezTo>
                      <a:pt x="107156" y="83170"/>
                      <a:pt x="83168" y="107158"/>
                      <a:pt x="53578" y="107158"/>
                    </a:cubicBezTo>
                    <a:cubicBezTo>
                      <a:pt x="23987" y="107158"/>
                      <a:pt x="0" y="83170"/>
                      <a:pt x="0" y="53579"/>
                    </a:cubicBezTo>
                    <a:cubicBezTo>
                      <a:pt x="0" y="23988"/>
                      <a:pt x="23987" y="0"/>
                      <a:pt x="53578" y="0"/>
                    </a:cubicBezTo>
                    <a:cubicBezTo>
                      <a:pt x="83168" y="0"/>
                      <a:pt x="107156" y="23988"/>
                      <a:pt x="107156" y="53579"/>
                    </a:cubicBezTo>
                    <a:close/>
                  </a:path>
                </a:pathLst>
              </a:custGeom>
              <a:solidFill>
                <a:srgbClr val="CB3700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="" xmlns:a16="http://schemas.microsoft.com/office/drawing/2014/main" id="{7A4850E0-8B58-4B21-9E84-7DCD46F4D20C}"/>
                  </a:ext>
                </a:extLst>
              </p:cNvPr>
              <p:cNvSpPr/>
              <p:nvPr/>
            </p:nvSpPr>
            <p:spPr>
              <a:xfrm>
                <a:off x="9134740" y="4321474"/>
                <a:ext cx="107155" cy="107158"/>
              </a:xfrm>
              <a:custGeom>
                <a:avLst/>
                <a:gdLst>
                  <a:gd name="connsiteX0" fmla="*/ 107156 w 107155"/>
                  <a:gd name="connsiteY0" fmla="*/ 53579 h 107158"/>
                  <a:gd name="connsiteX1" fmla="*/ 53578 w 107155"/>
                  <a:gd name="connsiteY1" fmla="*/ 107158 h 107158"/>
                  <a:gd name="connsiteX2" fmla="*/ 0 w 107155"/>
                  <a:gd name="connsiteY2" fmla="*/ 53579 h 107158"/>
                  <a:gd name="connsiteX3" fmla="*/ 53578 w 107155"/>
                  <a:gd name="connsiteY3" fmla="*/ 0 h 107158"/>
                  <a:gd name="connsiteX4" fmla="*/ 107156 w 107155"/>
                  <a:gd name="connsiteY4" fmla="*/ 53579 h 10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5" h="107158">
                    <a:moveTo>
                      <a:pt x="107156" y="53579"/>
                    </a:moveTo>
                    <a:cubicBezTo>
                      <a:pt x="107156" y="83170"/>
                      <a:pt x="83168" y="107158"/>
                      <a:pt x="53578" y="107158"/>
                    </a:cubicBezTo>
                    <a:cubicBezTo>
                      <a:pt x="23988" y="107158"/>
                      <a:pt x="0" y="83170"/>
                      <a:pt x="0" y="53579"/>
                    </a:cubicBezTo>
                    <a:cubicBezTo>
                      <a:pt x="0" y="23988"/>
                      <a:pt x="23988" y="0"/>
                      <a:pt x="53578" y="0"/>
                    </a:cubicBezTo>
                    <a:cubicBezTo>
                      <a:pt x="83168" y="0"/>
                      <a:pt x="107156" y="23988"/>
                      <a:pt x="107156" y="53579"/>
                    </a:cubicBezTo>
                    <a:close/>
                  </a:path>
                </a:pathLst>
              </a:custGeom>
              <a:solidFill>
                <a:srgbClr val="D2D2D2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="" xmlns:a16="http://schemas.microsoft.com/office/drawing/2014/main" id="{0546FD88-140C-4C22-B0A4-FABCE9E767BC}"/>
                  </a:ext>
                </a:extLst>
              </p:cNvPr>
              <p:cNvSpPr/>
              <p:nvPr/>
            </p:nvSpPr>
            <p:spPr>
              <a:xfrm>
                <a:off x="10388461" y="4782253"/>
                <a:ext cx="107156" cy="107157"/>
              </a:xfrm>
              <a:custGeom>
                <a:avLst/>
                <a:gdLst>
                  <a:gd name="connsiteX0" fmla="*/ 106507 w 107156"/>
                  <a:gd name="connsiteY0" fmla="*/ 45115 h 107157"/>
                  <a:gd name="connsiteX1" fmla="*/ 45121 w 107156"/>
                  <a:gd name="connsiteY1" fmla="*/ 106509 h 107157"/>
                  <a:gd name="connsiteX2" fmla="*/ 651 w 107156"/>
                  <a:gd name="connsiteY2" fmla="*/ 62060 h 107157"/>
                  <a:gd name="connsiteX3" fmla="*/ 62059 w 107156"/>
                  <a:gd name="connsiteY3" fmla="*/ 651 h 107157"/>
                  <a:gd name="connsiteX4" fmla="*/ 106507 w 107156"/>
                  <a:gd name="connsiteY4" fmla="*/ 45115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156" h="107157">
                    <a:moveTo>
                      <a:pt x="106507" y="45115"/>
                    </a:moveTo>
                    <a:cubicBezTo>
                      <a:pt x="112050" y="81313"/>
                      <a:pt x="81325" y="112046"/>
                      <a:pt x="45121" y="106509"/>
                    </a:cubicBezTo>
                    <a:cubicBezTo>
                      <a:pt x="22554" y="103059"/>
                      <a:pt x="4109" y="84620"/>
                      <a:pt x="651" y="62060"/>
                    </a:cubicBezTo>
                    <a:cubicBezTo>
                      <a:pt x="-4899" y="25841"/>
                      <a:pt x="25847" y="-4900"/>
                      <a:pt x="62059" y="651"/>
                    </a:cubicBezTo>
                    <a:cubicBezTo>
                      <a:pt x="84619" y="4116"/>
                      <a:pt x="103056" y="22554"/>
                      <a:pt x="106507" y="45115"/>
                    </a:cubicBezTo>
                    <a:close/>
                  </a:path>
                </a:pathLst>
              </a:custGeom>
              <a:solidFill>
                <a:srgbClr val="737373"/>
              </a:solidFill>
              <a:ln w="37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6B3399CE-AB80-422A-9425-80A34CED2C0A}"/>
              </a:ext>
            </a:extLst>
          </p:cNvPr>
          <p:cNvSpPr/>
          <p:nvPr/>
        </p:nvSpPr>
        <p:spPr>
          <a:xfrm>
            <a:off x="-1" y="0"/>
            <a:ext cx="238023" cy="6857999"/>
          </a:xfrm>
          <a:prstGeom prst="rect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888936" y="4057650"/>
            <a:ext cx="2308645" cy="369332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4960" y="4057650"/>
            <a:ext cx="229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Adobe 명조 Std M"/>
                <a:ea typeface="Adobe 명조 Std M"/>
              </a:rPr>
              <a:t>STS</a:t>
            </a:r>
            <a:r>
              <a:rPr lang="en-US" altLang="ko-KR" dirty="0" smtClean="0">
                <a:solidFill>
                  <a:schemeClr val="bg1"/>
                </a:solidFill>
                <a:latin typeface="Adobe 명조 Std M"/>
                <a:ea typeface="Adobe 명조 Std M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Adobe 명조 Std M"/>
                <a:ea typeface="Adobe 명조 Std M"/>
              </a:rPr>
              <a:t>Presentation</a:t>
            </a:r>
            <a:endParaRPr lang="ko-KR" altLang="en-US" b="1" dirty="0">
              <a:solidFill>
                <a:schemeClr val="bg1"/>
              </a:solidFill>
              <a:latin typeface="Adobe 명조 Std M"/>
              <a:ea typeface="Adobe 명조 Std M"/>
            </a:endParaRPr>
          </a:p>
        </p:txBody>
      </p:sp>
    </p:spTree>
    <p:extLst>
      <p:ext uri="{BB962C8B-B14F-4D97-AF65-F5344CB8AC3E}">
        <p14:creationId xmlns:p14="http://schemas.microsoft.com/office/powerpoint/2010/main" val="39376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자기소개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3544057-C6EA-48A9-A939-E181E187C846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8C0EA94-578A-4E7C-AD46-538359EC46E9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1" y="960584"/>
            <a:ext cx="1302026" cy="17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000" y="2952000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Personality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2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56098" y="4653142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Favorite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316214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활발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68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12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56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4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88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32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6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0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61342" y="3624292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끈기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49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593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37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8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2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69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13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70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14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0623" y="4086438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소심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5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0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46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90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34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7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2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3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89838" y="4863134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영화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77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21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65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5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97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41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7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1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1180" y="5325280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59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03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47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9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3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79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23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2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80461" y="578742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노래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6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12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56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4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8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32461" y="6039426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33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838" y="6296899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맛</a:t>
            </a:r>
            <a:r>
              <a:rPr lang="ko-KR" altLang="en-US" sz="1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집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77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21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65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53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97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41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4025" y="1123950"/>
            <a:ext cx="9974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안녕하세요 저는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송태수라고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합니다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저는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형이고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MBTI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ENFJ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나왔습니다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행복한 가정에서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남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녀중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둘째로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1993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22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일생으로 양천구에서 태어나서 살고 있습니다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목동에서만 살아봐서 다른 지역에 대해서 잘 모르는 목동 촌놈이었습니다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저는 신서 중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신목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고를 나왔고 수리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등급도 맞으면서 좋은 대학을 꿈꾸고 있었으나 한국인이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아닌건지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언어를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등급을 맞고 너무 속상했던 것 같습니다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재수를 했고 결론적으로는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삼반수까지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해서 국민대를 들어가게 되었습니다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좌우명은 남에게 피해를 끼치지 말자이고 뭐든 시작하면 열심히 하는 편입니다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어릴 적부터 게임을 좋아했고 평균 이상 정도는 했던 것 같습니다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롤은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다이아고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배그는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상위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3%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했었던 것 같습니다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만약에 여기까지 읽으신다면 정말 읽는 속도가 빠르신 것 같습니다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이걸 가득 채워야 하는데 무슨 말로 채워야 할지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모르겠어서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일단 열심히 쓰고 있습니다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 발표랑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피피티는</a:t>
            </a:r>
            <a:r>
              <a:rPr lang="ko-KR" altLang="en-US" b="1" i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꼭 필요하다고 생각하지만 너무 어려운 것 같습니다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운동도 좋아합니다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평소에는 헬스와 자전거 타는 것을 좋아하고 책을 좋아하려고 노력하고 있습니다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전형적인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잡캐스타일로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게임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술자리와 같이 동적이고 시끄러운 것들도 좋아하지만 누나의 영향으로 인해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어릴적부터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피아노를 많이 듣고 자랐습니다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덕분에 클래식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재즈 같은 것을 좋아하게 되었고 자연스럽게 전시회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미술관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뮤지컬같은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문화생활도 조금 즐기는 편입니다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혼자서 코인노래방을 가서 노는 것을 좋아하는데 시국이 시국인지라 예전만큼 가지 못해서 안타까워 하고 있습니다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클래식을 듣다 보니 너무 길고 사실 몇 중주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협악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이런게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너무 어려워서 자주는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안듣고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보통 잠들고 싶을 때 듣습니다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공부하거나 집중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아니면 명상을 하거나 책을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읽을때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주로 듣는 음악은 재즈와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뉴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에이지입니다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 중에서도 재즈는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‘Just the two of us’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좋아하고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뉴에이지에서는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지브리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스튜디오의 전곡을 사랑하는데 베스트는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센과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i="1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치히로의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어느 여름날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제일 좋아합니다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드디어 이 페이지를 거의 다 채웠습니다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발표를 준비하다 보니 욕심이 나서 열심히 하고 있는 중입니다</a:t>
            </a:r>
            <a:r>
              <a:rPr lang="en-US" altLang="ko-KR" b="1" i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b="1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10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자기소개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3544057-C6EA-48A9-A939-E181E187C846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8C0EA94-578A-4E7C-AD46-538359EC46E9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1" y="960584"/>
            <a:ext cx="1302026" cy="17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000" y="2952000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Personality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2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56098" y="4653142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Favorite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316214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활발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68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12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56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4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88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32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6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0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61342" y="3624292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끈기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49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593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37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8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2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69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13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70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14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0623" y="4086438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소심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5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0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46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90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34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7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2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3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89838" y="4863134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영화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77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21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65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5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97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41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7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1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1180" y="5325280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59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03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47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9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3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79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23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2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80461" y="578742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노래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6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12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56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4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8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32461" y="6039426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33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838" y="6296899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맛</a:t>
            </a:r>
            <a:r>
              <a:rPr lang="ko-KR" altLang="en-US" sz="1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집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77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21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65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53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97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41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799999" y="1080000"/>
            <a:ext cx="2057625" cy="1977073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960000" y="2160000"/>
            <a:ext cx="2057625" cy="197707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120000" y="3240000"/>
            <a:ext cx="2057625" cy="197707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8280000" y="4320000"/>
            <a:ext cx="2057625" cy="197707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1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2" grpId="0" animBg="1"/>
      <p:bldP spid="93" grpId="0" animBg="1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C95F9E73-2A8B-451B-A399-9B5BFF582783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1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88B7B62C-3969-4C6D-B20B-148524CCA80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70249DF-07F9-476A-82B9-C6B17932A510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자기소개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3544057-C6EA-48A9-A939-E181E187C846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B8C0EA94-578A-4E7C-AD46-538359EC46E9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1" y="960584"/>
            <a:ext cx="1302026" cy="17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000" y="2952000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Personality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2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56098" y="4653142"/>
            <a:ext cx="1302026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Favorite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000" y="316214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활발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68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12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56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0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44000" y="341414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88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32000" y="3414146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6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0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61342" y="3624292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끈기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49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593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37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81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25342" y="3876292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69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13342" y="3876292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70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14623" y="4338438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0623" y="4086438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소심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5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0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46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90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34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78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22623" y="4338438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3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89838" y="4863134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영화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77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21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65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9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53838" y="5115134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97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41838" y="5115134"/>
            <a:ext cx="103665" cy="210146"/>
          </a:xfrm>
          <a:prstGeom prst="rect">
            <a:avLst/>
          </a:prstGeom>
          <a:solidFill>
            <a:schemeClr val="bg1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7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1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71180" y="5325280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게임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59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03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47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891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35180" y="5577280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79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23180" y="5577280"/>
            <a:ext cx="103665" cy="210146"/>
          </a:xfrm>
          <a:prstGeom prst="rect">
            <a:avLst/>
          </a:prstGeom>
          <a:solidFill>
            <a:srgbClr val="C000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2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80461" y="5787426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노래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6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12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56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0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44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88461" y="6039426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32461" y="6039426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8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333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189838" y="6296899"/>
            <a:ext cx="458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맛</a:t>
            </a:r>
            <a:r>
              <a:rPr lang="ko-KR" altLang="en-US" sz="1000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집</a:t>
            </a:r>
            <a:endParaRPr lang="ko-KR" altLang="en-US" sz="10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477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621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765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909838" y="6548899"/>
            <a:ext cx="103665" cy="210146"/>
          </a:xfrm>
          <a:prstGeom prst="rect">
            <a:avLst/>
          </a:prstGeom>
          <a:solidFill>
            <a:srgbClr val="CB3700"/>
          </a:solidFill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053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197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83ED61DA-A880-4CB5-8F9C-CB9DDB26998A}"/>
              </a:ext>
            </a:extLst>
          </p:cNvPr>
          <p:cNvSpPr/>
          <p:nvPr/>
        </p:nvSpPr>
        <p:spPr>
          <a:xfrm>
            <a:off x="1341838" y="6548899"/>
            <a:ext cx="103665" cy="210146"/>
          </a:xfrm>
          <a:prstGeom prst="rect">
            <a:avLst/>
          </a:prstGeom>
          <a:noFill/>
          <a:ln w="12700">
            <a:solidFill>
              <a:srgbClr val="CB3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799999" y="1080000"/>
            <a:ext cx="2057625" cy="197707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3960000" y="2160000"/>
            <a:ext cx="2057625" cy="197707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120000" y="3240000"/>
            <a:ext cx="2057625" cy="197707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8280000" y="4320000"/>
            <a:ext cx="2057625" cy="197707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3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2" grpId="0" animBg="1"/>
      <p:bldP spid="93" grpId="0" animBg="1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5101094-4BCA-467C-A8A5-029B963EE412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아이디어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1070961"/>
            <a:ext cx="6486525" cy="48648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70960"/>
            <a:ext cx="7122300" cy="5341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53" y="1343024"/>
            <a:ext cx="6914172" cy="51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0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5101094-4BCA-467C-A8A5-029B963EE412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아이디어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B3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32" y="1281064"/>
            <a:ext cx="4610744" cy="695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56" y="2228344"/>
            <a:ext cx="4610744" cy="952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92" y="3050169"/>
            <a:ext cx="4639323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21" y="3707549"/>
            <a:ext cx="4553586" cy="724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2" y="4738564"/>
            <a:ext cx="6039693" cy="6954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82" y="5567306"/>
            <a:ext cx="4553586" cy="8097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50" y="4095750"/>
            <a:ext cx="3105150" cy="18764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357" y="1696560"/>
            <a:ext cx="2500550" cy="22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5101094-4BCA-467C-A8A5-029B963EE412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2BEFEEDE-89EF-4159-82EB-703B0FBC43A2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A421AE3-45E5-40C9-96D7-5465BC88955D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아이디어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2109C1A9-0307-488E-B32B-D20C7AD6C9B3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88C04E72-27A0-4EC4-8AE0-371C7E6DABD4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B0562B0-B749-4AB5-8775-675A44753211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352550"/>
            <a:ext cx="600074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B25A7FC-8898-4908-8196-6C9198C700A5}"/>
              </a:ext>
            </a:extLst>
          </p:cNvPr>
          <p:cNvSpPr/>
          <p:nvPr/>
        </p:nvSpPr>
        <p:spPr>
          <a:xfrm>
            <a:off x="1" y="1"/>
            <a:ext cx="1795712" cy="790574"/>
          </a:xfrm>
          <a:prstGeom prst="rect">
            <a:avLst/>
          </a:prstGeom>
          <a:solidFill>
            <a:srgbClr val="CB3700"/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45582D22-439F-43B6-8F54-C573B9496E6A}"/>
              </a:ext>
            </a:extLst>
          </p:cNvPr>
          <p:cNvCxnSpPr>
            <a:cxnSpLocks/>
          </p:cNvCxnSpPr>
          <p:nvPr/>
        </p:nvCxnSpPr>
        <p:spPr>
          <a:xfrm>
            <a:off x="339776" y="790575"/>
            <a:ext cx="11358888" cy="0"/>
          </a:xfrm>
          <a:prstGeom prst="line">
            <a:avLst/>
          </a:prstGeom>
          <a:ln w="19050">
            <a:solidFill>
              <a:srgbClr val="D5AD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7D77108-A00D-4755-8844-5D9C2D1E4005}"/>
              </a:ext>
            </a:extLst>
          </p:cNvPr>
          <p:cNvSpPr txBox="1"/>
          <p:nvPr/>
        </p:nvSpPr>
        <p:spPr>
          <a:xfrm>
            <a:off x="534674" y="230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0E1D4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아이디어</a:t>
            </a:r>
            <a:endParaRPr lang="ko-KR" altLang="en-US" b="1" dirty="0">
              <a:solidFill>
                <a:srgbClr val="F0E1D4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2F234814-F8F8-4999-ACE4-21085C6E4B32}"/>
              </a:ext>
            </a:extLst>
          </p:cNvPr>
          <p:cNvSpPr/>
          <p:nvPr/>
        </p:nvSpPr>
        <p:spPr>
          <a:xfrm>
            <a:off x="11323954" y="708096"/>
            <a:ext cx="164957" cy="1649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44029353-1B74-46B4-A423-46053A07774A}"/>
              </a:ext>
            </a:extLst>
          </p:cNvPr>
          <p:cNvSpPr/>
          <p:nvPr/>
        </p:nvSpPr>
        <p:spPr>
          <a:xfrm>
            <a:off x="9850675" y="708096"/>
            <a:ext cx="164957" cy="164957"/>
          </a:xfrm>
          <a:prstGeom prst="ellipse">
            <a:avLst/>
          </a:prstGeom>
          <a:solidFill>
            <a:srgbClr val="D5A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39CC90D-32EA-4018-A642-24E620BCA6EF}"/>
              </a:ext>
            </a:extLst>
          </p:cNvPr>
          <p:cNvSpPr txBox="1"/>
          <p:nvPr/>
        </p:nvSpPr>
        <p:spPr>
          <a:xfrm>
            <a:off x="0" y="-157895"/>
            <a:ext cx="32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F0E1D4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  <a:cs typeface="David" panose="020E0502060401010101" pitchFamily="34" charset="-79"/>
              </a:rPr>
              <a:t>2</a:t>
            </a:r>
            <a:endParaRPr lang="ko-KR" altLang="en-US" sz="6000" b="1" dirty="0">
              <a:solidFill>
                <a:srgbClr val="F0E1D4"/>
              </a:solidFill>
              <a:latin typeface="Adobe 명조 Std M" panose="02020600000000000000" pitchFamily="18" charset="-127"/>
              <a:ea typeface="Adobe 명조 Std M" panose="02020600000000000000" pitchFamily="18" charset="-127"/>
              <a:cs typeface="David" panose="020E0502060401010101" pitchFamily="34" charset="-79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720000" y="2044500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720000" y="4204500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4520025" y="1154250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4520025" y="3060000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4520025" y="4944750"/>
            <a:ext cx="1800000" cy="180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7279875" y="1440000"/>
            <a:ext cx="1800000" cy="180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9229793" y="1440000"/>
            <a:ext cx="1800000" cy="1800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7279875" y="4245750"/>
            <a:ext cx="1800000" cy="18000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B0D0DEA-A02A-4E0C-B54C-655B0159B7C5}"/>
              </a:ext>
            </a:extLst>
          </p:cNvPr>
          <p:cNvSpPr/>
          <p:nvPr/>
        </p:nvSpPr>
        <p:spPr>
          <a:xfrm>
            <a:off x="9312272" y="4245750"/>
            <a:ext cx="1800000" cy="180000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rgbClr val="D5AD8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5" grpId="0" animBg="1"/>
      <p:bldP spid="37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래픽 1" descr="과일과 가루를 얹은 컵 케이크">
            <a:extLst>
              <a:ext uri="{FF2B5EF4-FFF2-40B4-BE49-F238E27FC236}">
                <a16:creationId xmlns="" xmlns:a16="http://schemas.microsoft.com/office/drawing/2014/main" id="{E860BBC2-9DDE-4232-A6DA-E9C18DEDDF2E}"/>
              </a:ext>
            </a:extLst>
          </p:cNvPr>
          <p:cNvGrpSpPr/>
          <p:nvPr/>
        </p:nvGrpSpPr>
        <p:grpSpPr>
          <a:xfrm>
            <a:off x="5594670" y="1935896"/>
            <a:ext cx="1002660" cy="1791305"/>
            <a:chOff x="5461223" y="1060758"/>
            <a:chExt cx="1689718" cy="3018770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A3B4DF4D-88CA-445E-824F-42431471D2DA}"/>
                </a:ext>
              </a:extLst>
            </p:cNvPr>
            <p:cNvSpPr/>
            <p:nvPr/>
          </p:nvSpPr>
          <p:spPr>
            <a:xfrm>
              <a:off x="5625994" y="3127170"/>
              <a:ext cx="1383107" cy="275722"/>
            </a:xfrm>
            <a:custGeom>
              <a:avLst/>
              <a:gdLst>
                <a:gd name="connsiteX0" fmla="*/ 1250601 w 1383107"/>
                <a:gd name="connsiteY0" fmla="*/ 267078 h 275722"/>
                <a:gd name="connsiteX1" fmla="*/ 134575 w 1383107"/>
                <a:gd name="connsiteY1" fmla="*/ 275718 h 275722"/>
                <a:gd name="connsiteX2" fmla="*/ 4 w 1383107"/>
                <a:gd name="connsiteY2" fmla="*/ 143216 h 275722"/>
                <a:gd name="connsiteX3" fmla="*/ 4 w 1383107"/>
                <a:gd name="connsiteY3" fmla="*/ 143216 h 275722"/>
                <a:gd name="connsiteX4" fmla="*/ 132507 w 1383107"/>
                <a:gd name="connsiteY4" fmla="*/ 8645 h 275722"/>
                <a:gd name="connsiteX5" fmla="*/ 1248532 w 1383107"/>
                <a:gd name="connsiteY5" fmla="*/ 4 h 275722"/>
                <a:gd name="connsiteX6" fmla="*/ 1383103 w 1383107"/>
                <a:gd name="connsiteY6" fmla="*/ 132507 h 275722"/>
                <a:gd name="connsiteX7" fmla="*/ 1383103 w 1383107"/>
                <a:gd name="connsiteY7" fmla="*/ 132507 h 275722"/>
                <a:gd name="connsiteX8" fmla="*/ 1250601 w 1383107"/>
                <a:gd name="connsiteY8" fmla="*/ 267078 h 27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3107" h="275722">
                  <a:moveTo>
                    <a:pt x="1250601" y="267078"/>
                  </a:moveTo>
                  <a:lnTo>
                    <a:pt x="134575" y="275718"/>
                  </a:lnTo>
                  <a:cubicBezTo>
                    <a:pt x="60825" y="276289"/>
                    <a:pt x="575" y="216966"/>
                    <a:pt x="4" y="143216"/>
                  </a:cubicBezTo>
                  <a:lnTo>
                    <a:pt x="4" y="143216"/>
                  </a:lnTo>
                  <a:cubicBezTo>
                    <a:pt x="-567" y="69465"/>
                    <a:pt x="58756" y="9215"/>
                    <a:pt x="132507" y="8645"/>
                  </a:cubicBezTo>
                  <a:lnTo>
                    <a:pt x="1248532" y="4"/>
                  </a:lnTo>
                  <a:cubicBezTo>
                    <a:pt x="1322283" y="-567"/>
                    <a:pt x="1382533" y="58756"/>
                    <a:pt x="1383103" y="132507"/>
                  </a:cubicBezTo>
                  <a:lnTo>
                    <a:pt x="1383103" y="132507"/>
                  </a:lnTo>
                  <a:cubicBezTo>
                    <a:pt x="1383674" y="206257"/>
                    <a:pt x="1324351" y="266508"/>
                    <a:pt x="1250601" y="2670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F0A6D833-4AB8-44E7-B81E-B4E010019667}"/>
                </a:ext>
              </a:extLst>
            </p:cNvPr>
            <p:cNvSpPr/>
            <p:nvPr/>
          </p:nvSpPr>
          <p:spPr>
            <a:xfrm>
              <a:off x="5585558" y="3301405"/>
              <a:ext cx="1481070" cy="778123"/>
            </a:xfrm>
            <a:custGeom>
              <a:avLst/>
              <a:gdLst>
                <a:gd name="connsiteX0" fmla="*/ 1481069 w 1481070"/>
                <a:gd name="connsiteY0" fmla="*/ 57 h 778123"/>
                <a:gd name="connsiteX1" fmla="*/ 1481017 w 1481070"/>
                <a:gd name="connsiteY1" fmla="*/ 0 h 778123"/>
                <a:gd name="connsiteX2" fmla="*/ 1419621 w 1481070"/>
                <a:gd name="connsiteY2" fmla="*/ 45100 h 778123"/>
                <a:gd name="connsiteX3" fmla="*/ 1357474 w 1481070"/>
                <a:gd name="connsiteY3" fmla="*/ 956 h 778123"/>
                <a:gd name="connsiteX4" fmla="*/ 1296058 w 1481070"/>
                <a:gd name="connsiteY4" fmla="*/ 46055 h 778123"/>
                <a:gd name="connsiteX5" fmla="*/ 1234006 w 1481070"/>
                <a:gd name="connsiteY5" fmla="*/ 1912 h 778123"/>
                <a:gd name="connsiteX6" fmla="*/ 1172615 w 1481070"/>
                <a:gd name="connsiteY6" fmla="*/ 47011 h 778123"/>
                <a:gd name="connsiteX7" fmla="*/ 1110548 w 1481070"/>
                <a:gd name="connsiteY7" fmla="*/ 2868 h 778123"/>
                <a:gd name="connsiteX8" fmla="*/ 1049171 w 1481070"/>
                <a:gd name="connsiteY8" fmla="*/ 47967 h 778123"/>
                <a:gd name="connsiteX9" fmla="*/ 987104 w 1481070"/>
                <a:gd name="connsiteY9" fmla="*/ 3823 h 778123"/>
                <a:gd name="connsiteX10" fmla="*/ 925755 w 1481070"/>
                <a:gd name="connsiteY10" fmla="*/ 48923 h 778123"/>
                <a:gd name="connsiteX11" fmla="*/ 863746 w 1481070"/>
                <a:gd name="connsiteY11" fmla="*/ 4779 h 778123"/>
                <a:gd name="connsiteX12" fmla="*/ 802388 w 1481070"/>
                <a:gd name="connsiteY12" fmla="*/ 49879 h 778123"/>
                <a:gd name="connsiteX13" fmla="*/ 740331 w 1481070"/>
                <a:gd name="connsiteY13" fmla="*/ 5735 h 778123"/>
                <a:gd name="connsiteX14" fmla="*/ 678968 w 1481070"/>
                <a:gd name="connsiteY14" fmla="*/ 50835 h 778123"/>
                <a:gd name="connsiteX15" fmla="*/ 616901 w 1481070"/>
                <a:gd name="connsiteY15" fmla="*/ 6691 h 778123"/>
                <a:gd name="connsiteX16" fmla="*/ 555538 w 1481070"/>
                <a:gd name="connsiteY16" fmla="*/ 51791 h 778123"/>
                <a:gd name="connsiteX17" fmla="*/ 493500 w 1481070"/>
                <a:gd name="connsiteY17" fmla="*/ 7647 h 778123"/>
                <a:gd name="connsiteX18" fmla="*/ 432137 w 1481070"/>
                <a:gd name="connsiteY18" fmla="*/ 52746 h 778123"/>
                <a:gd name="connsiteX19" fmla="*/ 370104 w 1481070"/>
                <a:gd name="connsiteY19" fmla="*/ 8603 h 778123"/>
                <a:gd name="connsiteX20" fmla="*/ 308755 w 1481070"/>
                <a:gd name="connsiteY20" fmla="*/ 53702 h 778123"/>
                <a:gd name="connsiteX21" fmla="*/ 246726 w 1481070"/>
                <a:gd name="connsiteY21" fmla="*/ 9558 h 778123"/>
                <a:gd name="connsiteX22" fmla="*/ 185373 w 1481070"/>
                <a:gd name="connsiteY22" fmla="*/ 54658 h 778123"/>
                <a:gd name="connsiteX23" fmla="*/ 123359 w 1481070"/>
                <a:gd name="connsiteY23" fmla="*/ 10514 h 778123"/>
                <a:gd name="connsiteX24" fmla="*/ 62010 w 1481070"/>
                <a:gd name="connsiteY24" fmla="*/ 55614 h 778123"/>
                <a:gd name="connsiteX25" fmla="*/ 53 w 1481070"/>
                <a:gd name="connsiteY25" fmla="*/ 11470 h 778123"/>
                <a:gd name="connsiteX26" fmla="*/ 1 w 1481070"/>
                <a:gd name="connsiteY26" fmla="*/ 11532 h 778123"/>
                <a:gd name="connsiteX27" fmla="*/ 141990 w 1481070"/>
                <a:gd name="connsiteY27" fmla="*/ 697542 h 778123"/>
                <a:gd name="connsiteX28" fmla="*/ 241743 w 1481070"/>
                <a:gd name="connsiteY28" fmla="*/ 778121 h 778123"/>
                <a:gd name="connsiteX29" fmla="*/ 1255937 w 1481070"/>
                <a:gd name="connsiteY29" fmla="*/ 770270 h 778123"/>
                <a:gd name="connsiteX30" fmla="*/ 1354554 w 1481070"/>
                <a:gd name="connsiteY30" fmla="*/ 687498 h 778123"/>
                <a:gd name="connsiteX31" fmla="*/ 1481069 w 1481070"/>
                <a:gd name="connsiteY31" fmla="*/ 57 h 7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1070" h="778123">
                  <a:moveTo>
                    <a:pt x="1481069" y="57"/>
                  </a:moveTo>
                  <a:cubicBezTo>
                    <a:pt x="1481074" y="29"/>
                    <a:pt x="1481051" y="0"/>
                    <a:pt x="1481017" y="0"/>
                  </a:cubicBezTo>
                  <a:cubicBezTo>
                    <a:pt x="1450179" y="300"/>
                    <a:pt x="1450502" y="44862"/>
                    <a:pt x="1419621" y="45100"/>
                  </a:cubicBezTo>
                  <a:cubicBezTo>
                    <a:pt x="1388721" y="45337"/>
                    <a:pt x="1388374" y="718"/>
                    <a:pt x="1357474" y="956"/>
                  </a:cubicBezTo>
                  <a:cubicBezTo>
                    <a:pt x="1326592" y="1194"/>
                    <a:pt x="1326940" y="45818"/>
                    <a:pt x="1296058" y="46055"/>
                  </a:cubicBezTo>
                  <a:cubicBezTo>
                    <a:pt x="1265206" y="46293"/>
                    <a:pt x="1264859" y="1674"/>
                    <a:pt x="1234006" y="1912"/>
                  </a:cubicBezTo>
                  <a:cubicBezTo>
                    <a:pt x="1203134" y="2150"/>
                    <a:pt x="1203482" y="46773"/>
                    <a:pt x="1172615" y="47011"/>
                  </a:cubicBezTo>
                  <a:cubicBezTo>
                    <a:pt x="1141752" y="47249"/>
                    <a:pt x="1141405" y="2630"/>
                    <a:pt x="1110548" y="2868"/>
                  </a:cubicBezTo>
                  <a:cubicBezTo>
                    <a:pt x="1079686" y="3105"/>
                    <a:pt x="1080033" y="47725"/>
                    <a:pt x="1049171" y="47967"/>
                  </a:cubicBezTo>
                  <a:cubicBezTo>
                    <a:pt x="1018309" y="48205"/>
                    <a:pt x="1017966" y="3586"/>
                    <a:pt x="987104" y="3823"/>
                  </a:cubicBezTo>
                  <a:cubicBezTo>
                    <a:pt x="956256" y="4061"/>
                    <a:pt x="956603" y="48680"/>
                    <a:pt x="925755" y="48923"/>
                  </a:cubicBezTo>
                  <a:cubicBezTo>
                    <a:pt x="894922" y="49161"/>
                    <a:pt x="894579" y="4541"/>
                    <a:pt x="863746" y="4779"/>
                  </a:cubicBezTo>
                  <a:cubicBezTo>
                    <a:pt x="832893" y="5017"/>
                    <a:pt x="833240" y="49636"/>
                    <a:pt x="802388" y="49879"/>
                  </a:cubicBezTo>
                  <a:cubicBezTo>
                    <a:pt x="771530" y="50117"/>
                    <a:pt x="771188" y="5497"/>
                    <a:pt x="740331" y="5735"/>
                  </a:cubicBezTo>
                  <a:cubicBezTo>
                    <a:pt x="709478" y="5973"/>
                    <a:pt x="709820" y="50592"/>
                    <a:pt x="678968" y="50835"/>
                  </a:cubicBezTo>
                  <a:cubicBezTo>
                    <a:pt x="648110" y="51073"/>
                    <a:pt x="647763" y="6453"/>
                    <a:pt x="616901" y="6691"/>
                  </a:cubicBezTo>
                  <a:cubicBezTo>
                    <a:pt x="586048" y="6929"/>
                    <a:pt x="586391" y="51548"/>
                    <a:pt x="555538" y="51791"/>
                  </a:cubicBezTo>
                  <a:cubicBezTo>
                    <a:pt x="524690" y="52028"/>
                    <a:pt x="524348" y="7409"/>
                    <a:pt x="493500" y="7647"/>
                  </a:cubicBezTo>
                  <a:cubicBezTo>
                    <a:pt x="462647" y="7884"/>
                    <a:pt x="462990" y="52504"/>
                    <a:pt x="432137" y="52746"/>
                  </a:cubicBezTo>
                  <a:cubicBezTo>
                    <a:pt x="401294" y="52984"/>
                    <a:pt x="400947" y="8365"/>
                    <a:pt x="370104" y="8603"/>
                  </a:cubicBezTo>
                  <a:cubicBezTo>
                    <a:pt x="339256" y="8840"/>
                    <a:pt x="339603" y="53460"/>
                    <a:pt x="308755" y="53702"/>
                  </a:cubicBezTo>
                  <a:cubicBezTo>
                    <a:pt x="277912" y="53940"/>
                    <a:pt x="277570" y="9321"/>
                    <a:pt x="246726" y="9558"/>
                  </a:cubicBezTo>
                  <a:cubicBezTo>
                    <a:pt x="215879" y="9796"/>
                    <a:pt x="216221" y="54416"/>
                    <a:pt x="185373" y="54658"/>
                  </a:cubicBezTo>
                  <a:cubicBezTo>
                    <a:pt x="154540" y="54896"/>
                    <a:pt x="154192" y="10276"/>
                    <a:pt x="123359" y="10514"/>
                  </a:cubicBezTo>
                  <a:cubicBezTo>
                    <a:pt x="92511" y="10752"/>
                    <a:pt x="92858" y="55371"/>
                    <a:pt x="62010" y="55614"/>
                  </a:cubicBezTo>
                  <a:cubicBezTo>
                    <a:pt x="31196" y="55852"/>
                    <a:pt x="30829" y="11294"/>
                    <a:pt x="53" y="11470"/>
                  </a:cubicBezTo>
                  <a:cubicBezTo>
                    <a:pt x="20" y="11470"/>
                    <a:pt x="-4" y="11499"/>
                    <a:pt x="1" y="11532"/>
                  </a:cubicBezTo>
                  <a:lnTo>
                    <a:pt x="141990" y="697542"/>
                  </a:lnTo>
                  <a:cubicBezTo>
                    <a:pt x="151762" y="744757"/>
                    <a:pt x="193529" y="778492"/>
                    <a:pt x="241743" y="778121"/>
                  </a:cubicBezTo>
                  <a:lnTo>
                    <a:pt x="1255937" y="770270"/>
                  </a:lnTo>
                  <a:cubicBezTo>
                    <a:pt x="1304404" y="769894"/>
                    <a:pt x="1345780" y="735166"/>
                    <a:pt x="1354554" y="687498"/>
                  </a:cubicBezTo>
                  <a:lnTo>
                    <a:pt x="1481069" y="57"/>
                  </a:lnTo>
                  <a:close/>
                </a:path>
              </a:pathLst>
            </a:custGeom>
            <a:solidFill>
              <a:srgbClr val="D5AD87"/>
            </a:solidFill>
            <a:ln w="4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9" name="그래픽 1" descr="과일과 가루를 얹은 컵 케이크">
              <a:extLst>
                <a:ext uri="{FF2B5EF4-FFF2-40B4-BE49-F238E27FC236}">
                  <a16:creationId xmlns="" xmlns:a16="http://schemas.microsoft.com/office/drawing/2014/main" id="{19096DB6-3C28-4DB0-9FA9-46EAC34A10F8}"/>
                </a:ext>
              </a:extLst>
            </p:cNvPr>
            <p:cNvGrpSpPr/>
            <p:nvPr/>
          </p:nvGrpSpPr>
          <p:grpSpPr>
            <a:xfrm>
              <a:off x="5684916" y="3422248"/>
              <a:ext cx="650634" cy="578068"/>
              <a:chOff x="5684916" y="3422248"/>
              <a:chExt cx="650634" cy="578068"/>
            </a:xfrm>
            <a:solidFill>
              <a:srgbClr val="FFFFFF"/>
            </a:solidFill>
          </p:grpSpPr>
          <p:sp>
            <p:nvSpPr>
              <p:cNvPr id="41" name="자유형: 도형 40">
                <a:extLst>
                  <a:ext uri="{FF2B5EF4-FFF2-40B4-BE49-F238E27FC236}">
                    <a16:creationId xmlns="" xmlns:a16="http://schemas.microsoft.com/office/drawing/2014/main" id="{B708BBFB-2E37-4D4D-82C5-B51A77091D35}"/>
                  </a:ext>
                </a:extLst>
              </p:cNvPr>
              <p:cNvSpPr/>
              <p:nvPr/>
            </p:nvSpPr>
            <p:spPr>
              <a:xfrm>
                <a:off x="5684916" y="3422248"/>
                <a:ext cx="134937" cy="134937"/>
              </a:xfrm>
              <a:custGeom>
                <a:avLst/>
                <a:gdLst>
                  <a:gd name="connsiteX0" fmla="*/ 134937 w 134937"/>
                  <a:gd name="connsiteY0" fmla="*/ 67469 h 134937"/>
                  <a:gd name="connsiteX1" fmla="*/ 67469 w 134937"/>
                  <a:gd name="connsiteY1" fmla="*/ 134937 h 134937"/>
                  <a:gd name="connsiteX2" fmla="*/ 0 w 134937"/>
                  <a:gd name="connsiteY2" fmla="*/ 67469 h 134937"/>
                  <a:gd name="connsiteX3" fmla="*/ 67469 w 134937"/>
                  <a:gd name="connsiteY3" fmla="*/ 0 h 134937"/>
                  <a:gd name="connsiteX4" fmla="*/ 134937 w 134937"/>
                  <a:gd name="connsiteY4" fmla="*/ 67469 h 13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37" h="134937">
                    <a:moveTo>
                      <a:pt x="134937" y="67469"/>
                    </a:moveTo>
                    <a:cubicBezTo>
                      <a:pt x="134937" y="104731"/>
                      <a:pt x="104731" y="134937"/>
                      <a:pt x="67469" y="134937"/>
                    </a:cubicBezTo>
                    <a:cubicBezTo>
                      <a:pt x="30207" y="134937"/>
                      <a:pt x="0" y="104731"/>
                      <a:pt x="0" y="67469"/>
                    </a:cubicBezTo>
                    <a:cubicBezTo>
                      <a:pt x="0" y="30207"/>
                      <a:pt x="30207" y="0"/>
                      <a:pt x="67469" y="0"/>
                    </a:cubicBezTo>
                    <a:cubicBezTo>
                      <a:pt x="104731" y="0"/>
                      <a:pt x="134937" y="30207"/>
                      <a:pt x="134937" y="67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="" xmlns:a16="http://schemas.microsoft.com/office/drawing/2014/main" id="{3DA37B67-B803-4599-80C8-8D5ABD3C9B1A}"/>
                  </a:ext>
                </a:extLst>
              </p:cNvPr>
              <p:cNvSpPr/>
              <p:nvPr/>
            </p:nvSpPr>
            <p:spPr>
              <a:xfrm>
                <a:off x="6014818" y="3520902"/>
                <a:ext cx="134937" cy="134937"/>
              </a:xfrm>
              <a:custGeom>
                <a:avLst/>
                <a:gdLst>
                  <a:gd name="connsiteX0" fmla="*/ 134937 w 134937"/>
                  <a:gd name="connsiteY0" fmla="*/ 67469 h 134937"/>
                  <a:gd name="connsiteX1" fmla="*/ 67469 w 134937"/>
                  <a:gd name="connsiteY1" fmla="*/ 134937 h 134937"/>
                  <a:gd name="connsiteX2" fmla="*/ 0 w 134937"/>
                  <a:gd name="connsiteY2" fmla="*/ 67469 h 134937"/>
                  <a:gd name="connsiteX3" fmla="*/ 67469 w 134937"/>
                  <a:gd name="connsiteY3" fmla="*/ 0 h 134937"/>
                  <a:gd name="connsiteX4" fmla="*/ 134937 w 134937"/>
                  <a:gd name="connsiteY4" fmla="*/ 67469 h 13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37" h="134937">
                    <a:moveTo>
                      <a:pt x="134937" y="67469"/>
                    </a:moveTo>
                    <a:cubicBezTo>
                      <a:pt x="134937" y="104731"/>
                      <a:pt x="104731" y="134937"/>
                      <a:pt x="67469" y="134937"/>
                    </a:cubicBezTo>
                    <a:cubicBezTo>
                      <a:pt x="30207" y="134937"/>
                      <a:pt x="0" y="104731"/>
                      <a:pt x="0" y="67469"/>
                    </a:cubicBezTo>
                    <a:cubicBezTo>
                      <a:pt x="0" y="30207"/>
                      <a:pt x="30207" y="0"/>
                      <a:pt x="67469" y="0"/>
                    </a:cubicBezTo>
                    <a:cubicBezTo>
                      <a:pt x="104731" y="0"/>
                      <a:pt x="134937" y="30207"/>
                      <a:pt x="134937" y="67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="" xmlns:a16="http://schemas.microsoft.com/office/drawing/2014/main" id="{D037F92D-0250-4F2B-B858-C0BDC57526A2}"/>
                  </a:ext>
                </a:extLst>
              </p:cNvPr>
              <p:cNvSpPr/>
              <p:nvPr/>
            </p:nvSpPr>
            <p:spPr>
              <a:xfrm>
                <a:off x="5882101" y="3808691"/>
                <a:ext cx="134937" cy="134937"/>
              </a:xfrm>
              <a:custGeom>
                <a:avLst/>
                <a:gdLst>
                  <a:gd name="connsiteX0" fmla="*/ 134937 w 134937"/>
                  <a:gd name="connsiteY0" fmla="*/ 67469 h 134937"/>
                  <a:gd name="connsiteX1" fmla="*/ 67469 w 134937"/>
                  <a:gd name="connsiteY1" fmla="*/ 134938 h 134937"/>
                  <a:gd name="connsiteX2" fmla="*/ 0 w 134937"/>
                  <a:gd name="connsiteY2" fmla="*/ 67469 h 134937"/>
                  <a:gd name="connsiteX3" fmla="*/ 67469 w 134937"/>
                  <a:gd name="connsiteY3" fmla="*/ 0 h 134937"/>
                  <a:gd name="connsiteX4" fmla="*/ 134937 w 134937"/>
                  <a:gd name="connsiteY4" fmla="*/ 67469 h 13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937" h="134937">
                    <a:moveTo>
                      <a:pt x="134937" y="67469"/>
                    </a:moveTo>
                    <a:cubicBezTo>
                      <a:pt x="134937" y="104731"/>
                      <a:pt x="104731" y="134938"/>
                      <a:pt x="67469" y="134938"/>
                    </a:cubicBezTo>
                    <a:cubicBezTo>
                      <a:pt x="30207" y="134938"/>
                      <a:pt x="0" y="104731"/>
                      <a:pt x="0" y="67469"/>
                    </a:cubicBezTo>
                    <a:cubicBezTo>
                      <a:pt x="0" y="30207"/>
                      <a:pt x="30207" y="0"/>
                      <a:pt x="67469" y="0"/>
                    </a:cubicBezTo>
                    <a:cubicBezTo>
                      <a:pt x="104731" y="0"/>
                      <a:pt x="134937" y="30207"/>
                      <a:pt x="134937" y="67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E1A12BDD-C2E3-417D-A261-122036649502}"/>
                  </a:ext>
                </a:extLst>
              </p:cNvPr>
              <p:cNvSpPr/>
              <p:nvPr/>
            </p:nvSpPr>
            <p:spPr>
              <a:xfrm>
                <a:off x="5829474" y="3573135"/>
                <a:ext cx="84340" cy="84340"/>
              </a:xfrm>
              <a:custGeom>
                <a:avLst/>
                <a:gdLst>
                  <a:gd name="connsiteX0" fmla="*/ 84341 w 84340"/>
                  <a:gd name="connsiteY0" fmla="*/ 42170 h 84340"/>
                  <a:gd name="connsiteX1" fmla="*/ 42170 w 84340"/>
                  <a:gd name="connsiteY1" fmla="*/ 84341 h 84340"/>
                  <a:gd name="connsiteX2" fmla="*/ 0 w 84340"/>
                  <a:gd name="connsiteY2" fmla="*/ 42170 h 84340"/>
                  <a:gd name="connsiteX3" fmla="*/ 42170 w 84340"/>
                  <a:gd name="connsiteY3" fmla="*/ 0 h 84340"/>
                  <a:gd name="connsiteX4" fmla="*/ 84341 w 84340"/>
                  <a:gd name="connsiteY4" fmla="*/ 42170 h 8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340" h="84340">
                    <a:moveTo>
                      <a:pt x="84341" y="42170"/>
                    </a:moveTo>
                    <a:cubicBezTo>
                      <a:pt x="84341" y="65460"/>
                      <a:pt x="65460" y="84341"/>
                      <a:pt x="42170" y="84341"/>
                    </a:cubicBezTo>
                    <a:cubicBezTo>
                      <a:pt x="18880" y="84341"/>
                      <a:pt x="0" y="65460"/>
                      <a:pt x="0" y="42170"/>
                    </a:cubicBezTo>
                    <a:cubicBezTo>
                      <a:pt x="0" y="18880"/>
                      <a:pt x="18880" y="0"/>
                      <a:pt x="42170" y="0"/>
                    </a:cubicBezTo>
                    <a:cubicBezTo>
                      <a:pt x="65460" y="0"/>
                      <a:pt x="84341" y="18880"/>
                      <a:pt x="84341" y="421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="" xmlns:a16="http://schemas.microsoft.com/office/drawing/2014/main" id="{FC772E9A-7988-479E-BD33-BA6B829D5D27}"/>
                  </a:ext>
                </a:extLst>
              </p:cNvPr>
              <p:cNvSpPr/>
              <p:nvPr/>
            </p:nvSpPr>
            <p:spPr>
              <a:xfrm>
                <a:off x="6073860" y="3932848"/>
                <a:ext cx="67468" cy="67468"/>
              </a:xfrm>
              <a:custGeom>
                <a:avLst/>
                <a:gdLst>
                  <a:gd name="connsiteX0" fmla="*/ 67469 w 67468"/>
                  <a:gd name="connsiteY0" fmla="*/ 33734 h 67468"/>
                  <a:gd name="connsiteX1" fmla="*/ 33734 w 67468"/>
                  <a:gd name="connsiteY1" fmla="*/ 67469 h 67468"/>
                  <a:gd name="connsiteX2" fmla="*/ 0 w 67468"/>
                  <a:gd name="connsiteY2" fmla="*/ 33734 h 67468"/>
                  <a:gd name="connsiteX3" fmla="*/ 33734 w 67468"/>
                  <a:gd name="connsiteY3" fmla="*/ 0 h 67468"/>
                  <a:gd name="connsiteX4" fmla="*/ 67469 w 67468"/>
                  <a:gd name="connsiteY4" fmla="*/ 33734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68" h="67468">
                    <a:moveTo>
                      <a:pt x="67469" y="33734"/>
                    </a:moveTo>
                    <a:cubicBezTo>
                      <a:pt x="67469" y="52365"/>
                      <a:pt x="52365" y="67469"/>
                      <a:pt x="33734" y="67469"/>
                    </a:cubicBezTo>
                    <a:cubicBezTo>
                      <a:pt x="15103" y="67469"/>
                      <a:pt x="0" y="52365"/>
                      <a:pt x="0" y="33734"/>
                    </a:cubicBezTo>
                    <a:cubicBezTo>
                      <a:pt x="0" y="15103"/>
                      <a:pt x="15103" y="0"/>
                      <a:pt x="33734" y="0"/>
                    </a:cubicBezTo>
                    <a:cubicBezTo>
                      <a:pt x="52365" y="0"/>
                      <a:pt x="67469" y="15103"/>
                      <a:pt x="67469" y="3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="" xmlns:a16="http://schemas.microsoft.com/office/drawing/2014/main" id="{F16CFD04-8106-4079-B9D2-16C7288F3133}"/>
                  </a:ext>
                </a:extLst>
              </p:cNvPr>
              <p:cNvSpPr/>
              <p:nvPr/>
            </p:nvSpPr>
            <p:spPr>
              <a:xfrm>
                <a:off x="6268082" y="3586673"/>
                <a:ext cx="67468" cy="67468"/>
              </a:xfrm>
              <a:custGeom>
                <a:avLst/>
                <a:gdLst>
                  <a:gd name="connsiteX0" fmla="*/ 67469 w 67468"/>
                  <a:gd name="connsiteY0" fmla="*/ 33734 h 67468"/>
                  <a:gd name="connsiteX1" fmla="*/ 33734 w 67468"/>
                  <a:gd name="connsiteY1" fmla="*/ 67469 h 67468"/>
                  <a:gd name="connsiteX2" fmla="*/ 0 w 67468"/>
                  <a:gd name="connsiteY2" fmla="*/ 33734 h 67468"/>
                  <a:gd name="connsiteX3" fmla="*/ 33734 w 67468"/>
                  <a:gd name="connsiteY3" fmla="*/ 0 h 67468"/>
                  <a:gd name="connsiteX4" fmla="*/ 67469 w 67468"/>
                  <a:gd name="connsiteY4" fmla="*/ 33734 h 67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68" h="67468">
                    <a:moveTo>
                      <a:pt x="67469" y="33734"/>
                    </a:moveTo>
                    <a:cubicBezTo>
                      <a:pt x="67469" y="52365"/>
                      <a:pt x="52365" y="67469"/>
                      <a:pt x="33734" y="67469"/>
                    </a:cubicBezTo>
                    <a:cubicBezTo>
                      <a:pt x="15103" y="67469"/>
                      <a:pt x="0" y="52365"/>
                      <a:pt x="0" y="33734"/>
                    </a:cubicBezTo>
                    <a:cubicBezTo>
                      <a:pt x="0" y="15103"/>
                      <a:pt x="15103" y="0"/>
                      <a:pt x="33734" y="0"/>
                    </a:cubicBezTo>
                    <a:cubicBezTo>
                      <a:pt x="52365" y="0"/>
                      <a:pt x="67469" y="15103"/>
                      <a:pt x="67469" y="337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래픽 1" descr="과일과 가루를 얹은 컵 케이크">
              <a:extLst>
                <a:ext uri="{FF2B5EF4-FFF2-40B4-BE49-F238E27FC236}">
                  <a16:creationId xmlns="" xmlns:a16="http://schemas.microsoft.com/office/drawing/2014/main" id="{D9983400-6704-4B85-BE1C-DA5DEC879690}"/>
                </a:ext>
              </a:extLst>
            </p:cNvPr>
            <p:cNvGrpSpPr/>
            <p:nvPr/>
          </p:nvGrpSpPr>
          <p:grpSpPr>
            <a:xfrm>
              <a:off x="6025388" y="1780100"/>
              <a:ext cx="628562" cy="622772"/>
              <a:chOff x="6025388" y="1780100"/>
              <a:chExt cx="628562" cy="622772"/>
            </a:xfrm>
          </p:grpSpPr>
          <p:sp>
            <p:nvSpPr>
              <p:cNvPr id="33" name="자유형: 도형 32">
                <a:extLst>
                  <a:ext uri="{FF2B5EF4-FFF2-40B4-BE49-F238E27FC236}">
                    <a16:creationId xmlns="" xmlns:a16="http://schemas.microsoft.com/office/drawing/2014/main" id="{5D59D733-813C-4A08-BCF6-E70AA631FBE6}"/>
                  </a:ext>
                </a:extLst>
              </p:cNvPr>
              <p:cNvSpPr/>
              <p:nvPr/>
            </p:nvSpPr>
            <p:spPr>
              <a:xfrm>
                <a:off x="6025388" y="1834327"/>
                <a:ext cx="566825" cy="568545"/>
              </a:xfrm>
              <a:custGeom>
                <a:avLst/>
                <a:gdLst>
                  <a:gd name="connsiteX0" fmla="*/ 491979 w 566825"/>
                  <a:gd name="connsiteY0" fmla="*/ 439151 h 568545"/>
                  <a:gd name="connsiteX1" fmla="*/ 492026 w 566825"/>
                  <a:gd name="connsiteY1" fmla="*/ 439098 h 568545"/>
                  <a:gd name="connsiteX2" fmla="*/ 546632 w 566825"/>
                  <a:gd name="connsiteY2" fmla="*/ 418389 h 568545"/>
                  <a:gd name="connsiteX3" fmla="*/ 549347 w 566825"/>
                  <a:gd name="connsiteY3" fmla="*/ 322455 h 568545"/>
                  <a:gd name="connsiteX4" fmla="*/ 549746 w 566825"/>
                  <a:gd name="connsiteY4" fmla="*/ 322084 h 568545"/>
                  <a:gd name="connsiteX5" fmla="*/ 243603 w 566825"/>
                  <a:gd name="connsiteY5" fmla="*/ 20647 h 568545"/>
                  <a:gd name="connsiteX6" fmla="*/ 144102 w 566825"/>
                  <a:gd name="connsiteY6" fmla="*/ 19853 h 568545"/>
                  <a:gd name="connsiteX7" fmla="*/ 123131 w 566825"/>
                  <a:gd name="connsiteY7" fmla="*/ 75876 h 568545"/>
                  <a:gd name="connsiteX8" fmla="*/ 123083 w 566825"/>
                  <a:gd name="connsiteY8" fmla="*/ 75928 h 568545"/>
                  <a:gd name="connsiteX9" fmla="*/ 68478 w 566825"/>
                  <a:gd name="connsiteY9" fmla="*/ 96638 h 568545"/>
                  <a:gd name="connsiteX10" fmla="*/ 69253 w 566825"/>
                  <a:gd name="connsiteY10" fmla="*/ 196771 h 568545"/>
                  <a:gd name="connsiteX11" fmla="*/ 77313 w 566825"/>
                  <a:gd name="connsiteY11" fmla="*/ 203252 h 568545"/>
                  <a:gd name="connsiteX12" fmla="*/ 77299 w 566825"/>
                  <a:gd name="connsiteY12" fmla="*/ 203338 h 568545"/>
                  <a:gd name="connsiteX13" fmla="*/ 44416 w 566825"/>
                  <a:gd name="connsiteY13" fmla="*/ 222003 h 568545"/>
                  <a:gd name="connsiteX14" fmla="*/ 45191 w 566825"/>
                  <a:gd name="connsiteY14" fmla="*/ 322136 h 568545"/>
                  <a:gd name="connsiteX15" fmla="*/ 53251 w 566825"/>
                  <a:gd name="connsiteY15" fmla="*/ 328617 h 568545"/>
                  <a:gd name="connsiteX16" fmla="*/ 53237 w 566825"/>
                  <a:gd name="connsiteY16" fmla="*/ 328703 h 568545"/>
                  <a:gd name="connsiteX17" fmla="*/ 20354 w 566825"/>
                  <a:gd name="connsiteY17" fmla="*/ 347368 h 568545"/>
                  <a:gd name="connsiteX18" fmla="*/ 21129 w 566825"/>
                  <a:gd name="connsiteY18" fmla="*/ 447501 h 568545"/>
                  <a:gd name="connsiteX19" fmla="*/ 24791 w 566825"/>
                  <a:gd name="connsiteY19" fmla="*/ 450440 h 568545"/>
                  <a:gd name="connsiteX20" fmla="*/ 24795 w 566825"/>
                  <a:gd name="connsiteY20" fmla="*/ 450506 h 568545"/>
                  <a:gd name="connsiteX21" fmla="*/ 27454 w 566825"/>
                  <a:gd name="connsiteY21" fmla="*/ 548305 h 568545"/>
                  <a:gd name="connsiteX22" fmla="*/ 125233 w 566825"/>
                  <a:gd name="connsiteY22" fmla="*/ 549484 h 568545"/>
                  <a:gd name="connsiteX23" fmla="*/ 125295 w 566825"/>
                  <a:gd name="connsiteY23" fmla="*/ 549484 h 568545"/>
                  <a:gd name="connsiteX24" fmla="*/ 222170 w 566825"/>
                  <a:gd name="connsiteY24" fmla="*/ 546079 h 568545"/>
                  <a:gd name="connsiteX25" fmla="*/ 240321 w 566825"/>
                  <a:gd name="connsiteY25" fmla="*/ 512911 h 568545"/>
                  <a:gd name="connsiteX26" fmla="*/ 240407 w 566825"/>
                  <a:gd name="connsiteY26" fmla="*/ 512892 h 568545"/>
                  <a:gd name="connsiteX27" fmla="*/ 247012 w 566825"/>
                  <a:gd name="connsiteY27" fmla="*/ 520852 h 568545"/>
                  <a:gd name="connsiteX28" fmla="*/ 347145 w 566825"/>
                  <a:gd name="connsiteY28" fmla="*/ 520077 h 568545"/>
                  <a:gd name="connsiteX29" fmla="*/ 365297 w 566825"/>
                  <a:gd name="connsiteY29" fmla="*/ 486908 h 568545"/>
                  <a:gd name="connsiteX30" fmla="*/ 365382 w 566825"/>
                  <a:gd name="connsiteY30" fmla="*/ 486889 h 568545"/>
                  <a:gd name="connsiteX31" fmla="*/ 371987 w 566825"/>
                  <a:gd name="connsiteY31" fmla="*/ 494850 h 568545"/>
                  <a:gd name="connsiteX32" fmla="*/ 472120 w 566825"/>
                  <a:gd name="connsiteY32" fmla="*/ 494075 h 568545"/>
                  <a:gd name="connsiteX33" fmla="*/ 491979 w 566825"/>
                  <a:gd name="connsiteY33" fmla="*/ 439151 h 56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66825" h="568545">
                    <a:moveTo>
                      <a:pt x="491979" y="439151"/>
                    </a:moveTo>
                    <a:cubicBezTo>
                      <a:pt x="491979" y="439122"/>
                      <a:pt x="491998" y="439098"/>
                      <a:pt x="492026" y="439098"/>
                    </a:cubicBezTo>
                    <a:cubicBezTo>
                      <a:pt x="511694" y="440254"/>
                      <a:pt x="531724" y="433525"/>
                      <a:pt x="546632" y="418389"/>
                    </a:cubicBezTo>
                    <a:cubicBezTo>
                      <a:pt x="572767" y="391849"/>
                      <a:pt x="573385" y="350093"/>
                      <a:pt x="549347" y="322455"/>
                    </a:cubicBezTo>
                    <a:lnTo>
                      <a:pt x="549746" y="322084"/>
                    </a:lnTo>
                    <a:lnTo>
                      <a:pt x="243603" y="20647"/>
                    </a:lnTo>
                    <a:cubicBezTo>
                      <a:pt x="216093" y="-6439"/>
                      <a:pt x="171792" y="-7052"/>
                      <a:pt x="144102" y="19853"/>
                    </a:cubicBezTo>
                    <a:cubicBezTo>
                      <a:pt x="128405" y="35109"/>
                      <a:pt x="121633" y="55751"/>
                      <a:pt x="123131" y="75876"/>
                    </a:cubicBezTo>
                    <a:cubicBezTo>
                      <a:pt x="123131" y="75904"/>
                      <a:pt x="123112" y="75928"/>
                      <a:pt x="123083" y="75928"/>
                    </a:cubicBezTo>
                    <a:cubicBezTo>
                      <a:pt x="103415" y="74773"/>
                      <a:pt x="83386" y="81502"/>
                      <a:pt x="68478" y="96638"/>
                    </a:cubicBezTo>
                    <a:cubicBezTo>
                      <a:pt x="41039" y="124504"/>
                      <a:pt x="41387" y="169337"/>
                      <a:pt x="69253" y="196771"/>
                    </a:cubicBezTo>
                    <a:cubicBezTo>
                      <a:pt x="71764" y="199244"/>
                      <a:pt x="74550" y="201236"/>
                      <a:pt x="77313" y="203252"/>
                    </a:cubicBezTo>
                    <a:cubicBezTo>
                      <a:pt x="77347" y="203276"/>
                      <a:pt x="77337" y="203329"/>
                      <a:pt x="77299" y="203338"/>
                    </a:cubicBezTo>
                    <a:cubicBezTo>
                      <a:pt x="65239" y="206424"/>
                      <a:pt x="53784" y="212487"/>
                      <a:pt x="44416" y="222003"/>
                    </a:cubicBezTo>
                    <a:cubicBezTo>
                      <a:pt x="16977" y="249869"/>
                      <a:pt x="17325" y="294702"/>
                      <a:pt x="45191" y="322136"/>
                    </a:cubicBezTo>
                    <a:cubicBezTo>
                      <a:pt x="47702" y="324609"/>
                      <a:pt x="50488" y="326601"/>
                      <a:pt x="53251" y="328617"/>
                    </a:cubicBezTo>
                    <a:cubicBezTo>
                      <a:pt x="53285" y="328641"/>
                      <a:pt x="53275" y="328694"/>
                      <a:pt x="53237" y="328703"/>
                    </a:cubicBezTo>
                    <a:cubicBezTo>
                      <a:pt x="41178" y="331789"/>
                      <a:pt x="29722" y="337852"/>
                      <a:pt x="20354" y="347368"/>
                    </a:cubicBezTo>
                    <a:cubicBezTo>
                      <a:pt x="-7085" y="375234"/>
                      <a:pt x="-6737" y="420067"/>
                      <a:pt x="21129" y="447501"/>
                    </a:cubicBezTo>
                    <a:cubicBezTo>
                      <a:pt x="22270" y="448623"/>
                      <a:pt x="23592" y="449417"/>
                      <a:pt x="24791" y="450440"/>
                    </a:cubicBezTo>
                    <a:cubicBezTo>
                      <a:pt x="24810" y="450459"/>
                      <a:pt x="24814" y="450487"/>
                      <a:pt x="24795" y="450506"/>
                    </a:cubicBezTo>
                    <a:cubicBezTo>
                      <a:pt x="-508" y="478487"/>
                      <a:pt x="320" y="521584"/>
                      <a:pt x="27454" y="548305"/>
                    </a:cubicBezTo>
                    <a:cubicBezTo>
                      <a:pt x="54573" y="575010"/>
                      <a:pt x="97657" y="575172"/>
                      <a:pt x="125233" y="549484"/>
                    </a:cubicBezTo>
                    <a:cubicBezTo>
                      <a:pt x="125252" y="549470"/>
                      <a:pt x="125276" y="549465"/>
                      <a:pt x="125295" y="549484"/>
                    </a:cubicBezTo>
                    <a:cubicBezTo>
                      <a:pt x="153299" y="573960"/>
                      <a:pt x="195731" y="572932"/>
                      <a:pt x="222170" y="546079"/>
                    </a:cubicBezTo>
                    <a:cubicBezTo>
                      <a:pt x="231538" y="536568"/>
                      <a:pt x="237421" y="525018"/>
                      <a:pt x="240321" y="512911"/>
                    </a:cubicBezTo>
                    <a:cubicBezTo>
                      <a:pt x="240331" y="512873"/>
                      <a:pt x="240383" y="512863"/>
                      <a:pt x="240407" y="512892"/>
                    </a:cubicBezTo>
                    <a:cubicBezTo>
                      <a:pt x="242466" y="515626"/>
                      <a:pt x="244501" y="518379"/>
                      <a:pt x="247012" y="520852"/>
                    </a:cubicBezTo>
                    <a:cubicBezTo>
                      <a:pt x="274879" y="548290"/>
                      <a:pt x="319712" y="547943"/>
                      <a:pt x="347145" y="520077"/>
                    </a:cubicBezTo>
                    <a:cubicBezTo>
                      <a:pt x="356513" y="510566"/>
                      <a:pt x="362396" y="499015"/>
                      <a:pt x="365297" y="486908"/>
                    </a:cubicBezTo>
                    <a:cubicBezTo>
                      <a:pt x="365306" y="486870"/>
                      <a:pt x="365354" y="486861"/>
                      <a:pt x="365382" y="486889"/>
                    </a:cubicBezTo>
                    <a:cubicBezTo>
                      <a:pt x="367441" y="489624"/>
                      <a:pt x="369476" y="492377"/>
                      <a:pt x="371987" y="494850"/>
                    </a:cubicBezTo>
                    <a:cubicBezTo>
                      <a:pt x="399854" y="522288"/>
                      <a:pt x="444687" y="521941"/>
                      <a:pt x="472120" y="494075"/>
                    </a:cubicBezTo>
                    <a:cubicBezTo>
                      <a:pt x="487023" y="478929"/>
                      <a:pt x="493438" y="458795"/>
                      <a:pt x="491979" y="439151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4" name="그래픽 1" descr="과일과 가루를 얹은 컵 케이크">
                <a:extLst>
                  <a:ext uri="{FF2B5EF4-FFF2-40B4-BE49-F238E27FC236}">
                    <a16:creationId xmlns="" xmlns:a16="http://schemas.microsoft.com/office/drawing/2014/main" id="{F64CE463-C165-4FB2-9D88-8F069BD603A5}"/>
                  </a:ext>
                </a:extLst>
              </p:cNvPr>
              <p:cNvGrpSpPr/>
              <p:nvPr/>
            </p:nvGrpSpPr>
            <p:grpSpPr>
              <a:xfrm>
                <a:off x="6040075" y="1901745"/>
                <a:ext cx="339517" cy="398351"/>
                <a:chOff x="6040075" y="1901745"/>
                <a:chExt cx="339517" cy="398351"/>
              </a:xfrm>
            </p:grpSpPr>
            <p:sp>
              <p:nvSpPr>
                <p:cNvPr id="36" name="자유형: 도형 35">
                  <a:extLst>
                    <a:ext uri="{FF2B5EF4-FFF2-40B4-BE49-F238E27FC236}">
                      <a16:creationId xmlns="" xmlns:a16="http://schemas.microsoft.com/office/drawing/2014/main" id="{1C98076F-CC29-4F7B-9C98-4DE3A9644FC6}"/>
                    </a:ext>
                  </a:extLst>
                </p:cNvPr>
                <p:cNvSpPr/>
                <p:nvPr/>
              </p:nvSpPr>
              <p:spPr>
                <a:xfrm rot="-2635576">
                  <a:off x="6276766" y="2020939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="" xmlns:a16="http://schemas.microsoft.com/office/drawing/2014/main" id="{A5C8BBB6-E822-401B-BC50-5315A086C8F4}"/>
                    </a:ext>
                  </a:extLst>
                </p:cNvPr>
                <p:cNvSpPr/>
                <p:nvPr/>
              </p:nvSpPr>
              <p:spPr>
                <a:xfrm rot="-2635576">
                  <a:off x="6146320" y="2031983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="" xmlns:a16="http://schemas.microsoft.com/office/drawing/2014/main" id="{2784F7ED-2272-448F-9D24-5F5922F2614E}"/>
                    </a:ext>
                  </a:extLst>
                </p:cNvPr>
                <p:cNvSpPr/>
                <p:nvPr/>
              </p:nvSpPr>
              <p:spPr>
                <a:xfrm rot="-2635576">
                  <a:off x="6188142" y="1919379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="" xmlns:a16="http://schemas.microsoft.com/office/drawing/2014/main" id="{C5B8D2CF-2591-4E24-89E3-EE16492353D9}"/>
                    </a:ext>
                  </a:extLst>
                </p:cNvPr>
                <p:cNvSpPr/>
                <p:nvPr/>
              </p:nvSpPr>
              <p:spPr>
                <a:xfrm rot="-2635576">
                  <a:off x="6184673" y="2197270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2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D0D0D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="" xmlns:a16="http://schemas.microsoft.com/office/drawing/2014/main" id="{C3CA3D4D-F699-460F-9BAA-DDCCC43E0F52}"/>
                    </a:ext>
                  </a:extLst>
                </p:cNvPr>
                <p:cNvSpPr/>
                <p:nvPr/>
              </p:nvSpPr>
              <p:spPr>
                <a:xfrm rot="-2635576">
                  <a:off x="6057709" y="2189011"/>
                  <a:ext cx="85192" cy="85192"/>
                </a:xfrm>
                <a:custGeom>
                  <a:avLst/>
                  <a:gdLst>
                    <a:gd name="connsiteX0" fmla="*/ 85193 w 85192"/>
                    <a:gd name="connsiteY0" fmla="*/ 42596 h 85192"/>
                    <a:gd name="connsiteX1" fmla="*/ 42596 w 85192"/>
                    <a:gd name="connsiteY1" fmla="*/ 85193 h 85192"/>
                    <a:gd name="connsiteX2" fmla="*/ 0 w 85192"/>
                    <a:gd name="connsiteY2" fmla="*/ 42596 h 85192"/>
                    <a:gd name="connsiteX3" fmla="*/ 42596 w 85192"/>
                    <a:gd name="connsiteY3" fmla="*/ 0 h 85192"/>
                    <a:gd name="connsiteX4" fmla="*/ 85193 w 85192"/>
                    <a:gd name="connsiteY4" fmla="*/ 42596 h 8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92" h="85192">
                      <a:moveTo>
                        <a:pt x="85193" y="42596"/>
                      </a:moveTo>
                      <a:cubicBezTo>
                        <a:pt x="85193" y="66122"/>
                        <a:pt x="66122" y="85193"/>
                        <a:pt x="42596" y="85193"/>
                      </a:cubicBezTo>
                      <a:cubicBezTo>
                        <a:pt x="19071" y="85193"/>
                        <a:pt x="0" y="66122"/>
                        <a:pt x="0" y="42596"/>
                      </a:cubicBezTo>
                      <a:cubicBezTo>
                        <a:pt x="0" y="19071"/>
                        <a:pt x="19071" y="0"/>
                        <a:pt x="42596" y="0"/>
                      </a:cubicBezTo>
                      <a:cubicBezTo>
                        <a:pt x="66121" y="0"/>
                        <a:pt x="85193" y="19071"/>
                        <a:pt x="85193" y="42596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47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5" name="자유형: 도형 34">
                <a:extLst>
                  <a:ext uri="{FF2B5EF4-FFF2-40B4-BE49-F238E27FC236}">
                    <a16:creationId xmlns="" xmlns:a16="http://schemas.microsoft.com/office/drawing/2014/main" id="{A62A1D39-426E-46A7-A3DC-8F26E8E0E8D5}"/>
                  </a:ext>
                </a:extLst>
              </p:cNvPr>
              <p:cNvSpPr/>
              <p:nvPr/>
            </p:nvSpPr>
            <p:spPr>
              <a:xfrm>
                <a:off x="6260697" y="1780100"/>
                <a:ext cx="393253" cy="379117"/>
              </a:xfrm>
              <a:custGeom>
                <a:avLst/>
                <a:gdLst>
                  <a:gd name="connsiteX0" fmla="*/ 387137 w 393253"/>
                  <a:gd name="connsiteY0" fmla="*/ 192098 h 379117"/>
                  <a:gd name="connsiteX1" fmla="*/ 273461 w 393253"/>
                  <a:gd name="connsiteY1" fmla="*/ 157437 h 379117"/>
                  <a:gd name="connsiteX2" fmla="*/ 188954 w 393253"/>
                  <a:gd name="connsiteY2" fmla="*/ 183881 h 379117"/>
                  <a:gd name="connsiteX3" fmla="*/ 188887 w 393253"/>
                  <a:gd name="connsiteY3" fmla="*/ 183829 h 379117"/>
                  <a:gd name="connsiteX4" fmla="*/ 204347 w 393253"/>
                  <a:gd name="connsiteY4" fmla="*/ 116802 h 379117"/>
                  <a:gd name="connsiteX5" fmla="*/ 187951 w 393253"/>
                  <a:gd name="connsiteY5" fmla="*/ 26 h 379117"/>
                  <a:gd name="connsiteX6" fmla="*/ 187913 w 393253"/>
                  <a:gd name="connsiteY6" fmla="*/ 21 h 379117"/>
                  <a:gd name="connsiteX7" fmla="*/ 141372 w 393253"/>
                  <a:gd name="connsiteY7" fmla="*/ 108371 h 379117"/>
                  <a:gd name="connsiteX8" fmla="*/ 137982 w 393253"/>
                  <a:gd name="connsiteY8" fmla="*/ 162259 h 379117"/>
                  <a:gd name="connsiteX9" fmla="*/ 137901 w 393253"/>
                  <a:gd name="connsiteY9" fmla="*/ 162287 h 379117"/>
                  <a:gd name="connsiteX10" fmla="*/ 103230 w 393253"/>
                  <a:gd name="connsiteY10" fmla="*/ 123141 h 379117"/>
                  <a:gd name="connsiteX11" fmla="*/ 29 w 393253"/>
                  <a:gd name="connsiteY11" fmla="*/ 66087 h 379117"/>
                  <a:gd name="connsiteX12" fmla="*/ 5 w 393253"/>
                  <a:gd name="connsiteY12" fmla="*/ 66111 h 379117"/>
                  <a:gd name="connsiteX13" fmla="*/ 58653 w 393253"/>
                  <a:gd name="connsiteY13" fmla="*/ 168412 h 379117"/>
                  <a:gd name="connsiteX14" fmla="*/ 153056 w 393253"/>
                  <a:gd name="connsiteY14" fmla="*/ 228553 h 379117"/>
                  <a:gd name="connsiteX15" fmla="*/ 153099 w 393253"/>
                  <a:gd name="connsiteY15" fmla="*/ 228596 h 379117"/>
                  <a:gd name="connsiteX16" fmla="*/ 214695 w 393253"/>
                  <a:gd name="connsiteY16" fmla="*/ 322057 h 379117"/>
                  <a:gd name="connsiteX17" fmla="*/ 317895 w 393253"/>
                  <a:gd name="connsiteY17" fmla="*/ 379112 h 379117"/>
                  <a:gd name="connsiteX18" fmla="*/ 317919 w 393253"/>
                  <a:gd name="connsiteY18" fmla="*/ 379088 h 379117"/>
                  <a:gd name="connsiteX19" fmla="*/ 259271 w 393253"/>
                  <a:gd name="connsiteY19" fmla="*/ 276786 h 379117"/>
                  <a:gd name="connsiteX20" fmla="*/ 184560 w 393253"/>
                  <a:gd name="connsiteY20" fmla="*/ 221677 h 379117"/>
                  <a:gd name="connsiteX21" fmla="*/ 184546 w 393253"/>
                  <a:gd name="connsiteY21" fmla="*/ 221601 h 379117"/>
                  <a:gd name="connsiteX22" fmla="*/ 274788 w 393253"/>
                  <a:gd name="connsiteY22" fmla="*/ 185455 h 379117"/>
                  <a:gd name="connsiteX23" fmla="*/ 370936 w 393253"/>
                  <a:gd name="connsiteY23" fmla="*/ 215005 h 379117"/>
                  <a:gd name="connsiteX24" fmla="*/ 390942 w 393253"/>
                  <a:gd name="connsiteY24" fmla="*/ 211667 h 379117"/>
                  <a:gd name="connsiteX25" fmla="*/ 387137 w 393253"/>
                  <a:gd name="connsiteY25" fmla="*/ 192098 h 37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3253" h="379117">
                    <a:moveTo>
                      <a:pt x="387137" y="192098"/>
                    </a:moveTo>
                    <a:cubicBezTo>
                      <a:pt x="367888" y="177828"/>
                      <a:pt x="328062" y="154883"/>
                      <a:pt x="273461" y="157437"/>
                    </a:cubicBezTo>
                    <a:cubicBezTo>
                      <a:pt x="237715" y="159130"/>
                      <a:pt x="209093" y="171489"/>
                      <a:pt x="188954" y="183881"/>
                    </a:cubicBezTo>
                    <a:cubicBezTo>
                      <a:pt x="188916" y="183905"/>
                      <a:pt x="188873" y="183872"/>
                      <a:pt x="188887" y="183829"/>
                    </a:cubicBezTo>
                    <a:cubicBezTo>
                      <a:pt x="195412" y="165488"/>
                      <a:pt x="200933" y="142301"/>
                      <a:pt x="204347" y="116802"/>
                    </a:cubicBezTo>
                    <a:cubicBezTo>
                      <a:pt x="212560" y="55482"/>
                      <a:pt x="188616" y="1514"/>
                      <a:pt x="187951" y="26"/>
                    </a:cubicBezTo>
                    <a:cubicBezTo>
                      <a:pt x="187936" y="-8"/>
                      <a:pt x="187936" y="-8"/>
                      <a:pt x="187913" y="21"/>
                    </a:cubicBezTo>
                    <a:cubicBezTo>
                      <a:pt x="186881" y="1281"/>
                      <a:pt x="149585" y="47051"/>
                      <a:pt x="141372" y="108371"/>
                    </a:cubicBezTo>
                    <a:cubicBezTo>
                      <a:pt x="138785" y="127687"/>
                      <a:pt x="137711" y="146053"/>
                      <a:pt x="137982" y="162259"/>
                    </a:cubicBezTo>
                    <a:cubicBezTo>
                      <a:pt x="137982" y="162306"/>
                      <a:pt x="137929" y="162320"/>
                      <a:pt x="137901" y="162287"/>
                    </a:cubicBezTo>
                    <a:cubicBezTo>
                      <a:pt x="128352" y="149705"/>
                      <a:pt x="116640" y="136352"/>
                      <a:pt x="103230" y="123141"/>
                    </a:cubicBezTo>
                    <a:cubicBezTo>
                      <a:pt x="59148" y="79734"/>
                      <a:pt x="1617" y="66448"/>
                      <a:pt x="29" y="66087"/>
                    </a:cubicBezTo>
                    <a:cubicBezTo>
                      <a:pt x="-4" y="66077"/>
                      <a:pt x="-4" y="66077"/>
                      <a:pt x="5" y="66111"/>
                    </a:cubicBezTo>
                    <a:cubicBezTo>
                      <a:pt x="391" y="67694"/>
                      <a:pt x="14571" y="125010"/>
                      <a:pt x="58653" y="168412"/>
                    </a:cubicBezTo>
                    <a:cubicBezTo>
                      <a:pt x="95949" y="205133"/>
                      <a:pt x="134225" y="228909"/>
                      <a:pt x="153056" y="228553"/>
                    </a:cubicBezTo>
                    <a:cubicBezTo>
                      <a:pt x="153080" y="228553"/>
                      <a:pt x="153099" y="228567"/>
                      <a:pt x="153099" y="228596"/>
                    </a:cubicBezTo>
                    <a:cubicBezTo>
                      <a:pt x="153032" y="247432"/>
                      <a:pt x="177399" y="285336"/>
                      <a:pt x="214695" y="322057"/>
                    </a:cubicBezTo>
                    <a:cubicBezTo>
                      <a:pt x="258777" y="365464"/>
                      <a:pt x="316307" y="378750"/>
                      <a:pt x="317895" y="379112"/>
                    </a:cubicBezTo>
                    <a:cubicBezTo>
                      <a:pt x="317928" y="379121"/>
                      <a:pt x="317928" y="379121"/>
                      <a:pt x="317919" y="379088"/>
                    </a:cubicBezTo>
                    <a:cubicBezTo>
                      <a:pt x="317533" y="377504"/>
                      <a:pt x="303353" y="320188"/>
                      <a:pt x="259271" y="276786"/>
                    </a:cubicBezTo>
                    <a:cubicBezTo>
                      <a:pt x="232313" y="250242"/>
                      <a:pt x="204851" y="230493"/>
                      <a:pt x="184560" y="221677"/>
                    </a:cubicBezTo>
                    <a:cubicBezTo>
                      <a:pt x="184527" y="221662"/>
                      <a:pt x="184522" y="221624"/>
                      <a:pt x="184546" y="221601"/>
                    </a:cubicBezTo>
                    <a:cubicBezTo>
                      <a:pt x="199078" y="209165"/>
                      <a:pt x="230425" y="187557"/>
                      <a:pt x="274788" y="185455"/>
                    </a:cubicBezTo>
                    <a:cubicBezTo>
                      <a:pt x="322869" y="183192"/>
                      <a:pt x="358054" y="205361"/>
                      <a:pt x="370936" y="215005"/>
                    </a:cubicBezTo>
                    <a:cubicBezTo>
                      <a:pt x="377303" y="219770"/>
                      <a:pt x="386400" y="218310"/>
                      <a:pt x="390942" y="211667"/>
                    </a:cubicBezTo>
                    <a:cubicBezTo>
                      <a:pt x="395255" y="205356"/>
                      <a:pt x="393277" y="196654"/>
                      <a:pt x="387137" y="192098"/>
                    </a:cubicBezTo>
                    <a:close/>
                  </a:path>
                </a:pathLst>
              </a:custGeom>
              <a:solidFill>
                <a:srgbClr val="50505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3847169E-B5ED-4A20-ACF0-DFB5D908131D}"/>
                </a:ext>
              </a:extLst>
            </p:cNvPr>
            <p:cNvSpPr/>
            <p:nvPr/>
          </p:nvSpPr>
          <p:spPr>
            <a:xfrm>
              <a:off x="5461223" y="2313361"/>
              <a:ext cx="1689718" cy="885127"/>
            </a:xfrm>
            <a:custGeom>
              <a:avLst/>
              <a:gdLst>
                <a:gd name="connsiteX0" fmla="*/ 1453609 w 1689718"/>
                <a:gd name="connsiteY0" fmla="*/ 343387 h 885127"/>
                <a:gd name="connsiteX1" fmla="*/ 1448550 w 1689718"/>
                <a:gd name="connsiteY1" fmla="*/ 343425 h 885127"/>
                <a:gd name="connsiteX2" fmla="*/ 1494324 w 1689718"/>
                <a:gd name="connsiteY2" fmla="*/ 189210 h 885127"/>
                <a:gd name="connsiteX3" fmla="*/ 1262906 w 1689718"/>
                <a:gd name="connsiteY3" fmla="*/ 1132 h 885127"/>
                <a:gd name="connsiteX4" fmla="*/ 411201 w 1689718"/>
                <a:gd name="connsiteY4" fmla="*/ 89167 h 885127"/>
                <a:gd name="connsiteX5" fmla="*/ 223128 w 1689718"/>
                <a:gd name="connsiteY5" fmla="*/ 320590 h 885127"/>
                <a:gd name="connsiteX6" fmla="*/ 229314 w 1689718"/>
                <a:gd name="connsiteY6" fmla="*/ 353017 h 885127"/>
                <a:gd name="connsiteX7" fmla="*/ 7 w 1689718"/>
                <a:gd name="connsiteY7" fmla="*/ 588939 h 885127"/>
                <a:gd name="connsiteX8" fmla="*/ 236110 w 1689718"/>
                <a:gd name="connsiteY8" fmla="*/ 821408 h 885127"/>
                <a:gd name="connsiteX9" fmla="*/ 353357 w 1689718"/>
                <a:gd name="connsiteY9" fmla="*/ 820500 h 885127"/>
                <a:gd name="connsiteX10" fmla="*/ 571295 w 1689718"/>
                <a:gd name="connsiteY10" fmla="*/ 884921 h 885127"/>
                <a:gd name="connsiteX11" fmla="*/ 832629 w 1689718"/>
                <a:gd name="connsiteY11" fmla="*/ 825983 h 885127"/>
                <a:gd name="connsiteX12" fmla="*/ 1060699 w 1689718"/>
                <a:gd name="connsiteY12" fmla="*/ 881131 h 885127"/>
                <a:gd name="connsiteX13" fmla="*/ 1347932 w 1689718"/>
                <a:gd name="connsiteY13" fmla="*/ 812796 h 885127"/>
                <a:gd name="connsiteX14" fmla="*/ 1457238 w 1689718"/>
                <a:gd name="connsiteY14" fmla="*/ 811950 h 885127"/>
                <a:gd name="connsiteX15" fmla="*/ 1689712 w 1689718"/>
                <a:gd name="connsiteY15" fmla="*/ 575852 h 885127"/>
                <a:gd name="connsiteX16" fmla="*/ 1453609 w 1689718"/>
                <a:gd name="connsiteY16" fmla="*/ 343387 h 88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9718" h="885127">
                  <a:moveTo>
                    <a:pt x="1453609" y="343387"/>
                  </a:moveTo>
                  <a:lnTo>
                    <a:pt x="1448550" y="343425"/>
                  </a:lnTo>
                  <a:cubicBezTo>
                    <a:pt x="1482355" y="301598"/>
                    <a:pt x="1500288" y="246935"/>
                    <a:pt x="1494324" y="189210"/>
                  </a:cubicBezTo>
                  <a:cubicBezTo>
                    <a:pt x="1482355" y="73379"/>
                    <a:pt x="1378746" y="-10828"/>
                    <a:pt x="1262906" y="1132"/>
                  </a:cubicBezTo>
                  <a:lnTo>
                    <a:pt x="411201" y="89167"/>
                  </a:lnTo>
                  <a:cubicBezTo>
                    <a:pt x="295361" y="101146"/>
                    <a:pt x="211159" y="204760"/>
                    <a:pt x="223128" y="320590"/>
                  </a:cubicBezTo>
                  <a:cubicBezTo>
                    <a:pt x="224278" y="331746"/>
                    <a:pt x="226533" y="342508"/>
                    <a:pt x="229314" y="353017"/>
                  </a:cubicBezTo>
                  <a:cubicBezTo>
                    <a:pt x="101410" y="355732"/>
                    <a:pt x="-987" y="460630"/>
                    <a:pt x="7" y="588939"/>
                  </a:cubicBezTo>
                  <a:cubicBezTo>
                    <a:pt x="1011" y="718317"/>
                    <a:pt x="106717" y="822412"/>
                    <a:pt x="236110" y="821408"/>
                  </a:cubicBezTo>
                  <a:lnTo>
                    <a:pt x="353357" y="820500"/>
                  </a:lnTo>
                  <a:cubicBezTo>
                    <a:pt x="444722" y="876442"/>
                    <a:pt x="518662" y="886823"/>
                    <a:pt x="571295" y="884921"/>
                  </a:cubicBezTo>
                  <a:cubicBezTo>
                    <a:pt x="678756" y="881040"/>
                    <a:pt x="711330" y="825622"/>
                    <a:pt x="832629" y="825983"/>
                  </a:cubicBezTo>
                  <a:cubicBezTo>
                    <a:pt x="938544" y="826301"/>
                    <a:pt x="965417" y="868724"/>
                    <a:pt x="1060699" y="881131"/>
                  </a:cubicBezTo>
                  <a:cubicBezTo>
                    <a:pt x="1128401" y="889947"/>
                    <a:pt x="1224017" y="882743"/>
                    <a:pt x="1347932" y="812796"/>
                  </a:cubicBezTo>
                  <a:lnTo>
                    <a:pt x="1457238" y="811950"/>
                  </a:lnTo>
                  <a:cubicBezTo>
                    <a:pt x="1586635" y="810946"/>
                    <a:pt x="1690715" y="705226"/>
                    <a:pt x="1689712" y="575852"/>
                  </a:cubicBezTo>
                  <a:cubicBezTo>
                    <a:pt x="1688713" y="446478"/>
                    <a:pt x="1583007" y="342384"/>
                    <a:pt x="1453609" y="343387"/>
                  </a:cubicBezTo>
                  <a:close/>
                </a:path>
              </a:pathLst>
            </a:custGeom>
            <a:solidFill>
              <a:srgbClr val="CB3700"/>
            </a:solidFill>
            <a:ln w="4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" name="그래픽 1" descr="과일과 가루를 얹은 컵 케이크">
              <a:extLst>
                <a:ext uri="{FF2B5EF4-FFF2-40B4-BE49-F238E27FC236}">
                  <a16:creationId xmlns="" xmlns:a16="http://schemas.microsoft.com/office/drawing/2014/main" id="{773FE804-529D-49FF-BB92-6CF793FE658B}"/>
                </a:ext>
              </a:extLst>
            </p:cNvPr>
            <p:cNvGrpSpPr/>
            <p:nvPr/>
          </p:nvGrpSpPr>
          <p:grpSpPr>
            <a:xfrm>
              <a:off x="6397778" y="2131810"/>
              <a:ext cx="464061" cy="464068"/>
              <a:chOff x="6397778" y="2131810"/>
              <a:chExt cx="464061" cy="464068"/>
            </a:xfrm>
          </p:grpSpPr>
          <p:sp>
            <p:nvSpPr>
              <p:cNvPr id="31" name="자유형: 도형 30">
                <a:extLst>
                  <a:ext uri="{FF2B5EF4-FFF2-40B4-BE49-F238E27FC236}">
                    <a16:creationId xmlns="" xmlns:a16="http://schemas.microsoft.com/office/drawing/2014/main" id="{425E29D0-725C-482C-9427-96078E8759BF}"/>
                  </a:ext>
                </a:extLst>
              </p:cNvPr>
              <p:cNvSpPr/>
              <p:nvPr/>
            </p:nvSpPr>
            <p:spPr>
              <a:xfrm rot="-2725767">
                <a:off x="6465575" y="2199925"/>
                <a:ext cx="328466" cy="327839"/>
              </a:xfrm>
              <a:custGeom>
                <a:avLst/>
                <a:gdLst>
                  <a:gd name="connsiteX0" fmla="*/ 328467 w 328466"/>
                  <a:gd name="connsiteY0" fmla="*/ 163920 h 327839"/>
                  <a:gd name="connsiteX1" fmla="*/ 164233 w 328466"/>
                  <a:gd name="connsiteY1" fmla="*/ 327839 h 327839"/>
                  <a:gd name="connsiteX2" fmla="*/ 0 w 328466"/>
                  <a:gd name="connsiteY2" fmla="*/ 163920 h 327839"/>
                  <a:gd name="connsiteX3" fmla="*/ 164233 w 328466"/>
                  <a:gd name="connsiteY3" fmla="*/ 0 h 327839"/>
                  <a:gd name="connsiteX4" fmla="*/ 328467 w 328466"/>
                  <a:gd name="connsiteY4" fmla="*/ 163920 h 32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466" h="327839">
                    <a:moveTo>
                      <a:pt x="328467" y="163920"/>
                    </a:moveTo>
                    <a:cubicBezTo>
                      <a:pt x="328467" y="254450"/>
                      <a:pt x="254937" y="327839"/>
                      <a:pt x="164233" y="327839"/>
                    </a:cubicBezTo>
                    <a:cubicBezTo>
                      <a:pt x="73530" y="327839"/>
                      <a:pt x="0" y="254450"/>
                      <a:pt x="0" y="163920"/>
                    </a:cubicBezTo>
                    <a:cubicBezTo>
                      <a:pt x="0" y="73389"/>
                      <a:pt x="73530" y="0"/>
                      <a:pt x="164233" y="0"/>
                    </a:cubicBezTo>
                    <a:cubicBezTo>
                      <a:pt x="254937" y="0"/>
                      <a:pt x="328467" y="73389"/>
                      <a:pt x="328467" y="16392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C48DE787-C1AB-48ED-9AB6-E724FB1738AF}"/>
                  </a:ext>
                </a:extLst>
              </p:cNvPr>
              <p:cNvSpPr/>
              <p:nvPr/>
            </p:nvSpPr>
            <p:spPr>
              <a:xfrm>
                <a:off x="6624325" y="2238084"/>
                <a:ext cx="140189" cy="121963"/>
              </a:xfrm>
              <a:custGeom>
                <a:avLst/>
                <a:gdLst>
                  <a:gd name="connsiteX0" fmla="*/ 140158 w 140189"/>
                  <a:gd name="connsiteY0" fmla="*/ 60482 h 121963"/>
                  <a:gd name="connsiteX1" fmla="*/ 95058 w 140189"/>
                  <a:gd name="connsiteY1" fmla="*/ 75115 h 121963"/>
                  <a:gd name="connsiteX2" fmla="*/ 105658 w 140189"/>
                  <a:gd name="connsiteY2" fmla="*/ 121360 h 121963"/>
                  <a:gd name="connsiteX3" fmla="*/ 105581 w 140189"/>
                  <a:gd name="connsiteY3" fmla="*/ 121408 h 121963"/>
                  <a:gd name="connsiteX4" fmla="*/ 70321 w 140189"/>
                  <a:gd name="connsiteY4" fmla="*/ 89656 h 121963"/>
                  <a:gd name="connsiteX5" fmla="*/ 35555 w 140189"/>
                  <a:gd name="connsiteY5" fmla="*/ 121950 h 121963"/>
                  <a:gd name="connsiteX6" fmla="*/ 35474 w 140189"/>
                  <a:gd name="connsiteY6" fmla="*/ 121907 h 121963"/>
                  <a:gd name="connsiteX7" fmla="*/ 45355 w 140189"/>
                  <a:gd name="connsiteY7" fmla="*/ 75500 h 121963"/>
                  <a:gd name="connsiteX8" fmla="*/ 32 w 140189"/>
                  <a:gd name="connsiteY8" fmla="*/ 61571 h 121963"/>
                  <a:gd name="connsiteX9" fmla="*/ 32 w 140189"/>
                  <a:gd name="connsiteY9" fmla="*/ 61481 h 121963"/>
                  <a:gd name="connsiteX10" fmla="*/ 45132 w 140189"/>
                  <a:gd name="connsiteY10" fmla="*/ 46849 h 121963"/>
                  <a:gd name="connsiteX11" fmla="*/ 34532 w 140189"/>
                  <a:gd name="connsiteY11" fmla="*/ 603 h 121963"/>
                  <a:gd name="connsiteX12" fmla="*/ 34608 w 140189"/>
                  <a:gd name="connsiteY12" fmla="*/ 556 h 121963"/>
                  <a:gd name="connsiteX13" fmla="*/ 69869 w 140189"/>
                  <a:gd name="connsiteY13" fmla="*/ 32307 h 121963"/>
                  <a:gd name="connsiteX14" fmla="*/ 104635 w 140189"/>
                  <a:gd name="connsiteY14" fmla="*/ 14 h 121963"/>
                  <a:gd name="connsiteX15" fmla="*/ 104716 w 140189"/>
                  <a:gd name="connsiteY15" fmla="*/ 56 h 121963"/>
                  <a:gd name="connsiteX16" fmla="*/ 94835 w 140189"/>
                  <a:gd name="connsiteY16" fmla="*/ 46464 h 121963"/>
                  <a:gd name="connsiteX17" fmla="*/ 140158 w 140189"/>
                  <a:gd name="connsiteY17" fmla="*/ 60392 h 121963"/>
                  <a:gd name="connsiteX18" fmla="*/ 140158 w 140189"/>
                  <a:gd name="connsiteY18" fmla="*/ 60482 h 12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189" h="121963">
                    <a:moveTo>
                      <a:pt x="140158" y="60482"/>
                    </a:moveTo>
                    <a:lnTo>
                      <a:pt x="95058" y="75115"/>
                    </a:lnTo>
                    <a:lnTo>
                      <a:pt x="105658" y="121360"/>
                    </a:lnTo>
                    <a:cubicBezTo>
                      <a:pt x="105667" y="121408"/>
                      <a:pt x="105615" y="121436"/>
                      <a:pt x="105581" y="121408"/>
                    </a:cubicBezTo>
                    <a:lnTo>
                      <a:pt x="70321" y="89656"/>
                    </a:lnTo>
                    <a:lnTo>
                      <a:pt x="35555" y="121950"/>
                    </a:lnTo>
                    <a:cubicBezTo>
                      <a:pt x="35521" y="121983"/>
                      <a:pt x="35464" y="121950"/>
                      <a:pt x="35474" y="121907"/>
                    </a:cubicBezTo>
                    <a:lnTo>
                      <a:pt x="45355" y="75500"/>
                    </a:lnTo>
                    <a:lnTo>
                      <a:pt x="32" y="61571"/>
                    </a:lnTo>
                    <a:cubicBezTo>
                      <a:pt x="-11" y="61557"/>
                      <a:pt x="-11" y="61495"/>
                      <a:pt x="32" y="61481"/>
                    </a:cubicBezTo>
                    <a:lnTo>
                      <a:pt x="45132" y="46849"/>
                    </a:lnTo>
                    <a:lnTo>
                      <a:pt x="34532" y="603"/>
                    </a:lnTo>
                    <a:cubicBezTo>
                      <a:pt x="34522" y="556"/>
                      <a:pt x="34575" y="527"/>
                      <a:pt x="34608" y="556"/>
                    </a:cubicBezTo>
                    <a:lnTo>
                      <a:pt x="69869" y="32307"/>
                    </a:lnTo>
                    <a:lnTo>
                      <a:pt x="104635" y="14"/>
                    </a:lnTo>
                    <a:cubicBezTo>
                      <a:pt x="104669" y="-20"/>
                      <a:pt x="104725" y="14"/>
                      <a:pt x="104716" y="56"/>
                    </a:cubicBezTo>
                    <a:lnTo>
                      <a:pt x="94835" y="46464"/>
                    </a:lnTo>
                    <a:lnTo>
                      <a:pt x="140158" y="60392"/>
                    </a:lnTo>
                    <a:cubicBezTo>
                      <a:pt x="140200" y="60406"/>
                      <a:pt x="140200" y="60468"/>
                      <a:pt x="140158" y="60482"/>
                    </a:cubicBezTo>
                    <a:close/>
                  </a:path>
                </a:pathLst>
              </a:custGeom>
              <a:solidFill>
                <a:srgbClr val="2F2F2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" name="그래픽 1" descr="과일과 가루를 얹은 컵 케이크">
              <a:extLst>
                <a:ext uri="{FF2B5EF4-FFF2-40B4-BE49-F238E27FC236}">
                  <a16:creationId xmlns="" xmlns:a16="http://schemas.microsoft.com/office/drawing/2014/main" id="{24D07473-9028-44F6-9B47-2195EFDF0A08}"/>
                </a:ext>
              </a:extLst>
            </p:cNvPr>
            <p:cNvGrpSpPr/>
            <p:nvPr/>
          </p:nvGrpSpPr>
          <p:grpSpPr>
            <a:xfrm>
              <a:off x="6191608" y="2188388"/>
              <a:ext cx="449631" cy="449631"/>
              <a:chOff x="6191608" y="2188388"/>
              <a:chExt cx="449631" cy="449631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="" xmlns:a16="http://schemas.microsoft.com/office/drawing/2014/main" id="{EA33BBB8-8DCD-404E-913B-5162E187E6F5}"/>
                  </a:ext>
                </a:extLst>
              </p:cNvPr>
              <p:cNvSpPr/>
              <p:nvPr/>
            </p:nvSpPr>
            <p:spPr>
              <a:xfrm rot="-585145">
                <a:off x="6221768" y="2218547"/>
                <a:ext cx="389311" cy="389311"/>
              </a:xfrm>
              <a:custGeom>
                <a:avLst/>
                <a:gdLst>
                  <a:gd name="connsiteX0" fmla="*/ 389311 w 389311"/>
                  <a:gd name="connsiteY0" fmla="*/ 194656 h 389311"/>
                  <a:gd name="connsiteX1" fmla="*/ 194656 w 389311"/>
                  <a:gd name="connsiteY1" fmla="*/ 389311 h 389311"/>
                  <a:gd name="connsiteX2" fmla="*/ 0 w 389311"/>
                  <a:gd name="connsiteY2" fmla="*/ 194656 h 389311"/>
                  <a:gd name="connsiteX3" fmla="*/ 194656 w 389311"/>
                  <a:gd name="connsiteY3" fmla="*/ 0 h 389311"/>
                  <a:gd name="connsiteX4" fmla="*/ 389311 w 389311"/>
                  <a:gd name="connsiteY4" fmla="*/ 194656 h 389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311" h="389311">
                    <a:moveTo>
                      <a:pt x="389311" y="194656"/>
                    </a:moveTo>
                    <a:cubicBezTo>
                      <a:pt x="389311" y="302161"/>
                      <a:pt x="302161" y="389311"/>
                      <a:pt x="194656" y="389311"/>
                    </a:cubicBezTo>
                    <a:cubicBezTo>
                      <a:pt x="87150" y="389311"/>
                      <a:pt x="0" y="302161"/>
                      <a:pt x="0" y="194656"/>
                    </a:cubicBezTo>
                    <a:cubicBezTo>
                      <a:pt x="0" y="87150"/>
                      <a:pt x="87150" y="0"/>
                      <a:pt x="194656" y="0"/>
                    </a:cubicBezTo>
                    <a:cubicBezTo>
                      <a:pt x="302161" y="0"/>
                      <a:pt x="389311" y="87150"/>
                      <a:pt x="389311" y="194656"/>
                    </a:cubicBezTo>
                    <a:close/>
                  </a:path>
                </a:pathLst>
              </a:custGeom>
              <a:solidFill>
                <a:srgbClr val="D5AD87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="" xmlns:a16="http://schemas.microsoft.com/office/drawing/2014/main" id="{01256914-3B1B-43D0-8F2A-118152907EDE}"/>
                  </a:ext>
                </a:extLst>
              </p:cNvPr>
              <p:cNvSpPr/>
              <p:nvPr/>
            </p:nvSpPr>
            <p:spPr>
              <a:xfrm>
                <a:off x="6335899" y="2276983"/>
                <a:ext cx="140191" cy="121963"/>
              </a:xfrm>
              <a:custGeom>
                <a:avLst/>
                <a:gdLst>
                  <a:gd name="connsiteX0" fmla="*/ 140158 w 140191"/>
                  <a:gd name="connsiteY0" fmla="*/ 60482 h 121963"/>
                  <a:gd name="connsiteX1" fmla="*/ 95058 w 140191"/>
                  <a:gd name="connsiteY1" fmla="*/ 75115 h 121963"/>
                  <a:gd name="connsiteX2" fmla="*/ 105658 w 140191"/>
                  <a:gd name="connsiteY2" fmla="*/ 121360 h 121963"/>
                  <a:gd name="connsiteX3" fmla="*/ 105582 w 140191"/>
                  <a:gd name="connsiteY3" fmla="*/ 121408 h 121963"/>
                  <a:gd name="connsiteX4" fmla="*/ 70321 w 140191"/>
                  <a:gd name="connsiteY4" fmla="*/ 89656 h 121963"/>
                  <a:gd name="connsiteX5" fmla="*/ 35554 w 140191"/>
                  <a:gd name="connsiteY5" fmla="*/ 121950 h 121963"/>
                  <a:gd name="connsiteX6" fmla="*/ 35474 w 140191"/>
                  <a:gd name="connsiteY6" fmla="*/ 121907 h 121963"/>
                  <a:gd name="connsiteX7" fmla="*/ 45355 w 140191"/>
                  <a:gd name="connsiteY7" fmla="*/ 75500 h 121963"/>
                  <a:gd name="connsiteX8" fmla="*/ 32 w 140191"/>
                  <a:gd name="connsiteY8" fmla="*/ 61571 h 121963"/>
                  <a:gd name="connsiteX9" fmla="*/ 32 w 140191"/>
                  <a:gd name="connsiteY9" fmla="*/ 61481 h 121963"/>
                  <a:gd name="connsiteX10" fmla="*/ 45132 w 140191"/>
                  <a:gd name="connsiteY10" fmla="*/ 46849 h 121963"/>
                  <a:gd name="connsiteX11" fmla="*/ 34532 w 140191"/>
                  <a:gd name="connsiteY11" fmla="*/ 603 h 121963"/>
                  <a:gd name="connsiteX12" fmla="*/ 34608 w 140191"/>
                  <a:gd name="connsiteY12" fmla="*/ 556 h 121963"/>
                  <a:gd name="connsiteX13" fmla="*/ 69869 w 140191"/>
                  <a:gd name="connsiteY13" fmla="*/ 32307 h 121963"/>
                  <a:gd name="connsiteX14" fmla="*/ 104635 w 140191"/>
                  <a:gd name="connsiteY14" fmla="*/ 14 h 121963"/>
                  <a:gd name="connsiteX15" fmla="*/ 104716 w 140191"/>
                  <a:gd name="connsiteY15" fmla="*/ 56 h 121963"/>
                  <a:gd name="connsiteX16" fmla="*/ 94835 w 140191"/>
                  <a:gd name="connsiteY16" fmla="*/ 46464 h 121963"/>
                  <a:gd name="connsiteX17" fmla="*/ 140158 w 140191"/>
                  <a:gd name="connsiteY17" fmla="*/ 60392 h 121963"/>
                  <a:gd name="connsiteX18" fmla="*/ 140158 w 140191"/>
                  <a:gd name="connsiteY18" fmla="*/ 60482 h 12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191" h="121963">
                    <a:moveTo>
                      <a:pt x="140158" y="60482"/>
                    </a:moveTo>
                    <a:lnTo>
                      <a:pt x="95058" y="75115"/>
                    </a:lnTo>
                    <a:lnTo>
                      <a:pt x="105658" y="121360"/>
                    </a:lnTo>
                    <a:cubicBezTo>
                      <a:pt x="105667" y="121408"/>
                      <a:pt x="105615" y="121436"/>
                      <a:pt x="105582" y="121408"/>
                    </a:cubicBezTo>
                    <a:lnTo>
                      <a:pt x="70321" y="89656"/>
                    </a:lnTo>
                    <a:lnTo>
                      <a:pt x="35554" y="121950"/>
                    </a:lnTo>
                    <a:cubicBezTo>
                      <a:pt x="35521" y="121983"/>
                      <a:pt x="35464" y="121950"/>
                      <a:pt x="35474" y="121907"/>
                    </a:cubicBezTo>
                    <a:lnTo>
                      <a:pt x="45355" y="75500"/>
                    </a:lnTo>
                    <a:lnTo>
                      <a:pt x="32" y="61571"/>
                    </a:lnTo>
                    <a:cubicBezTo>
                      <a:pt x="-11" y="61557"/>
                      <a:pt x="-11" y="61495"/>
                      <a:pt x="32" y="61481"/>
                    </a:cubicBezTo>
                    <a:lnTo>
                      <a:pt x="45132" y="46849"/>
                    </a:lnTo>
                    <a:lnTo>
                      <a:pt x="34532" y="603"/>
                    </a:lnTo>
                    <a:cubicBezTo>
                      <a:pt x="34523" y="556"/>
                      <a:pt x="34575" y="527"/>
                      <a:pt x="34608" y="556"/>
                    </a:cubicBezTo>
                    <a:lnTo>
                      <a:pt x="69869" y="32307"/>
                    </a:lnTo>
                    <a:lnTo>
                      <a:pt x="104635" y="14"/>
                    </a:lnTo>
                    <a:cubicBezTo>
                      <a:pt x="104669" y="-20"/>
                      <a:pt x="104726" y="14"/>
                      <a:pt x="104716" y="56"/>
                    </a:cubicBezTo>
                    <a:lnTo>
                      <a:pt x="94835" y="46464"/>
                    </a:lnTo>
                    <a:lnTo>
                      <a:pt x="140158" y="60392"/>
                    </a:lnTo>
                    <a:cubicBezTo>
                      <a:pt x="140200" y="60406"/>
                      <a:pt x="140205" y="60468"/>
                      <a:pt x="140158" y="60482"/>
                    </a:cubicBezTo>
                    <a:close/>
                  </a:path>
                </a:pathLst>
              </a:custGeom>
              <a:solidFill>
                <a:srgbClr val="2F2F2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4" name="그래픽 1" descr="과일과 가루를 얹은 컵 케이크">
              <a:extLst>
                <a:ext uri="{FF2B5EF4-FFF2-40B4-BE49-F238E27FC236}">
                  <a16:creationId xmlns="" xmlns:a16="http://schemas.microsoft.com/office/drawing/2014/main" id="{A268F60C-50A9-4A90-A4FF-67545694B7D1}"/>
                </a:ext>
              </a:extLst>
            </p:cNvPr>
            <p:cNvGrpSpPr/>
            <p:nvPr/>
          </p:nvGrpSpPr>
          <p:grpSpPr>
            <a:xfrm>
              <a:off x="5780921" y="2582047"/>
              <a:ext cx="1010686" cy="458551"/>
              <a:chOff x="5780921" y="2582047"/>
              <a:chExt cx="1010686" cy="458551"/>
            </a:xfrm>
          </p:grpSpPr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745470F5-36D9-42B6-A350-D23548ED2D85}"/>
                  </a:ext>
                </a:extLst>
              </p:cNvPr>
              <p:cNvSpPr/>
              <p:nvPr/>
            </p:nvSpPr>
            <p:spPr>
              <a:xfrm>
                <a:off x="5780921" y="2772978"/>
                <a:ext cx="152171" cy="29487"/>
              </a:xfrm>
              <a:custGeom>
                <a:avLst/>
                <a:gdLst>
                  <a:gd name="connsiteX0" fmla="*/ 14266 w 152171"/>
                  <a:gd name="connsiteY0" fmla="*/ 29488 h 29487"/>
                  <a:gd name="connsiteX1" fmla="*/ 0 w 152171"/>
                  <a:gd name="connsiteY1" fmla="*/ 15331 h 29487"/>
                  <a:gd name="connsiteX2" fmla="*/ 14157 w 152171"/>
                  <a:gd name="connsiteY2" fmla="*/ 956 h 29487"/>
                  <a:gd name="connsiteX3" fmla="*/ 137791 w 152171"/>
                  <a:gd name="connsiteY3" fmla="*/ 0 h 29487"/>
                  <a:gd name="connsiteX4" fmla="*/ 137905 w 152171"/>
                  <a:gd name="connsiteY4" fmla="*/ 0 h 29487"/>
                  <a:gd name="connsiteX5" fmla="*/ 152171 w 152171"/>
                  <a:gd name="connsiteY5" fmla="*/ 14157 h 29487"/>
                  <a:gd name="connsiteX6" fmla="*/ 138015 w 152171"/>
                  <a:gd name="connsiteY6" fmla="*/ 28532 h 29487"/>
                  <a:gd name="connsiteX7" fmla="*/ 14381 w 152171"/>
                  <a:gd name="connsiteY7" fmla="*/ 29488 h 29487"/>
                  <a:gd name="connsiteX8" fmla="*/ 14266 w 152171"/>
                  <a:gd name="connsiteY8" fmla="*/ 29488 h 2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71" h="29487">
                    <a:moveTo>
                      <a:pt x="14266" y="29488"/>
                    </a:moveTo>
                    <a:cubicBezTo>
                      <a:pt x="6439" y="29488"/>
                      <a:pt x="62" y="23173"/>
                      <a:pt x="0" y="15331"/>
                    </a:cubicBezTo>
                    <a:cubicBezTo>
                      <a:pt x="-61" y="7452"/>
                      <a:pt x="6278" y="1013"/>
                      <a:pt x="14157" y="956"/>
                    </a:cubicBezTo>
                    <a:lnTo>
                      <a:pt x="137791" y="0"/>
                    </a:lnTo>
                    <a:cubicBezTo>
                      <a:pt x="137829" y="0"/>
                      <a:pt x="137867" y="0"/>
                      <a:pt x="137905" y="0"/>
                    </a:cubicBezTo>
                    <a:cubicBezTo>
                      <a:pt x="145733" y="0"/>
                      <a:pt x="152109" y="6315"/>
                      <a:pt x="152171" y="14157"/>
                    </a:cubicBezTo>
                    <a:cubicBezTo>
                      <a:pt x="152233" y="22036"/>
                      <a:pt x="145894" y="28475"/>
                      <a:pt x="138015" y="28532"/>
                    </a:cubicBezTo>
                    <a:lnTo>
                      <a:pt x="14381" y="29488"/>
                    </a:lnTo>
                    <a:cubicBezTo>
                      <a:pt x="14343" y="29488"/>
                      <a:pt x="14304" y="29488"/>
                      <a:pt x="14266" y="29488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="" xmlns:a16="http://schemas.microsoft.com/office/drawing/2014/main" id="{5B768B71-4B4E-414A-9B60-E30EA8AFAB9B}"/>
                  </a:ext>
                </a:extLst>
              </p:cNvPr>
              <p:cNvSpPr/>
              <p:nvPr/>
            </p:nvSpPr>
            <p:spPr>
              <a:xfrm>
                <a:off x="5853183" y="2923973"/>
                <a:ext cx="115280" cy="116625"/>
              </a:xfrm>
              <a:custGeom>
                <a:avLst/>
                <a:gdLst>
                  <a:gd name="connsiteX0" fmla="*/ 14267 w 115280"/>
                  <a:gd name="connsiteY0" fmla="*/ 116626 h 116625"/>
                  <a:gd name="connsiteX1" fmla="*/ 4257 w 115280"/>
                  <a:gd name="connsiteY1" fmla="*/ 112527 h 116625"/>
                  <a:gd name="connsiteX2" fmla="*/ 4100 w 115280"/>
                  <a:gd name="connsiteY2" fmla="*/ 92354 h 116625"/>
                  <a:gd name="connsiteX3" fmla="*/ 90847 w 115280"/>
                  <a:gd name="connsiteY3" fmla="*/ 4257 h 116625"/>
                  <a:gd name="connsiteX4" fmla="*/ 111024 w 115280"/>
                  <a:gd name="connsiteY4" fmla="*/ 4100 h 116625"/>
                  <a:gd name="connsiteX5" fmla="*/ 111181 w 115280"/>
                  <a:gd name="connsiteY5" fmla="*/ 24272 h 116625"/>
                  <a:gd name="connsiteX6" fmla="*/ 24434 w 115280"/>
                  <a:gd name="connsiteY6" fmla="*/ 112370 h 116625"/>
                  <a:gd name="connsiteX7" fmla="*/ 14267 w 115280"/>
                  <a:gd name="connsiteY7" fmla="*/ 116626 h 11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80" h="116625">
                    <a:moveTo>
                      <a:pt x="14267" y="116626"/>
                    </a:moveTo>
                    <a:cubicBezTo>
                      <a:pt x="10653" y="116626"/>
                      <a:pt x="7034" y="115261"/>
                      <a:pt x="4257" y="112527"/>
                    </a:cubicBezTo>
                    <a:cubicBezTo>
                      <a:pt x="-1359" y="107001"/>
                      <a:pt x="-1426" y="97966"/>
                      <a:pt x="4100" y="92354"/>
                    </a:cubicBezTo>
                    <a:lnTo>
                      <a:pt x="90847" y="4257"/>
                    </a:lnTo>
                    <a:cubicBezTo>
                      <a:pt x="96377" y="-1364"/>
                      <a:pt x="105413" y="-1421"/>
                      <a:pt x="111024" y="4100"/>
                    </a:cubicBezTo>
                    <a:cubicBezTo>
                      <a:pt x="116640" y="9626"/>
                      <a:pt x="116707" y="18661"/>
                      <a:pt x="111181" y="24272"/>
                    </a:cubicBezTo>
                    <a:lnTo>
                      <a:pt x="24434" y="112370"/>
                    </a:lnTo>
                    <a:cubicBezTo>
                      <a:pt x="21643" y="115204"/>
                      <a:pt x="17957" y="116626"/>
                      <a:pt x="14267" y="1166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="" xmlns:a16="http://schemas.microsoft.com/office/drawing/2014/main" id="{A8180F6E-47FF-460B-AC72-BC79CD719706}"/>
                  </a:ext>
                </a:extLst>
              </p:cNvPr>
              <p:cNvSpPr/>
              <p:nvPr/>
            </p:nvSpPr>
            <p:spPr>
              <a:xfrm>
                <a:off x="6584093" y="2619627"/>
                <a:ext cx="115271" cy="116630"/>
              </a:xfrm>
              <a:custGeom>
                <a:avLst/>
                <a:gdLst>
                  <a:gd name="connsiteX0" fmla="*/ 14262 w 115271"/>
                  <a:gd name="connsiteY0" fmla="*/ 116630 h 116630"/>
                  <a:gd name="connsiteX1" fmla="*/ 4257 w 115271"/>
                  <a:gd name="connsiteY1" fmla="*/ 112531 h 116630"/>
                  <a:gd name="connsiteX2" fmla="*/ 4100 w 115271"/>
                  <a:gd name="connsiteY2" fmla="*/ 92354 h 116630"/>
                  <a:gd name="connsiteX3" fmla="*/ 90842 w 115271"/>
                  <a:gd name="connsiteY3" fmla="*/ 4257 h 116630"/>
                  <a:gd name="connsiteX4" fmla="*/ 111014 w 115271"/>
                  <a:gd name="connsiteY4" fmla="*/ 4100 h 116630"/>
                  <a:gd name="connsiteX5" fmla="*/ 111171 w 115271"/>
                  <a:gd name="connsiteY5" fmla="*/ 24277 h 116630"/>
                  <a:gd name="connsiteX6" fmla="*/ 24429 w 115271"/>
                  <a:gd name="connsiteY6" fmla="*/ 112374 h 116630"/>
                  <a:gd name="connsiteX7" fmla="*/ 14262 w 115271"/>
                  <a:gd name="connsiteY7" fmla="*/ 116630 h 11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71" h="116630">
                    <a:moveTo>
                      <a:pt x="14262" y="116630"/>
                    </a:moveTo>
                    <a:cubicBezTo>
                      <a:pt x="10648" y="116630"/>
                      <a:pt x="7029" y="115266"/>
                      <a:pt x="4257" y="112531"/>
                    </a:cubicBezTo>
                    <a:cubicBezTo>
                      <a:pt x="-1359" y="107001"/>
                      <a:pt x="-1426" y="97970"/>
                      <a:pt x="4100" y="92354"/>
                    </a:cubicBezTo>
                    <a:lnTo>
                      <a:pt x="90842" y="4257"/>
                    </a:lnTo>
                    <a:cubicBezTo>
                      <a:pt x="96368" y="-1359"/>
                      <a:pt x="105408" y="-1426"/>
                      <a:pt x="111014" y="4100"/>
                    </a:cubicBezTo>
                    <a:cubicBezTo>
                      <a:pt x="116630" y="9631"/>
                      <a:pt x="116697" y="18661"/>
                      <a:pt x="111171" y="24277"/>
                    </a:cubicBezTo>
                    <a:lnTo>
                      <a:pt x="24429" y="112374"/>
                    </a:lnTo>
                    <a:cubicBezTo>
                      <a:pt x="21638" y="115209"/>
                      <a:pt x="17948" y="116630"/>
                      <a:pt x="14262" y="116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="" xmlns:a16="http://schemas.microsoft.com/office/drawing/2014/main" id="{ACE6CF50-340E-4978-B3B1-048C17009E80}"/>
                  </a:ext>
                </a:extLst>
              </p:cNvPr>
              <p:cNvSpPr/>
              <p:nvPr/>
            </p:nvSpPr>
            <p:spPr>
              <a:xfrm>
                <a:off x="6247391" y="2829223"/>
                <a:ext cx="116631" cy="115275"/>
              </a:xfrm>
              <a:custGeom>
                <a:avLst/>
                <a:gdLst>
                  <a:gd name="connsiteX0" fmla="*/ 102364 w 116631"/>
                  <a:gd name="connsiteY0" fmla="*/ 115275 h 115275"/>
                  <a:gd name="connsiteX1" fmla="*/ 92359 w 116631"/>
                  <a:gd name="connsiteY1" fmla="*/ 111176 h 115275"/>
                  <a:gd name="connsiteX2" fmla="*/ 4257 w 116631"/>
                  <a:gd name="connsiteY2" fmla="*/ 24429 h 115275"/>
                  <a:gd name="connsiteX3" fmla="*/ 4100 w 116631"/>
                  <a:gd name="connsiteY3" fmla="*/ 4257 h 115275"/>
                  <a:gd name="connsiteX4" fmla="*/ 24277 w 116631"/>
                  <a:gd name="connsiteY4" fmla="*/ 4100 h 115275"/>
                  <a:gd name="connsiteX5" fmla="*/ 112374 w 116631"/>
                  <a:gd name="connsiteY5" fmla="*/ 90847 h 115275"/>
                  <a:gd name="connsiteX6" fmla="*/ 112531 w 116631"/>
                  <a:gd name="connsiteY6" fmla="*/ 111019 h 115275"/>
                  <a:gd name="connsiteX7" fmla="*/ 102364 w 116631"/>
                  <a:gd name="connsiteY7" fmla="*/ 115275 h 11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5">
                    <a:moveTo>
                      <a:pt x="102364" y="115275"/>
                    </a:moveTo>
                    <a:cubicBezTo>
                      <a:pt x="98750" y="115275"/>
                      <a:pt x="95131" y="113910"/>
                      <a:pt x="92359" y="111176"/>
                    </a:cubicBezTo>
                    <a:lnTo>
                      <a:pt x="4257" y="24429"/>
                    </a:lnTo>
                    <a:cubicBezTo>
                      <a:pt x="-1359" y="18903"/>
                      <a:pt x="-1426" y="9868"/>
                      <a:pt x="4100" y="4257"/>
                    </a:cubicBezTo>
                    <a:cubicBezTo>
                      <a:pt x="9626" y="-1359"/>
                      <a:pt x="18661" y="-1426"/>
                      <a:pt x="24277" y="4100"/>
                    </a:cubicBezTo>
                    <a:lnTo>
                      <a:pt x="112374" y="90847"/>
                    </a:lnTo>
                    <a:cubicBezTo>
                      <a:pt x="117990" y="96373"/>
                      <a:pt x="118057" y="105408"/>
                      <a:pt x="112531" y="111019"/>
                    </a:cubicBezTo>
                    <a:cubicBezTo>
                      <a:pt x="109735" y="113853"/>
                      <a:pt x="106050" y="115275"/>
                      <a:pt x="102364" y="1152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="" xmlns:a16="http://schemas.microsoft.com/office/drawing/2014/main" id="{EF3D6BDF-C743-4C48-86FB-0822DFE2B7E8}"/>
                  </a:ext>
                </a:extLst>
              </p:cNvPr>
              <p:cNvSpPr/>
              <p:nvPr/>
            </p:nvSpPr>
            <p:spPr>
              <a:xfrm>
                <a:off x="5996361" y="2582047"/>
                <a:ext cx="116631" cy="115278"/>
              </a:xfrm>
              <a:custGeom>
                <a:avLst/>
                <a:gdLst>
                  <a:gd name="connsiteX0" fmla="*/ 102364 w 116631"/>
                  <a:gd name="connsiteY0" fmla="*/ 115278 h 115278"/>
                  <a:gd name="connsiteX1" fmla="*/ 92354 w 116631"/>
                  <a:gd name="connsiteY1" fmla="*/ 111179 h 115278"/>
                  <a:gd name="connsiteX2" fmla="*/ 4257 w 116631"/>
                  <a:gd name="connsiteY2" fmla="*/ 24432 h 115278"/>
                  <a:gd name="connsiteX3" fmla="*/ 4100 w 116631"/>
                  <a:gd name="connsiteY3" fmla="*/ 4255 h 115278"/>
                  <a:gd name="connsiteX4" fmla="*/ 24277 w 116631"/>
                  <a:gd name="connsiteY4" fmla="*/ 4098 h 115278"/>
                  <a:gd name="connsiteX5" fmla="*/ 112374 w 116631"/>
                  <a:gd name="connsiteY5" fmla="*/ 90845 h 115278"/>
                  <a:gd name="connsiteX6" fmla="*/ 112531 w 116631"/>
                  <a:gd name="connsiteY6" fmla="*/ 111022 h 115278"/>
                  <a:gd name="connsiteX7" fmla="*/ 102364 w 116631"/>
                  <a:gd name="connsiteY7" fmla="*/ 115278 h 115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8">
                    <a:moveTo>
                      <a:pt x="102364" y="115278"/>
                    </a:moveTo>
                    <a:cubicBezTo>
                      <a:pt x="98750" y="115278"/>
                      <a:pt x="95131" y="113913"/>
                      <a:pt x="92354" y="111179"/>
                    </a:cubicBezTo>
                    <a:lnTo>
                      <a:pt x="4257" y="24432"/>
                    </a:lnTo>
                    <a:cubicBezTo>
                      <a:pt x="-1359" y="18902"/>
                      <a:pt x="-1426" y="9871"/>
                      <a:pt x="4100" y="4255"/>
                    </a:cubicBezTo>
                    <a:cubicBezTo>
                      <a:pt x="9626" y="-1361"/>
                      <a:pt x="18661" y="-1423"/>
                      <a:pt x="24277" y="4098"/>
                    </a:cubicBezTo>
                    <a:lnTo>
                      <a:pt x="112374" y="90845"/>
                    </a:lnTo>
                    <a:cubicBezTo>
                      <a:pt x="117990" y="96376"/>
                      <a:pt x="118057" y="105406"/>
                      <a:pt x="112531" y="111022"/>
                    </a:cubicBezTo>
                    <a:cubicBezTo>
                      <a:pt x="109740" y="113856"/>
                      <a:pt x="106054" y="115278"/>
                      <a:pt x="102364" y="1152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="" xmlns:a16="http://schemas.microsoft.com/office/drawing/2014/main" id="{AE6E25B6-012B-4E0C-A56F-CC17CCC8FCAA}"/>
                  </a:ext>
                </a:extLst>
              </p:cNvPr>
              <p:cNvSpPr/>
              <p:nvPr/>
            </p:nvSpPr>
            <p:spPr>
              <a:xfrm>
                <a:off x="6639440" y="2863272"/>
                <a:ext cx="152167" cy="29487"/>
              </a:xfrm>
              <a:custGeom>
                <a:avLst/>
                <a:gdLst>
                  <a:gd name="connsiteX0" fmla="*/ 14266 w 152167"/>
                  <a:gd name="connsiteY0" fmla="*/ 29488 h 29487"/>
                  <a:gd name="connsiteX1" fmla="*/ 0 w 152167"/>
                  <a:gd name="connsiteY1" fmla="*/ 15331 h 29487"/>
                  <a:gd name="connsiteX2" fmla="*/ 14157 w 152167"/>
                  <a:gd name="connsiteY2" fmla="*/ 956 h 29487"/>
                  <a:gd name="connsiteX3" fmla="*/ 137791 w 152167"/>
                  <a:gd name="connsiteY3" fmla="*/ 0 h 29487"/>
                  <a:gd name="connsiteX4" fmla="*/ 137901 w 152167"/>
                  <a:gd name="connsiteY4" fmla="*/ 0 h 29487"/>
                  <a:gd name="connsiteX5" fmla="*/ 152167 w 152167"/>
                  <a:gd name="connsiteY5" fmla="*/ 14157 h 29487"/>
                  <a:gd name="connsiteX6" fmla="*/ 138010 w 152167"/>
                  <a:gd name="connsiteY6" fmla="*/ 28532 h 29487"/>
                  <a:gd name="connsiteX7" fmla="*/ 14376 w 152167"/>
                  <a:gd name="connsiteY7" fmla="*/ 29488 h 29487"/>
                  <a:gd name="connsiteX8" fmla="*/ 14266 w 152167"/>
                  <a:gd name="connsiteY8" fmla="*/ 29488 h 2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67" h="29487">
                    <a:moveTo>
                      <a:pt x="14266" y="29488"/>
                    </a:moveTo>
                    <a:cubicBezTo>
                      <a:pt x="6439" y="29488"/>
                      <a:pt x="62" y="23173"/>
                      <a:pt x="0" y="15331"/>
                    </a:cubicBezTo>
                    <a:cubicBezTo>
                      <a:pt x="-61" y="7452"/>
                      <a:pt x="6278" y="1013"/>
                      <a:pt x="14157" y="956"/>
                    </a:cubicBezTo>
                    <a:lnTo>
                      <a:pt x="137791" y="0"/>
                    </a:lnTo>
                    <a:cubicBezTo>
                      <a:pt x="137829" y="0"/>
                      <a:pt x="137867" y="0"/>
                      <a:pt x="137901" y="0"/>
                    </a:cubicBezTo>
                    <a:cubicBezTo>
                      <a:pt x="145728" y="0"/>
                      <a:pt x="152105" y="6315"/>
                      <a:pt x="152167" y="14157"/>
                    </a:cubicBezTo>
                    <a:cubicBezTo>
                      <a:pt x="152228" y="22036"/>
                      <a:pt x="145890" y="28475"/>
                      <a:pt x="138010" y="28532"/>
                    </a:cubicBezTo>
                    <a:lnTo>
                      <a:pt x="14376" y="29488"/>
                    </a:lnTo>
                    <a:cubicBezTo>
                      <a:pt x="14338" y="29488"/>
                      <a:pt x="14300" y="29488"/>
                      <a:pt x="14266" y="29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" name="그래픽 1" descr="과일과 가루를 얹은 컵 케이크">
              <a:extLst>
                <a:ext uri="{FF2B5EF4-FFF2-40B4-BE49-F238E27FC236}">
                  <a16:creationId xmlns="" xmlns:a16="http://schemas.microsoft.com/office/drawing/2014/main" id="{BD940FDD-959C-472F-8ED1-403369508A14}"/>
                </a:ext>
              </a:extLst>
            </p:cNvPr>
            <p:cNvGrpSpPr/>
            <p:nvPr/>
          </p:nvGrpSpPr>
          <p:grpSpPr>
            <a:xfrm>
              <a:off x="5668100" y="1060758"/>
              <a:ext cx="767213" cy="1213442"/>
              <a:chOff x="5668100" y="1060758"/>
              <a:chExt cx="767213" cy="1213442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="" xmlns:a16="http://schemas.microsoft.com/office/drawing/2014/main" id="{5646A804-80AC-4607-8CDE-5DE36E2118DC}"/>
                  </a:ext>
                </a:extLst>
              </p:cNvPr>
              <p:cNvSpPr/>
              <p:nvPr/>
            </p:nvSpPr>
            <p:spPr>
              <a:xfrm>
                <a:off x="6099643" y="1557866"/>
                <a:ext cx="152176" cy="29487"/>
              </a:xfrm>
              <a:custGeom>
                <a:avLst/>
                <a:gdLst>
                  <a:gd name="connsiteX0" fmla="*/ 14266 w 152176"/>
                  <a:gd name="connsiteY0" fmla="*/ 29488 h 29487"/>
                  <a:gd name="connsiteX1" fmla="*/ 0 w 152176"/>
                  <a:gd name="connsiteY1" fmla="*/ 15331 h 29487"/>
                  <a:gd name="connsiteX2" fmla="*/ 14157 w 152176"/>
                  <a:gd name="connsiteY2" fmla="*/ 956 h 29487"/>
                  <a:gd name="connsiteX3" fmla="*/ 137796 w 152176"/>
                  <a:gd name="connsiteY3" fmla="*/ 0 h 29487"/>
                  <a:gd name="connsiteX4" fmla="*/ 137910 w 152176"/>
                  <a:gd name="connsiteY4" fmla="*/ 0 h 29487"/>
                  <a:gd name="connsiteX5" fmla="*/ 152176 w 152176"/>
                  <a:gd name="connsiteY5" fmla="*/ 14157 h 29487"/>
                  <a:gd name="connsiteX6" fmla="*/ 138019 w 152176"/>
                  <a:gd name="connsiteY6" fmla="*/ 28532 h 29487"/>
                  <a:gd name="connsiteX7" fmla="*/ 14381 w 152176"/>
                  <a:gd name="connsiteY7" fmla="*/ 29488 h 29487"/>
                  <a:gd name="connsiteX8" fmla="*/ 14266 w 152176"/>
                  <a:gd name="connsiteY8" fmla="*/ 29488 h 2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176" h="29487">
                    <a:moveTo>
                      <a:pt x="14266" y="29488"/>
                    </a:moveTo>
                    <a:cubicBezTo>
                      <a:pt x="6439" y="29488"/>
                      <a:pt x="62" y="23173"/>
                      <a:pt x="0" y="15331"/>
                    </a:cubicBezTo>
                    <a:cubicBezTo>
                      <a:pt x="-61" y="7452"/>
                      <a:pt x="6278" y="1013"/>
                      <a:pt x="14157" y="956"/>
                    </a:cubicBezTo>
                    <a:lnTo>
                      <a:pt x="137796" y="0"/>
                    </a:lnTo>
                    <a:cubicBezTo>
                      <a:pt x="137834" y="0"/>
                      <a:pt x="137872" y="0"/>
                      <a:pt x="137910" y="0"/>
                    </a:cubicBezTo>
                    <a:cubicBezTo>
                      <a:pt x="145737" y="0"/>
                      <a:pt x="152114" y="6315"/>
                      <a:pt x="152176" y="14157"/>
                    </a:cubicBezTo>
                    <a:cubicBezTo>
                      <a:pt x="152238" y="22036"/>
                      <a:pt x="145899" y="28475"/>
                      <a:pt x="138019" y="28532"/>
                    </a:cubicBezTo>
                    <a:lnTo>
                      <a:pt x="14381" y="29488"/>
                    </a:lnTo>
                    <a:cubicBezTo>
                      <a:pt x="14338" y="29488"/>
                      <a:pt x="14300" y="29488"/>
                      <a:pt x="14266" y="29488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="" xmlns:a16="http://schemas.microsoft.com/office/drawing/2014/main" id="{0EDBE07C-BE65-438E-B12C-C81C8E55C3B0}"/>
                  </a:ext>
                </a:extLst>
              </p:cNvPr>
              <p:cNvSpPr/>
              <p:nvPr/>
            </p:nvSpPr>
            <p:spPr>
              <a:xfrm>
                <a:off x="5832940" y="2122034"/>
                <a:ext cx="29493" cy="152166"/>
              </a:xfrm>
              <a:custGeom>
                <a:avLst/>
                <a:gdLst>
                  <a:gd name="connsiteX0" fmla="*/ 15222 w 29493"/>
                  <a:gd name="connsiteY0" fmla="*/ 152166 h 152166"/>
                  <a:gd name="connsiteX1" fmla="*/ 956 w 29493"/>
                  <a:gd name="connsiteY1" fmla="*/ 138009 h 152166"/>
                  <a:gd name="connsiteX2" fmla="*/ 0 w 29493"/>
                  <a:gd name="connsiteY2" fmla="*/ 14375 h 152166"/>
                  <a:gd name="connsiteX3" fmla="*/ 14157 w 29493"/>
                  <a:gd name="connsiteY3" fmla="*/ 0 h 152166"/>
                  <a:gd name="connsiteX4" fmla="*/ 14271 w 29493"/>
                  <a:gd name="connsiteY4" fmla="*/ 0 h 152166"/>
                  <a:gd name="connsiteX5" fmla="*/ 28537 w 29493"/>
                  <a:gd name="connsiteY5" fmla="*/ 14157 h 152166"/>
                  <a:gd name="connsiteX6" fmla="*/ 29493 w 29493"/>
                  <a:gd name="connsiteY6" fmla="*/ 137791 h 152166"/>
                  <a:gd name="connsiteX7" fmla="*/ 15336 w 29493"/>
                  <a:gd name="connsiteY7" fmla="*/ 152166 h 152166"/>
                  <a:gd name="connsiteX8" fmla="*/ 15222 w 29493"/>
                  <a:gd name="connsiteY8" fmla="*/ 152166 h 15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93" h="152166">
                    <a:moveTo>
                      <a:pt x="15222" y="152166"/>
                    </a:moveTo>
                    <a:cubicBezTo>
                      <a:pt x="7395" y="152166"/>
                      <a:pt x="1018" y="145851"/>
                      <a:pt x="956" y="138009"/>
                    </a:cubicBezTo>
                    <a:lnTo>
                      <a:pt x="0" y="14375"/>
                    </a:lnTo>
                    <a:cubicBezTo>
                      <a:pt x="-61" y="6496"/>
                      <a:pt x="6278" y="57"/>
                      <a:pt x="14157" y="0"/>
                    </a:cubicBezTo>
                    <a:cubicBezTo>
                      <a:pt x="14195" y="0"/>
                      <a:pt x="14233" y="0"/>
                      <a:pt x="14271" y="0"/>
                    </a:cubicBezTo>
                    <a:cubicBezTo>
                      <a:pt x="22099" y="0"/>
                      <a:pt x="28475" y="6315"/>
                      <a:pt x="28537" y="14157"/>
                    </a:cubicBezTo>
                    <a:lnTo>
                      <a:pt x="29493" y="137791"/>
                    </a:lnTo>
                    <a:cubicBezTo>
                      <a:pt x="29555" y="145670"/>
                      <a:pt x="23216" y="152109"/>
                      <a:pt x="15336" y="152166"/>
                    </a:cubicBezTo>
                    <a:cubicBezTo>
                      <a:pt x="15298" y="152166"/>
                      <a:pt x="15260" y="152166"/>
                      <a:pt x="15222" y="152166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="" xmlns:a16="http://schemas.microsoft.com/office/drawing/2014/main" id="{CED3EEFE-5B9F-44FC-A26B-9CB2CEFDE724}"/>
                  </a:ext>
                </a:extLst>
              </p:cNvPr>
              <p:cNvSpPr/>
              <p:nvPr/>
            </p:nvSpPr>
            <p:spPr>
              <a:xfrm>
                <a:off x="5668100" y="1832311"/>
                <a:ext cx="116631" cy="115278"/>
              </a:xfrm>
              <a:custGeom>
                <a:avLst/>
                <a:gdLst>
                  <a:gd name="connsiteX0" fmla="*/ 102364 w 116631"/>
                  <a:gd name="connsiteY0" fmla="*/ 115278 h 115278"/>
                  <a:gd name="connsiteX1" fmla="*/ 92354 w 116631"/>
                  <a:gd name="connsiteY1" fmla="*/ 111179 h 115278"/>
                  <a:gd name="connsiteX2" fmla="*/ 4257 w 116631"/>
                  <a:gd name="connsiteY2" fmla="*/ 24432 h 115278"/>
                  <a:gd name="connsiteX3" fmla="*/ 4100 w 116631"/>
                  <a:gd name="connsiteY3" fmla="*/ 4255 h 115278"/>
                  <a:gd name="connsiteX4" fmla="*/ 24277 w 116631"/>
                  <a:gd name="connsiteY4" fmla="*/ 4098 h 115278"/>
                  <a:gd name="connsiteX5" fmla="*/ 112374 w 116631"/>
                  <a:gd name="connsiteY5" fmla="*/ 90845 h 115278"/>
                  <a:gd name="connsiteX6" fmla="*/ 112531 w 116631"/>
                  <a:gd name="connsiteY6" fmla="*/ 111022 h 115278"/>
                  <a:gd name="connsiteX7" fmla="*/ 102364 w 116631"/>
                  <a:gd name="connsiteY7" fmla="*/ 115278 h 115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8">
                    <a:moveTo>
                      <a:pt x="102364" y="115278"/>
                    </a:moveTo>
                    <a:cubicBezTo>
                      <a:pt x="98750" y="115278"/>
                      <a:pt x="95131" y="113913"/>
                      <a:pt x="92354" y="111179"/>
                    </a:cubicBezTo>
                    <a:lnTo>
                      <a:pt x="4257" y="24432"/>
                    </a:lnTo>
                    <a:cubicBezTo>
                      <a:pt x="-1359" y="18902"/>
                      <a:pt x="-1426" y="9871"/>
                      <a:pt x="4100" y="4255"/>
                    </a:cubicBezTo>
                    <a:cubicBezTo>
                      <a:pt x="9626" y="-1361"/>
                      <a:pt x="18661" y="-1423"/>
                      <a:pt x="24277" y="4098"/>
                    </a:cubicBezTo>
                    <a:lnTo>
                      <a:pt x="112374" y="90845"/>
                    </a:lnTo>
                    <a:cubicBezTo>
                      <a:pt x="117990" y="96376"/>
                      <a:pt x="118057" y="105406"/>
                      <a:pt x="112531" y="111022"/>
                    </a:cubicBezTo>
                    <a:cubicBezTo>
                      <a:pt x="109740" y="113856"/>
                      <a:pt x="106050" y="115278"/>
                      <a:pt x="102364" y="115278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46DD8BFA-76B0-49D0-94A5-D86BF10470A2}"/>
                  </a:ext>
                </a:extLst>
              </p:cNvPr>
              <p:cNvSpPr/>
              <p:nvPr/>
            </p:nvSpPr>
            <p:spPr>
              <a:xfrm>
                <a:off x="6227794" y="1060758"/>
                <a:ext cx="115276" cy="116628"/>
              </a:xfrm>
              <a:custGeom>
                <a:avLst/>
                <a:gdLst>
                  <a:gd name="connsiteX0" fmla="*/ 14267 w 115276"/>
                  <a:gd name="connsiteY0" fmla="*/ 116629 h 116628"/>
                  <a:gd name="connsiteX1" fmla="*/ 4257 w 115276"/>
                  <a:gd name="connsiteY1" fmla="*/ 112530 h 116628"/>
                  <a:gd name="connsiteX2" fmla="*/ 4100 w 115276"/>
                  <a:gd name="connsiteY2" fmla="*/ 92353 h 116628"/>
                  <a:gd name="connsiteX3" fmla="*/ 90847 w 115276"/>
                  <a:gd name="connsiteY3" fmla="*/ 4255 h 116628"/>
                  <a:gd name="connsiteX4" fmla="*/ 111019 w 115276"/>
                  <a:gd name="connsiteY4" fmla="*/ 4098 h 116628"/>
                  <a:gd name="connsiteX5" fmla="*/ 111176 w 115276"/>
                  <a:gd name="connsiteY5" fmla="*/ 24275 h 116628"/>
                  <a:gd name="connsiteX6" fmla="*/ 24429 w 115276"/>
                  <a:gd name="connsiteY6" fmla="*/ 112373 h 116628"/>
                  <a:gd name="connsiteX7" fmla="*/ 14267 w 115276"/>
                  <a:gd name="connsiteY7" fmla="*/ 116629 h 116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76" h="116628">
                    <a:moveTo>
                      <a:pt x="14267" y="116629"/>
                    </a:moveTo>
                    <a:cubicBezTo>
                      <a:pt x="10653" y="116629"/>
                      <a:pt x="7034" y="115264"/>
                      <a:pt x="4257" y="112530"/>
                    </a:cubicBezTo>
                    <a:cubicBezTo>
                      <a:pt x="-1359" y="106999"/>
                      <a:pt x="-1426" y="97969"/>
                      <a:pt x="4100" y="92353"/>
                    </a:cubicBezTo>
                    <a:lnTo>
                      <a:pt x="90847" y="4255"/>
                    </a:lnTo>
                    <a:cubicBezTo>
                      <a:pt x="96373" y="-1356"/>
                      <a:pt x="105413" y="-1427"/>
                      <a:pt x="111019" y="4098"/>
                    </a:cubicBezTo>
                    <a:cubicBezTo>
                      <a:pt x="116635" y="9629"/>
                      <a:pt x="116702" y="18659"/>
                      <a:pt x="111176" y="24275"/>
                    </a:cubicBezTo>
                    <a:lnTo>
                      <a:pt x="24429" y="112373"/>
                    </a:lnTo>
                    <a:cubicBezTo>
                      <a:pt x="21643" y="115212"/>
                      <a:pt x="17952" y="116629"/>
                      <a:pt x="14267" y="116629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9AB45968-B603-443D-9D64-6C485985E110}"/>
                  </a:ext>
                </a:extLst>
              </p:cNvPr>
              <p:cNvSpPr/>
              <p:nvPr/>
            </p:nvSpPr>
            <p:spPr>
              <a:xfrm>
                <a:off x="5895439" y="1625397"/>
                <a:ext cx="115280" cy="116628"/>
              </a:xfrm>
              <a:custGeom>
                <a:avLst/>
                <a:gdLst>
                  <a:gd name="connsiteX0" fmla="*/ 14267 w 115280"/>
                  <a:gd name="connsiteY0" fmla="*/ 116629 h 116628"/>
                  <a:gd name="connsiteX1" fmla="*/ 4257 w 115280"/>
                  <a:gd name="connsiteY1" fmla="*/ 112530 h 116628"/>
                  <a:gd name="connsiteX2" fmla="*/ 4100 w 115280"/>
                  <a:gd name="connsiteY2" fmla="*/ 92353 h 116628"/>
                  <a:gd name="connsiteX3" fmla="*/ 90847 w 115280"/>
                  <a:gd name="connsiteY3" fmla="*/ 4255 h 116628"/>
                  <a:gd name="connsiteX4" fmla="*/ 111024 w 115280"/>
                  <a:gd name="connsiteY4" fmla="*/ 4098 h 116628"/>
                  <a:gd name="connsiteX5" fmla="*/ 111181 w 115280"/>
                  <a:gd name="connsiteY5" fmla="*/ 24275 h 116628"/>
                  <a:gd name="connsiteX6" fmla="*/ 24434 w 115280"/>
                  <a:gd name="connsiteY6" fmla="*/ 112373 h 116628"/>
                  <a:gd name="connsiteX7" fmla="*/ 14267 w 115280"/>
                  <a:gd name="connsiteY7" fmla="*/ 116629 h 116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5280" h="116628">
                    <a:moveTo>
                      <a:pt x="14267" y="116629"/>
                    </a:moveTo>
                    <a:cubicBezTo>
                      <a:pt x="10653" y="116629"/>
                      <a:pt x="7034" y="115264"/>
                      <a:pt x="4257" y="112530"/>
                    </a:cubicBezTo>
                    <a:cubicBezTo>
                      <a:pt x="-1359" y="106999"/>
                      <a:pt x="-1426" y="97969"/>
                      <a:pt x="4100" y="92353"/>
                    </a:cubicBezTo>
                    <a:lnTo>
                      <a:pt x="90847" y="4255"/>
                    </a:lnTo>
                    <a:cubicBezTo>
                      <a:pt x="96373" y="-1361"/>
                      <a:pt x="105413" y="-1423"/>
                      <a:pt x="111024" y="4098"/>
                    </a:cubicBezTo>
                    <a:cubicBezTo>
                      <a:pt x="116640" y="9629"/>
                      <a:pt x="116707" y="18659"/>
                      <a:pt x="111181" y="24275"/>
                    </a:cubicBezTo>
                    <a:lnTo>
                      <a:pt x="24434" y="112373"/>
                    </a:lnTo>
                    <a:cubicBezTo>
                      <a:pt x="21642" y="115207"/>
                      <a:pt x="17957" y="116629"/>
                      <a:pt x="14267" y="116629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E8B56612-17FE-432A-9EBE-44782DE20C28}"/>
                  </a:ext>
                </a:extLst>
              </p:cNvPr>
              <p:cNvSpPr/>
              <p:nvPr/>
            </p:nvSpPr>
            <p:spPr>
              <a:xfrm>
                <a:off x="5891097" y="1270347"/>
                <a:ext cx="116631" cy="115279"/>
              </a:xfrm>
              <a:custGeom>
                <a:avLst/>
                <a:gdLst>
                  <a:gd name="connsiteX0" fmla="*/ 102364 w 116631"/>
                  <a:gd name="connsiteY0" fmla="*/ 115280 h 115279"/>
                  <a:gd name="connsiteX1" fmla="*/ 92354 w 116631"/>
                  <a:gd name="connsiteY1" fmla="*/ 111181 h 115279"/>
                  <a:gd name="connsiteX2" fmla="*/ 4257 w 116631"/>
                  <a:gd name="connsiteY2" fmla="*/ 24434 h 115279"/>
                  <a:gd name="connsiteX3" fmla="*/ 4100 w 116631"/>
                  <a:gd name="connsiteY3" fmla="*/ 4257 h 115279"/>
                  <a:gd name="connsiteX4" fmla="*/ 24277 w 116631"/>
                  <a:gd name="connsiteY4" fmla="*/ 4100 h 115279"/>
                  <a:gd name="connsiteX5" fmla="*/ 112374 w 116631"/>
                  <a:gd name="connsiteY5" fmla="*/ 90847 h 115279"/>
                  <a:gd name="connsiteX6" fmla="*/ 112531 w 116631"/>
                  <a:gd name="connsiteY6" fmla="*/ 111024 h 115279"/>
                  <a:gd name="connsiteX7" fmla="*/ 102364 w 116631"/>
                  <a:gd name="connsiteY7" fmla="*/ 115280 h 11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31" h="115279">
                    <a:moveTo>
                      <a:pt x="102364" y="115280"/>
                    </a:moveTo>
                    <a:cubicBezTo>
                      <a:pt x="98750" y="115280"/>
                      <a:pt x="95132" y="113915"/>
                      <a:pt x="92354" y="111181"/>
                    </a:cubicBezTo>
                    <a:lnTo>
                      <a:pt x="4257" y="24434"/>
                    </a:lnTo>
                    <a:cubicBezTo>
                      <a:pt x="-1359" y="18904"/>
                      <a:pt x="-1426" y="9873"/>
                      <a:pt x="4100" y="4257"/>
                    </a:cubicBezTo>
                    <a:cubicBezTo>
                      <a:pt x="9626" y="-1359"/>
                      <a:pt x="18661" y="-1426"/>
                      <a:pt x="24277" y="4100"/>
                    </a:cubicBezTo>
                    <a:lnTo>
                      <a:pt x="112374" y="90847"/>
                    </a:lnTo>
                    <a:cubicBezTo>
                      <a:pt x="117991" y="96377"/>
                      <a:pt x="118057" y="105408"/>
                      <a:pt x="112531" y="111024"/>
                    </a:cubicBezTo>
                    <a:cubicBezTo>
                      <a:pt x="109740" y="113863"/>
                      <a:pt x="106050" y="115280"/>
                      <a:pt x="102364" y="115280"/>
                    </a:cubicBezTo>
                    <a:close/>
                  </a:path>
                </a:pathLst>
              </a:custGeom>
              <a:solidFill>
                <a:srgbClr val="737373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CAC80182-0F6E-4C07-A295-3A5483ECD215}"/>
                  </a:ext>
                </a:extLst>
              </p:cNvPr>
              <p:cNvSpPr/>
              <p:nvPr/>
            </p:nvSpPr>
            <p:spPr>
              <a:xfrm>
                <a:off x="6283142" y="1304405"/>
                <a:ext cx="152171" cy="29489"/>
              </a:xfrm>
              <a:custGeom>
                <a:avLst/>
                <a:gdLst>
                  <a:gd name="connsiteX0" fmla="*/ 14266 w 152171"/>
                  <a:gd name="connsiteY0" fmla="*/ 29489 h 29489"/>
                  <a:gd name="connsiteX1" fmla="*/ 0 w 152171"/>
                  <a:gd name="connsiteY1" fmla="*/ 15332 h 29489"/>
                  <a:gd name="connsiteX2" fmla="*/ 14157 w 152171"/>
                  <a:gd name="connsiteY2" fmla="*/ 957 h 29489"/>
                  <a:gd name="connsiteX3" fmla="*/ 137796 w 152171"/>
                  <a:gd name="connsiteY3" fmla="*/ 1 h 29489"/>
                  <a:gd name="connsiteX4" fmla="*/ 152171 w 152171"/>
                  <a:gd name="connsiteY4" fmla="*/ 14158 h 29489"/>
                  <a:gd name="connsiteX5" fmla="*/ 138015 w 152171"/>
                  <a:gd name="connsiteY5" fmla="*/ 28533 h 29489"/>
                  <a:gd name="connsiteX6" fmla="*/ 14376 w 152171"/>
                  <a:gd name="connsiteY6" fmla="*/ 29489 h 29489"/>
                  <a:gd name="connsiteX7" fmla="*/ 14266 w 152171"/>
                  <a:gd name="connsiteY7" fmla="*/ 29489 h 2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71" h="29489">
                    <a:moveTo>
                      <a:pt x="14266" y="29489"/>
                    </a:moveTo>
                    <a:cubicBezTo>
                      <a:pt x="6439" y="29489"/>
                      <a:pt x="62" y="23174"/>
                      <a:pt x="0" y="15332"/>
                    </a:cubicBezTo>
                    <a:cubicBezTo>
                      <a:pt x="-61" y="7453"/>
                      <a:pt x="6278" y="1014"/>
                      <a:pt x="14157" y="957"/>
                    </a:cubicBezTo>
                    <a:lnTo>
                      <a:pt x="137796" y="1"/>
                    </a:lnTo>
                    <a:cubicBezTo>
                      <a:pt x="145476" y="-99"/>
                      <a:pt x="152114" y="6278"/>
                      <a:pt x="152171" y="14158"/>
                    </a:cubicBezTo>
                    <a:cubicBezTo>
                      <a:pt x="152233" y="22037"/>
                      <a:pt x="145894" y="28476"/>
                      <a:pt x="138015" y="28533"/>
                    </a:cubicBezTo>
                    <a:lnTo>
                      <a:pt x="14376" y="29489"/>
                    </a:lnTo>
                    <a:cubicBezTo>
                      <a:pt x="14343" y="29489"/>
                      <a:pt x="14304" y="29489"/>
                      <a:pt x="14266" y="29489"/>
                    </a:cubicBezTo>
                    <a:close/>
                  </a:path>
                </a:pathLst>
              </a:custGeom>
              <a:solidFill>
                <a:srgbClr val="CB3700"/>
              </a:solidFill>
              <a:ln w="47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6AF674E6-6593-44CF-B7F4-19B37ECEF1CB}"/>
              </a:ext>
            </a:extLst>
          </p:cNvPr>
          <p:cNvSpPr/>
          <p:nvPr/>
        </p:nvSpPr>
        <p:spPr>
          <a:xfrm>
            <a:off x="5331806" y="4068214"/>
            <a:ext cx="1526483" cy="236682"/>
          </a:xfrm>
          <a:prstGeom prst="roundRect">
            <a:avLst/>
          </a:prstGeom>
          <a:solidFill>
            <a:srgbClr val="D83B01"/>
          </a:solidFill>
          <a:ln>
            <a:noFill/>
          </a:ln>
          <a:effectLst>
            <a:outerShdw blurRad="254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감사합니다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B43206B-BA16-4470-87E4-30BE87076A92}"/>
              </a:ext>
            </a:extLst>
          </p:cNvPr>
          <p:cNvSpPr txBox="1"/>
          <p:nvPr/>
        </p:nvSpPr>
        <p:spPr>
          <a:xfrm>
            <a:off x="5286679" y="3754910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B3700"/>
                </a:solidFill>
              </a:rPr>
              <a:t>THANK YOU!</a:t>
            </a:r>
            <a:endParaRPr lang="ko-KR" altLang="en-US" b="1" dirty="0">
              <a:solidFill>
                <a:srgbClr val="CB3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345</Words>
  <Application>Microsoft Office PowerPoint</Application>
  <PresentationFormat>사용자 지정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David</vt:lpstr>
      <vt:lpstr>HY견고딕</vt:lpstr>
      <vt:lpstr>Adobe 명조 Std M</vt:lpstr>
      <vt:lpstr>HY동녘B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이선주 [twinklecream]</dc:creator>
  <cp:lastModifiedBy>user</cp:lastModifiedBy>
  <cp:revision>20</cp:revision>
  <dcterms:created xsi:type="dcterms:W3CDTF">2021-01-27T06:04:35Z</dcterms:created>
  <dcterms:modified xsi:type="dcterms:W3CDTF">2021-03-23T02:30:09Z</dcterms:modified>
</cp:coreProperties>
</file>