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3146" autoAdjust="0"/>
  </p:normalViewPr>
  <p:slideViewPr>
    <p:cSldViewPr>
      <p:cViewPr varScale="1">
        <p:scale>
          <a:sx n="42" d="100"/>
          <a:sy n="42" d="100"/>
        </p:scale>
        <p:origin x="156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33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26438" y="2102170"/>
            <a:ext cx="6453100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Report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On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F9310DD-A770-60C6-24AF-301C7CD0A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86" y="1230836"/>
            <a:ext cx="14425414" cy="75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6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3335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7D0393E-E861-30C4-F866-47DC37595522}"/>
              </a:ext>
            </a:extLst>
          </p:cNvPr>
          <p:cNvSpPr txBox="1"/>
          <p:nvPr/>
        </p:nvSpPr>
        <p:spPr>
          <a:xfrm>
            <a:off x="10614851" y="1841565"/>
            <a:ext cx="7221895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/>
          </a:p>
          <a:p>
            <a:pPr lvl="1"/>
            <a:r>
              <a:rPr lang="en-IN" sz="2600" dirty="0"/>
              <a:t>As per the requirements clear, meaningful and understandable insights are built.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They are as follows:</a:t>
            </a:r>
          </a:p>
          <a:p>
            <a:pPr lvl="1"/>
            <a:endParaRPr lang="en-IN" sz="2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IN" sz="2600" dirty="0"/>
              <a:t>Top 5 performing categories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IN" sz="2600" dirty="0"/>
              <a:t>Posts generated for the top most performing categories.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endParaRPr lang="en-IN" sz="2600" dirty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IN" sz="2600" dirty="0"/>
              <a:t>Posts by each month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By the above visuals we get a clear understanding of what are the most popular post generators and in which most exactly.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IN" sz="26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6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 err="1"/>
              <a:t>bbbbbbb</a:t>
            </a:r>
            <a:endParaRPr lang="en-AG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DB3A1-17F1-5C3C-034A-3627D7C21AB8}"/>
              </a:ext>
            </a:extLst>
          </p:cNvPr>
          <p:cNvSpPr txBox="1"/>
          <p:nvPr/>
        </p:nvSpPr>
        <p:spPr>
          <a:xfrm>
            <a:off x="8703905" y="2899727"/>
            <a:ext cx="72218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Considering present world scenario social media is the fast growing market and one need to adapt as soon as possible to it’s global scale.</a:t>
            </a:r>
          </a:p>
          <a:p>
            <a:r>
              <a:rPr lang="en-IN" sz="2600" dirty="0"/>
              <a:t>Accenture has began a 3 month POC majorly focusing on the below three activities:</a:t>
            </a:r>
          </a:p>
          <a:p>
            <a:endParaRPr lang="en-IN" sz="26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600" dirty="0"/>
              <a:t>Audit regarding social buzz’s big data practice.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600" dirty="0"/>
              <a:t>Reconditions for suitable IPO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600" dirty="0"/>
              <a:t>Analysis to find out the top most 5 content categories of Social BUZZ.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4B25B-349C-B153-9F07-B8B0F369A6BD}"/>
              </a:ext>
            </a:extLst>
          </p:cNvPr>
          <p:cNvSpPr txBox="1"/>
          <p:nvPr/>
        </p:nvSpPr>
        <p:spPr>
          <a:xfrm>
            <a:off x="2332019" y="5143500"/>
            <a:ext cx="72218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Over 100K posts a day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Close to 37M post content a year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Understanding the data and  finding ways to sustain.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Getting an overview of top most content categories which gives an idea  of how to approach.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68059" y="111095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93D2EC-D254-0F59-F030-FA4D2CF75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50" y="1059322"/>
            <a:ext cx="2267264" cy="2277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F9A7CE-65B6-382B-2F02-A562528F460B}"/>
              </a:ext>
            </a:extLst>
          </p:cNvPr>
          <p:cNvSpPr txBox="1"/>
          <p:nvPr/>
        </p:nvSpPr>
        <p:spPr>
          <a:xfrm>
            <a:off x="14293091" y="2157821"/>
            <a:ext cx="23955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Pavan G N</a:t>
            </a:r>
          </a:p>
          <a:p>
            <a:r>
              <a:rPr lang="en-IN" sz="3000" b="1" dirty="0"/>
              <a:t>Data Analyst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A6542-60AD-3907-2238-5CB33D6226B0}"/>
              </a:ext>
            </a:extLst>
          </p:cNvPr>
          <p:cNvSpPr txBox="1"/>
          <p:nvPr/>
        </p:nvSpPr>
        <p:spPr>
          <a:xfrm>
            <a:off x="14293092" y="7753586"/>
            <a:ext cx="42235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Andrew </a:t>
            </a:r>
            <a:r>
              <a:rPr lang="en-IN" sz="3000" b="1" dirty="0" err="1"/>
              <a:t>Feming</a:t>
            </a:r>
            <a:endParaRPr lang="en-IN" sz="3000" b="1" dirty="0"/>
          </a:p>
          <a:p>
            <a:r>
              <a:rPr lang="en-IN" sz="3000" b="1" dirty="0"/>
              <a:t>Chief Technical Architect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1E7B5-44D0-06F0-1E78-EFAE498465B0}"/>
              </a:ext>
            </a:extLst>
          </p:cNvPr>
          <p:cNvSpPr txBox="1"/>
          <p:nvPr/>
        </p:nvSpPr>
        <p:spPr>
          <a:xfrm>
            <a:off x="14421072" y="4709383"/>
            <a:ext cx="31049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Marcus </a:t>
            </a:r>
            <a:r>
              <a:rPr lang="en-IN" sz="3000" b="1" dirty="0" err="1"/>
              <a:t>Rompton</a:t>
            </a:r>
            <a:endParaRPr lang="en-IN" sz="3000" b="1" dirty="0"/>
          </a:p>
          <a:p>
            <a:r>
              <a:rPr lang="en-IN" sz="3000" b="1" dirty="0"/>
              <a:t>Senior Principle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3B3F8-B97D-8592-5299-633C707F5F7C}"/>
              </a:ext>
            </a:extLst>
          </p:cNvPr>
          <p:cNvSpPr txBox="1"/>
          <p:nvPr/>
        </p:nvSpPr>
        <p:spPr>
          <a:xfrm>
            <a:off x="4147001" y="1571284"/>
            <a:ext cx="4084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Understanding of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73E9AA-BB1F-F000-C4DE-0504C7C802DC}"/>
              </a:ext>
            </a:extLst>
          </p:cNvPr>
          <p:cNvSpPr txBox="1"/>
          <p:nvPr/>
        </p:nvSpPr>
        <p:spPr>
          <a:xfrm>
            <a:off x="5764316" y="3098352"/>
            <a:ext cx="4084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Cleaning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A5AC9F-B657-DA68-10C2-A56E9EC90936}"/>
              </a:ext>
            </a:extLst>
          </p:cNvPr>
          <p:cNvSpPr txBox="1"/>
          <p:nvPr/>
        </p:nvSpPr>
        <p:spPr>
          <a:xfrm>
            <a:off x="7652004" y="4660925"/>
            <a:ext cx="4084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Modelling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92FE6A-7BCA-7200-5161-490D6809635C}"/>
              </a:ext>
            </a:extLst>
          </p:cNvPr>
          <p:cNvSpPr txBox="1"/>
          <p:nvPr/>
        </p:nvSpPr>
        <p:spPr>
          <a:xfrm>
            <a:off x="9492670" y="6200739"/>
            <a:ext cx="4084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Data Analysis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A47433-F0D8-A383-21F2-8C31CFAE2CA1}"/>
              </a:ext>
            </a:extLst>
          </p:cNvPr>
          <p:cNvSpPr txBox="1"/>
          <p:nvPr/>
        </p:nvSpPr>
        <p:spPr>
          <a:xfrm>
            <a:off x="11386399" y="7878723"/>
            <a:ext cx="40846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Visualizing insights and Communication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AG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27942" y="7810500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9142316"/>
            <a:ext cx="17253775" cy="1231106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733356" y="7829550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87839" y="7791450"/>
            <a:ext cx="2972219" cy="8817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54B7D1-7072-6005-8F74-8ED8447E9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44" y="1259161"/>
            <a:ext cx="11867114" cy="6570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8B74249-3684-7548-4C9E-0E08A95CA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26" y="1704201"/>
            <a:ext cx="13128074" cy="7005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563F5AF-BAB7-B93D-AD29-3F8744558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41" y="1276344"/>
            <a:ext cx="13582684" cy="7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249</Words>
  <Application>Microsoft Office PowerPoint</Application>
  <PresentationFormat>Custom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Graphik Regular</vt:lpstr>
      <vt:lpstr>Arial</vt:lpstr>
      <vt:lpstr>Wingdings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Pavan G N</cp:lastModifiedBy>
  <cp:revision>11</cp:revision>
  <dcterms:created xsi:type="dcterms:W3CDTF">2006-08-16T00:00:00Z</dcterms:created>
  <dcterms:modified xsi:type="dcterms:W3CDTF">2024-01-15T13:33:54Z</dcterms:modified>
  <dc:identifier>DAEhDyfaYKE</dc:identifier>
</cp:coreProperties>
</file>