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A8A7471-5840-401F-96D0-7E4DF255959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6E497-CE38-4E47-BD90-BF4674133CFB}"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27191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13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31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3223216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35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87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79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8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36654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6E497-CE38-4E47-BD90-BF4674133CFB}"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A7471-5840-401F-96D0-7E4DF255959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71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6E497-CE38-4E47-BD90-BF4674133CFB}"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357788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6E497-CE38-4E47-BD90-BF4674133CFB}"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8A7471-5840-401F-96D0-7E4DF255959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95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6E497-CE38-4E47-BD90-BF4674133CFB}"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8A7471-5840-401F-96D0-7E4DF255959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67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6E497-CE38-4E47-BD90-BF4674133CFB}"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176968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6E497-CE38-4E47-BD90-BF4674133CFB}"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A7471-5840-401F-96D0-7E4DF255959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99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6E497-CE38-4E47-BD90-BF4674133CFB}"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A7471-5840-401F-96D0-7E4DF255959B}" type="slidenum">
              <a:rPr lang="en-IN" smtClean="0"/>
              <a:t>‹#›</a:t>
            </a:fld>
            <a:endParaRPr lang="en-IN"/>
          </a:p>
        </p:txBody>
      </p:sp>
    </p:spTree>
    <p:extLst>
      <p:ext uri="{BB962C8B-B14F-4D97-AF65-F5344CB8AC3E}">
        <p14:creationId xmlns:p14="http://schemas.microsoft.com/office/powerpoint/2010/main" val="310312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D6E497-CE38-4E47-BD90-BF4674133CFB}" type="datetimeFigureOut">
              <a:rPr lang="en-IN" smtClean="0"/>
              <a:t>22-01-2024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8A7471-5840-401F-96D0-7E4DF255959B}" type="slidenum">
              <a:rPr lang="en-IN" smtClean="0"/>
              <a:t>‹#›</a:t>
            </a:fld>
            <a:endParaRPr lang="en-IN"/>
          </a:p>
        </p:txBody>
      </p:sp>
    </p:spTree>
    <p:extLst>
      <p:ext uri="{BB962C8B-B14F-4D97-AF65-F5344CB8AC3E}">
        <p14:creationId xmlns:p14="http://schemas.microsoft.com/office/powerpoint/2010/main" val="3781258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4ACE-95F0-8A3D-0D1B-1F305E68E0A5}"/>
              </a:ext>
            </a:extLst>
          </p:cNvPr>
          <p:cNvSpPr>
            <a:spLocks noGrp="1"/>
          </p:cNvSpPr>
          <p:nvPr>
            <p:ph type="ctrTitle"/>
          </p:nvPr>
        </p:nvSpPr>
        <p:spPr/>
        <p:txBody>
          <a:bodyPr/>
          <a:lstStyle/>
          <a:p>
            <a:r>
              <a:rPr lang="en-IN" b="1" dirty="0"/>
              <a:t>SQL Challenge with Danny Ma</a:t>
            </a:r>
          </a:p>
        </p:txBody>
      </p:sp>
      <p:sp>
        <p:nvSpPr>
          <p:cNvPr id="3" name="Subtitle 2">
            <a:extLst>
              <a:ext uri="{FF2B5EF4-FFF2-40B4-BE49-F238E27FC236}">
                <a16:creationId xmlns:a16="http://schemas.microsoft.com/office/drawing/2014/main" id="{29D646D6-1A9A-7F61-8D6A-8542662D8432}"/>
              </a:ext>
            </a:extLst>
          </p:cNvPr>
          <p:cNvSpPr>
            <a:spLocks noGrp="1"/>
          </p:cNvSpPr>
          <p:nvPr>
            <p:ph type="subTitle" idx="1"/>
          </p:nvPr>
        </p:nvSpPr>
        <p:spPr/>
        <p:txBody>
          <a:bodyPr>
            <a:normAutofit/>
          </a:bodyPr>
          <a:lstStyle/>
          <a:p>
            <a:r>
              <a:rPr lang="en-IN" sz="2400" b="1" dirty="0"/>
              <a:t>Danny’s Diner</a:t>
            </a:r>
          </a:p>
          <a:p>
            <a:r>
              <a:rPr lang="en-IN" sz="2400" b="1" dirty="0"/>
              <a:t>By: Pavan G N</a:t>
            </a:r>
          </a:p>
        </p:txBody>
      </p:sp>
    </p:spTree>
    <p:extLst>
      <p:ext uri="{BB962C8B-B14F-4D97-AF65-F5344CB8AC3E}">
        <p14:creationId xmlns:p14="http://schemas.microsoft.com/office/powerpoint/2010/main" val="225109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7A8809-BAC9-C643-EC18-FFDCA134914E}"/>
              </a:ext>
            </a:extLst>
          </p:cNvPr>
          <p:cNvPicPr>
            <a:picLocks noChangeAspect="1"/>
          </p:cNvPicPr>
          <p:nvPr/>
        </p:nvPicPr>
        <p:blipFill>
          <a:blip r:embed="rId2"/>
          <a:stretch>
            <a:fillRect/>
          </a:stretch>
        </p:blipFill>
        <p:spPr>
          <a:xfrm>
            <a:off x="2946969" y="748807"/>
            <a:ext cx="6298062" cy="5360385"/>
          </a:xfrm>
          <a:prstGeom prst="rect">
            <a:avLst/>
          </a:prstGeom>
        </p:spPr>
      </p:pic>
    </p:spTree>
    <p:extLst>
      <p:ext uri="{BB962C8B-B14F-4D97-AF65-F5344CB8AC3E}">
        <p14:creationId xmlns:p14="http://schemas.microsoft.com/office/powerpoint/2010/main" val="356306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284735-CE26-2FC8-A2D2-0146BBB253F9}"/>
              </a:ext>
            </a:extLst>
          </p:cNvPr>
          <p:cNvPicPr>
            <a:picLocks noChangeAspect="1"/>
          </p:cNvPicPr>
          <p:nvPr/>
        </p:nvPicPr>
        <p:blipFill>
          <a:blip r:embed="rId2"/>
          <a:stretch>
            <a:fillRect/>
          </a:stretch>
        </p:blipFill>
        <p:spPr>
          <a:xfrm>
            <a:off x="2830765" y="963060"/>
            <a:ext cx="6530470" cy="4931880"/>
          </a:xfrm>
          <a:prstGeom prst="rect">
            <a:avLst/>
          </a:prstGeom>
        </p:spPr>
      </p:pic>
    </p:spTree>
    <p:extLst>
      <p:ext uri="{BB962C8B-B14F-4D97-AF65-F5344CB8AC3E}">
        <p14:creationId xmlns:p14="http://schemas.microsoft.com/office/powerpoint/2010/main" val="36016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A539B-B37F-0B6A-0C45-359BC96C387A}"/>
              </a:ext>
            </a:extLst>
          </p:cNvPr>
          <p:cNvPicPr>
            <a:picLocks noChangeAspect="1"/>
          </p:cNvPicPr>
          <p:nvPr/>
        </p:nvPicPr>
        <p:blipFill>
          <a:blip r:embed="rId2"/>
          <a:stretch>
            <a:fillRect/>
          </a:stretch>
        </p:blipFill>
        <p:spPr>
          <a:xfrm>
            <a:off x="1612901" y="782262"/>
            <a:ext cx="8966198" cy="5293476"/>
          </a:xfrm>
          <a:prstGeom prst="rect">
            <a:avLst/>
          </a:prstGeom>
        </p:spPr>
      </p:pic>
    </p:spTree>
    <p:extLst>
      <p:ext uri="{BB962C8B-B14F-4D97-AF65-F5344CB8AC3E}">
        <p14:creationId xmlns:p14="http://schemas.microsoft.com/office/powerpoint/2010/main" val="371866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C4989-D1A0-E670-88F2-6F1E29D2E350}"/>
              </a:ext>
            </a:extLst>
          </p:cNvPr>
          <p:cNvPicPr>
            <a:picLocks noChangeAspect="1"/>
          </p:cNvPicPr>
          <p:nvPr/>
        </p:nvPicPr>
        <p:blipFill>
          <a:blip r:embed="rId2"/>
          <a:stretch>
            <a:fillRect/>
          </a:stretch>
        </p:blipFill>
        <p:spPr>
          <a:xfrm>
            <a:off x="1358476" y="774384"/>
            <a:ext cx="9475048" cy="5309231"/>
          </a:xfrm>
          <a:prstGeom prst="rect">
            <a:avLst/>
          </a:prstGeom>
        </p:spPr>
      </p:pic>
    </p:spTree>
    <p:extLst>
      <p:ext uri="{BB962C8B-B14F-4D97-AF65-F5344CB8AC3E}">
        <p14:creationId xmlns:p14="http://schemas.microsoft.com/office/powerpoint/2010/main" val="203800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42E219-F26B-3C93-D72C-0CF350CDF015}"/>
              </a:ext>
            </a:extLst>
          </p:cNvPr>
          <p:cNvPicPr>
            <a:picLocks noChangeAspect="1"/>
          </p:cNvPicPr>
          <p:nvPr/>
        </p:nvPicPr>
        <p:blipFill>
          <a:blip r:embed="rId2"/>
          <a:stretch>
            <a:fillRect/>
          </a:stretch>
        </p:blipFill>
        <p:spPr>
          <a:xfrm>
            <a:off x="2392276" y="731226"/>
            <a:ext cx="7407447" cy="5395547"/>
          </a:xfrm>
          <a:prstGeom prst="rect">
            <a:avLst/>
          </a:prstGeom>
        </p:spPr>
      </p:pic>
    </p:spTree>
    <p:extLst>
      <p:ext uri="{BB962C8B-B14F-4D97-AF65-F5344CB8AC3E}">
        <p14:creationId xmlns:p14="http://schemas.microsoft.com/office/powerpoint/2010/main" val="42030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4F5A684-093E-6F54-413E-574DF15C957B}"/>
              </a:ext>
            </a:extLst>
          </p:cNvPr>
          <p:cNvSpPr txBox="1">
            <a:spLocks/>
          </p:cNvSpPr>
          <p:nvPr/>
        </p:nvSpPr>
        <p:spPr>
          <a:xfrm>
            <a:off x="2688165" y="2768599"/>
            <a:ext cx="6815669" cy="13208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IN" sz="3500" b="1" dirty="0"/>
              <a:t>Thank You</a:t>
            </a:r>
          </a:p>
        </p:txBody>
      </p:sp>
    </p:spTree>
    <p:extLst>
      <p:ext uri="{BB962C8B-B14F-4D97-AF65-F5344CB8AC3E}">
        <p14:creationId xmlns:p14="http://schemas.microsoft.com/office/powerpoint/2010/main" val="27407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mage">
            <a:extLst>
              <a:ext uri="{FF2B5EF4-FFF2-40B4-BE49-F238E27FC236}">
                <a16:creationId xmlns:a16="http://schemas.microsoft.com/office/drawing/2014/main" id="{A8597EC6-0F24-4F50-2A88-5DBB42D78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845" y="934720"/>
            <a:ext cx="4964310" cy="498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86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FB4BB-41A0-50A3-8D8E-B01E42E3A92C}"/>
              </a:ext>
            </a:extLst>
          </p:cNvPr>
          <p:cNvSpPr>
            <a:spLocks noGrp="1"/>
          </p:cNvSpPr>
          <p:nvPr>
            <p:ph idx="1"/>
          </p:nvPr>
        </p:nvSpPr>
        <p:spPr>
          <a:xfrm>
            <a:off x="1305561" y="2008292"/>
            <a:ext cx="9870439" cy="3285068"/>
          </a:xfrm>
        </p:spPr>
        <p:txBody>
          <a:bodyPr>
            <a:noAutofit/>
          </a:bodyPr>
          <a:lstStyle/>
          <a:p>
            <a:pPr marL="0" indent="0">
              <a:buNone/>
            </a:pPr>
            <a:r>
              <a:rPr lang="en-US" sz="2000" b="1" dirty="0"/>
              <a:t>Problem Statement:</a:t>
            </a:r>
          </a:p>
          <a:p>
            <a:r>
              <a:rPr lang="en-US" sz="1400" dirty="0"/>
              <a:t>Danny wants to use the data to answer a few simple questions about his customers, especially about their visiting patterns, how much money they’ve spent, and which menu items are their favorite. Having this deeper connection with his customers will help him deliver a better and more personalized experience for his loyal customers.</a:t>
            </a:r>
          </a:p>
          <a:p>
            <a:endParaRPr lang="en-US" sz="1400" dirty="0"/>
          </a:p>
          <a:p>
            <a:r>
              <a:rPr lang="en-US" sz="1400" dirty="0"/>
              <a:t>He plans on using these insights to help him decide whether he should expand the existing customer loyalty program - additionally he needs help to generate some basic datasets so his team can easily inspect the data without needing to use SQL.</a:t>
            </a:r>
          </a:p>
          <a:p>
            <a:endParaRPr lang="en-US" sz="1400" dirty="0"/>
          </a:p>
          <a:p>
            <a:r>
              <a:rPr lang="en-US" sz="1400" dirty="0"/>
              <a:t>Danny has provided you with a sample of his overall customer data due to privacy issues - but he hopes that these examples are enough for you to write fully functioning SQL queries to help him answer his questions!</a:t>
            </a:r>
          </a:p>
        </p:txBody>
      </p:sp>
    </p:spTree>
    <p:extLst>
      <p:ext uri="{BB962C8B-B14F-4D97-AF65-F5344CB8AC3E}">
        <p14:creationId xmlns:p14="http://schemas.microsoft.com/office/powerpoint/2010/main" val="311323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FB4BB-41A0-50A3-8D8E-B01E42E3A92C}"/>
              </a:ext>
            </a:extLst>
          </p:cNvPr>
          <p:cNvSpPr>
            <a:spLocks noGrp="1"/>
          </p:cNvSpPr>
          <p:nvPr>
            <p:ph idx="1"/>
          </p:nvPr>
        </p:nvSpPr>
        <p:spPr>
          <a:xfrm>
            <a:off x="1435100" y="709506"/>
            <a:ext cx="9870439" cy="5113868"/>
          </a:xfrm>
        </p:spPr>
        <p:txBody>
          <a:bodyPr>
            <a:noAutofit/>
          </a:bodyPr>
          <a:lstStyle/>
          <a:p>
            <a:pPr marL="0" indent="0">
              <a:buNone/>
            </a:pPr>
            <a:endParaRPr lang="en-US" sz="1400" dirty="0"/>
          </a:p>
          <a:p>
            <a:pPr marL="0" indent="0">
              <a:buNone/>
            </a:pPr>
            <a:r>
              <a:rPr lang="en-US" sz="1400" dirty="0"/>
              <a:t>Danny has shared with you 3 key datasets for this case study:</a:t>
            </a:r>
          </a:p>
          <a:p>
            <a:r>
              <a:rPr lang="en-US" sz="1400" dirty="0"/>
              <a:t>sales</a:t>
            </a:r>
          </a:p>
          <a:p>
            <a:r>
              <a:rPr lang="en-US" sz="1400" dirty="0"/>
              <a:t>menu</a:t>
            </a:r>
          </a:p>
          <a:p>
            <a:r>
              <a:rPr lang="en-US" sz="1400" dirty="0"/>
              <a:t>Members</a:t>
            </a:r>
          </a:p>
          <a:p>
            <a:pPr marL="0" indent="0">
              <a:buNone/>
            </a:pPr>
            <a:endParaRPr lang="en-US" sz="1400" dirty="0"/>
          </a:p>
          <a:p>
            <a:pPr marL="0" indent="0">
              <a:buNone/>
            </a:pPr>
            <a:r>
              <a:rPr lang="en-US" sz="1400" dirty="0"/>
              <a:t>You can inspect the entity relationship diagram and example data below.</a:t>
            </a:r>
          </a:p>
          <a:p>
            <a:pPr marL="0" indent="0">
              <a:buNone/>
            </a:pPr>
            <a:r>
              <a:rPr lang="en-US" sz="1400" dirty="0"/>
              <a:t>Entity Relationship Diagram:</a:t>
            </a:r>
          </a:p>
          <a:p>
            <a:pPr marL="0" indent="0">
              <a:buNone/>
            </a:pPr>
            <a:endParaRPr lang="en-US" sz="1400" dirty="0"/>
          </a:p>
          <a:p>
            <a:pPr marL="0" indent="0">
              <a:buNone/>
            </a:pPr>
            <a:endParaRPr lang="en-IN" sz="1400" dirty="0"/>
          </a:p>
        </p:txBody>
      </p:sp>
      <p:pic>
        <p:nvPicPr>
          <p:cNvPr id="1026" name="Picture 2">
            <a:extLst>
              <a:ext uri="{FF2B5EF4-FFF2-40B4-BE49-F238E27FC236}">
                <a16:creationId xmlns:a16="http://schemas.microsoft.com/office/drawing/2014/main" id="{F5D3EB89-9D9F-0986-7AF6-7D16268E59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035" b="12655"/>
          <a:stretch/>
        </p:blipFill>
        <p:spPr bwMode="auto">
          <a:xfrm>
            <a:off x="3523933" y="2680759"/>
            <a:ext cx="6331267" cy="288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5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D30336-6A2F-F9DD-238D-2D5965257C6F}"/>
              </a:ext>
            </a:extLst>
          </p:cNvPr>
          <p:cNvPicPr>
            <a:picLocks noChangeAspect="1"/>
          </p:cNvPicPr>
          <p:nvPr/>
        </p:nvPicPr>
        <p:blipFill>
          <a:blip r:embed="rId2"/>
          <a:stretch>
            <a:fillRect/>
          </a:stretch>
        </p:blipFill>
        <p:spPr>
          <a:xfrm>
            <a:off x="2050654" y="969248"/>
            <a:ext cx="8090692" cy="4919503"/>
          </a:xfrm>
          <a:prstGeom prst="rect">
            <a:avLst/>
          </a:prstGeom>
        </p:spPr>
      </p:pic>
    </p:spTree>
    <p:extLst>
      <p:ext uri="{BB962C8B-B14F-4D97-AF65-F5344CB8AC3E}">
        <p14:creationId xmlns:p14="http://schemas.microsoft.com/office/powerpoint/2010/main" val="225750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6EB66-F72E-726E-DC44-B13D7DFA6A87}"/>
              </a:ext>
            </a:extLst>
          </p:cNvPr>
          <p:cNvPicPr>
            <a:picLocks noChangeAspect="1"/>
          </p:cNvPicPr>
          <p:nvPr/>
        </p:nvPicPr>
        <p:blipFill>
          <a:blip r:embed="rId2"/>
          <a:stretch>
            <a:fillRect/>
          </a:stretch>
        </p:blipFill>
        <p:spPr>
          <a:xfrm>
            <a:off x="2127490" y="958592"/>
            <a:ext cx="7937020" cy="4940816"/>
          </a:xfrm>
          <a:prstGeom prst="rect">
            <a:avLst/>
          </a:prstGeom>
        </p:spPr>
      </p:pic>
    </p:spTree>
    <p:extLst>
      <p:ext uri="{BB962C8B-B14F-4D97-AF65-F5344CB8AC3E}">
        <p14:creationId xmlns:p14="http://schemas.microsoft.com/office/powerpoint/2010/main" val="32575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8D23A1-3859-BF4C-8BD0-EB5B0E627910}"/>
              </a:ext>
            </a:extLst>
          </p:cNvPr>
          <p:cNvPicPr>
            <a:picLocks noChangeAspect="1"/>
          </p:cNvPicPr>
          <p:nvPr/>
        </p:nvPicPr>
        <p:blipFill>
          <a:blip r:embed="rId2"/>
          <a:stretch>
            <a:fillRect/>
          </a:stretch>
        </p:blipFill>
        <p:spPr>
          <a:xfrm>
            <a:off x="2627554" y="737576"/>
            <a:ext cx="6936891" cy="5382847"/>
          </a:xfrm>
          <a:prstGeom prst="rect">
            <a:avLst/>
          </a:prstGeom>
        </p:spPr>
      </p:pic>
    </p:spTree>
    <p:extLst>
      <p:ext uri="{BB962C8B-B14F-4D97-AF65-F5344CB8AC3E}">
        <p14:creationId xmlns:p14="http://schemas.microsoft.com/office/powerpoint/2010/main" val="91665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28957-3E65-3866-A7EC-630A60280205}"/>
              </a:ext>
            </a:extLst>
          </p:cNvPr>
          <p:cNvPicPr>
            <a:picLocks noChangeAspect="1"/>
          </p:cNvPicPr>
          <p:nvPr/>
        </p:nvPicPr>
        <p:blipFill>
          <a:blip r:embed="rId2"/>
          <a:stretch>
            <a:fillRect/>
          </a:stretch>
        </p:blipFill>
        <p:spPr>
          <a:xfrm>
            <a:off x="1270216" y="1037599"/>
            <a:ext cx="9651567" cy="4782801"/>
          </a:xfrm>
          <a:prstGeom prst="rect">
            <a:avLst/>
          </a:prstGeom>
        </p:spPr>
      </p:pic>
    </p:spTree>
    <p:extLst>
      <p:ext uri="{BB962C8B-B14F-4D97-AF65-F5344CB8AC3E}">
        <p14:creationId xmlns:p14="http://schemas.microsoft.com/office/powerpoint/2010/main" val="366303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2F495A-8262-8D2C-BA0A-1F88C48C8B60}"/>
              </a:ext>
            </a:extLst>
          </p:cNvPr>
          <p:cNvPicPr>
            <a:picLocks noChangeAspect="1"/>
          </p:cNvPicPr>
          <p:nvPr/>
        </p:nvPicPr>
        <p:blipFill>
          <a:blip r:embed="rId2"/>
          <a:stretch>
            <a:fillRect/>
          </a:stretch>
        </p:blipFill>
        <p:spPr>
          <a:xfrm>
            <a:off x="2745986" y="729846"/>
            <a:ext cx="6700028" cy="5398308"/>
          </a:xfrm>
          <a:prstGeom prst="rect">
            <a:avLst/>
          </a:prstGeom>
        </p:spPr>
      </p:pic>
    </p:spTree>
    <p:extLst>
      <p:ext uri="{BB962C8B-B14F-4D97-AF65-F5344CB8AC3E}">
        <p14:creationId xmlns:p14="http://schemas.microsoft.com/office/powerpoint/2010/main" val="10318483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190</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SQL Challenge with Danny 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Challenge with Danny Ma</dc:title>
  <dc:creator>Pavan G N</dc:creator>
  <cp:lastModifiedBy>Pavan G N</cp:lastModifiedBy>
  <cp:revision>1</cp:revision>
  <dcterms:created xsi:type="dcterms:W3CDTF">2024-01-22T05:32:26Z</dcterms:created>
  <dcterms:modified xsi:type="dcterms:W3CDTF">2024-01-22T06:55:04Z</dcterms:modified>
</cp:coreProperties>
</file>