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386800" cy="30279975"/>
  <p:notesSz cx="6858000" cy="9144000"/>
  <p:defaultTextStyle>
    <a:defPPr>
      <a:defRPr lang="fr-FR"/>
    </a:defPPr>
    <a:lvl1pPr marL="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42" y="-7650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04010" y="9406420"/>
            <a:ext cx="18178780" cy="649056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D686-D56C-4C04-B5FD-AD39A8023C7D}" type="datetimeFigureOut">
              <a:rPr lang="fr-FR" smtClean="0"/>
              <a:t>22/04/2017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EDE6-93DA-4A8A-B7EE-05DE8C5EF3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92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D686-D56C-4C04-B5FD-AD39A8023C7D}" type="datetimeFigureOut">
              <a:rPr lang="fr-FR" smtClean="0"/>
              <a:t>22/04/2017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EDE6-93DA-4A8A-B7EE-05DE8C5EF3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18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36264736" y="5355072"/>
            <a:ext cx="11254060" cy="11407560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502553" y="5355072"/>
            <a:ext cx="33405737" cy="11407560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D686-D56C-4C04-B5FD-AD39A8023C7D}" type="datetimeFigureOut">
              <a:rPr lang="fr-FR" smtClean="0"/>
              <a:t>22/04/2017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EDE6-93DA-4A8A-B7EE-05DE8C5EF3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913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D686-D56C-4C04-B5FD-AD39A8023C7D}" type="datetimeFigureOut">
              <a:rPr lang="fr-FR" smtClean="0"/>
              <a:t>22/04/2017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EDE6-93DA-4A8A-B7EE-05DE8C5EF3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8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89410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D686-D56C-4C04-B5FD-AD39A8023C7D}" type="datetimeFigureOut">
              <a:rPr lang="fr-FR" smtClean="0"/>
              <a:t>22/04/2017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EDE6-93DA-4A8A-B7EE-05DE8C5EF3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39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02554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5188899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D686-D56C-4C04-B5FD-AD39A8023C7D}" type="datetimeFigureOut">
              <a:rPr lang="fr-FR" smtClean="0"/>
              <a:t>22/04/2017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EDE6-93DA-4A8A-B7EE-05DE8C5EF3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26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086419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086419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D686-D56C-4C04-B5FD-AD39A8023C7D}" type="datetimeFigureOut">
              <a:rPr lang="fr-FR" smtClean="0"/>
              <a:t>22/04/2017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EDE6-93DA-4A8A-B7EE-05DE8C5EF3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84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D686-D56C-4C04-B5FD-AD39A8023C7D}" type="datetimeFigureOut">
              <a:rPr lang="fr-FR" smtClean="0"/>
              <a:t>22/04/2017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EDE6-93DA-4A8A-B7EE-05DE8C5EF3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448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D686-D56C-4C04-B5FD-AD39A8023C7D}" type="datetimeFigureOut">
              <a:rPr lang="fr-FR" smtClean="0"/>
              <a:t>22/04/2017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EDE6-93DA-4A8A-B7EE-05DE8C5EF3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5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D686-D56C-4C04-B5FD-AD39A8023C7D}" type="datetimeFigureOut">
              <a:rPr lang="fr-FR" smtClean="0"/>
              <a:t>22/04/2017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EDE6-93DA-4A8A-B7EE-05DE8C5EF3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3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D686-D56C-4C04-B5FD-AD39A8023C7D}" type="datetimeFigureOut">
              <a:rPr lang="fr-FR" smtClean="0"/>
              <a:t>22/04/2017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EDE6-93DA-4A8A-B7EE-05DE8C5EF3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72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AD686-D56C-4C04-B5FD-AD39A8023C7D}" type="datetimeFigureOut">
              <a:rPr lang="fr-FR" smtClean="0"/>
              <a:t>22/04/2017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4EDE6-93DA-4A8A-B7EE-05DE8C5EF3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96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eg"/><Relationship Id="rId7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jpeg"/><Relationship Id="rId5" Type="http://schemas.openxmlformats.org/officeDocument/2006/relationships/hyperlink" Target="http://galileo-cpe.net/" TargetMode="External"/><Relationship Id="rId10" Type="http://schemas.openxmlformats.org/officeDocument/2006/relationships/image" Target="../media/image8.jpeg"/><Relationship Id="rId4" Type="http://schemas.openxmlformats.org/officeDocument/2006/relationships/image" Target="../media/image3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39" y="441784"/>
            <a:ext cx="3874173" cy="3661760"/>
          </a:xfrm>
          <a:prstGeom prst="rect">
            <a:avLst/>
          </a:prstGeom>
        </p:spPr>
      </p:pic>
      <p:pic>
        <p:nvPicPr>
          <p:cNvPr id="1026" name="Picture 2" descr="C:\Users\Mayeul\Downloads\CPE-lyon-haut def 300 DPI pour paruti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778" y="0"/>
            <a:ext cx="5238990" cy="37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ayeul\Documents\0 CPE\GALILEO\drap-francai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25751"/>
            <a:ext cx="5184576" cy="345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453712" y="2290239"/>
            <a:ext cx="1126462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Galiléo – CPE LYON</a:t>
            </a:r>
          </a:p>
          <a:p>
            <a:pPr algn="ctr"/>
            <a:r>
              <a:rPr lang="fr-FR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FRANCE</a:t>
            </a:r>
            <a:endParaRPr lang="fr-FR" sz="8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436816" y="25755660"/>
            <a:ext cx="593880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AZZANO	 Guilhem</a:t>
            </a:r>
          </a:p>
          <a:p>
            <a:r>
              <a:rPr lang="fr-FR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 DEAUT	 Megan</a:t>
            </a:r>
          </a:p>
          <a:p>
            <a:r>
              <a:rPr lang="fr-FR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PERETTI 	 Alexandre</a:t>
            </a:r>
          </a:p>
          <a:p>
            <a:r>
              <a:rPr lang="fr-FR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MIGAUD 	 Sylvain</a:t>
            </a:r>
          </a:p>
          <a:p>
            <a:r>
              <a:rPr lang="fr-FR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PIQUET 	 Anthony</a:t>
            </a:r>
          </a:p>
          <a:p>
            <a:r>
              <a:rPr lang="fr-FR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SEAUVE	 Florian</a:t>
            </a:r>
          </a:p>
          <a:p>
            <a:r>
              <a:rPr lang="fr-FR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ALTOUNIAN  Sébastien</a:t>
            </a:r>
          </a:p>
          <a:p>
            <a:r>
              <a:rPr lang="fr-FR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ERBACHER	 Pierre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1375621" y="29151349"/>
            <a:ext cx="107207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http://</a:t>
            </a:r>
            <a:r>
              <a:rPr lang="fr-FR" sz="32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galileo-cpe.net</a:t>
            </a:r>
            <a:r>
              <a:rPr lang="fr-FR" sz="32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/</a:t>
            </a:r>
            <a:endParaRPr lang="fr-FR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galileo@cpe.fr</a:t>
            </a:r>
            <a:endParaRPr lang="fr-F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36338" y="13109440"/>
            <a:ext cx="285847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Tchang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510764" y="5394237"/>
            <a:ext cx="464101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Cowboy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79539" y="15270627"/>
            <a:ext cx="12102006" cy="963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 performed / </a:t>
            </a:r>
            <a:r>
              <a:rPr lang="en-US" sz="3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Objectif</a:t>
            </a:r>
            <a:r>
              <a:rPr lang="en-US" sz="3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Pick up the lunar module and build the village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3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Ramasse les modules lunaires pour construire le village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Characteristics / </a:t>
            </a:r>
            <a:r>
              <a:rPr lang="en-US" sz="3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Caractéristiques</a:t>
            </a:r>
            <a:r>
              <a:rPr lang="en-US" sz="3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clamp with 3 degrees of freedom to pick up, rotate and store the lunar modules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3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 pince avec 3 degrés de liberté pour attraper et stocker les modules lunaires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cool charger designed as a Colt Barrel to store lunar modules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3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 chargeur rotatif pour stocker les </a:t>
            </a:r>
            <a:r>
              <a:rPr lang="fr-FR" sz="3600" b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modules lunaires.</a:t>
            </a:r>
            <a:endParaRPr lang="fr-FR" sz="3600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fr-FR" sz="4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9061513" y="7056127"/>
            <a:ext cx="11930088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 performed / </a:t>
            </a:r>
            <a:r>
              <a:rPr lang="en-US" sz="3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Objectif</a:t>
            </a:r>
            <a:r>
              <a:rPr lang="en-US" sz="3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Pick up the ore and carry it to the base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3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Collecte le minerai et le ramène à la base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fr-FR" sz="36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Characteristics / </a:t>
            </a:r>
            <a:r>
              <a:rPr lang="en-US" sz="3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Caractéristiques</a:t>
            </a:r>
            <a:r>
              <a:rPr lang="en-US" sz="3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lasso powered by a 13kg\cm servomotor to catch the ore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3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 servomoteur puissant pour manipuler le lasso qui attrape le minerai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specially design wheel to cross the bascule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3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 roue spécialement conçue pour passer la bascule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2936" y="27123763"/>
            <a:ext cx="2944368" cy="227380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90" r="24253"/>
          <a:stretch/>
        </p:blipFill>
        <p:spPr>
          <a:xfrm>
            <a:off x="335361" y="8305498"/>
            <a:ext cx="2160240" cy="66675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3576" y="3458537"/>
            <a:ext cx="4153224" cy="3871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38" t="-728" r="5038" b="728"/>
          <a:stretch/>
        </p:blipFill>
        <p:spPr>
          <a:xfrm>
            <a:off x="11107009" y="24140987"/>
            <a:ext cx="3169172" cy="4958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92"/>
          <a:stretch/>
        </p:blipFill>
        <p:spPr>
          <a:xfrm>
            <a:off x="13362070" y="15701812"/>
            <a:ext cx="6949006" cy="836451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64" b="31807"/>
          <a:stretch/>
        </p:blipFill>
        <p:spPr>
          <a:xfrm>
            <a:off x="2646043" y="6820570"/>
            <a:ext cx="5657850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140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158</Words>
  <Application>Microsoft Office PowerPoint</Application>
  <PresentationFormat>Personnalisé</PresentationFormat>
  <Paragraphs>32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Mayeul</dc:creator>
  <cp:lastModifiedBy>Sylvain</cp:lastModifiedBy>
  <cp:revision>19</cp:revision>
  <dcterms:created xsi:type="dcterms:W3CDTF">2016-05-20T11:03:31Z</dcterms:created>
  <dcterms:modified xsi:type="dcterms:W3CDTF">2017-04-22T14:15:16Z</dcterms:modified>
</cp:coreProperties>
</file>