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cda4127f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cda4127f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cda4127f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cda4127f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cda4127f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cda4127f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cda4127f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cda4127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cda4127f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cda4127f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cda4127f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cda4127f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cda4127fa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cda4127fa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cda4127fa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cda4127fa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cda4127fa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cda4127fa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cda4127f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cda4127f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cda4127fa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cda4127fa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5775" y="1866750"/>
            <a:ext cx="6755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6000">
                <a:solidFill>
                  <a:schemeClr val="dk1"/>
                </a:solidFill>
              </a:rPr>
              <a:t>P</a:t>
            </a:r>
            <a:r>
              <a:rPr b="1" lang="en" sz="6000">
                <a:solidFill>
                  <a:schemeClr val="dk1"/>
                </a:solidFill>
              </a:rPr>
              <a:t>roject Name</a:t>
            </a:r>
            <a:endParaRPr b="1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855300"/>
            <a:ext cx="8520600" cy="3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Click to add your d</a:t>
            </a:r>
            <a:r>
              <a:rPr lang="en"/>
              <a:t>evelopment progress of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878150"/>
            <a:ext cx="8520600" cy="3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Click to add the d</a:t>
            </a:r>
            <a:r>
              <a:rPr lang="en"/>
              <a:t>evelopment plan for the remaining part of the hackathon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889650" y="2446000"/>
            <a:ext cx="6755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  <a:highlight>
                  <a:srgbClr val="D1B4DA"/>
                </a:highlight>
              </a:rPr>
              <a:t>Thank you</a:t>
            </a:r>
            <a:endParaRPr b="1" sz="2200">
              <a:highlight>
                <a:srgbClr val="D1B4DA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855300"/>
            <a:ext cx="8520600" cy="3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Description : *Note: This is just a description page about the </a:t>
            </a:r>
            <a:r>
              <a:rPr lang="en" sz="4800">
                <a:solidFill>
                  <a:schemeClr val="dk1"/>
                </a:solidFill>
              </a:rPr>
              <a:t>requirement</a:t>
            </a:r>
            <a:r>
              <a:rPr lang="en" sz="4800">
                <a:solidFill>
                  <a:schemeClr val="dk1"/>
                </a:solidFill>
              </a:rPr>
              <a:t> of demo video, it does not need to be included in the final PPT page, you can delete this page at any time. </a:t>
            </a: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Submission of a video demonstration of your application (PPT presentation (optional) + application demo)</a:t>
            </a:r>
            <a:endParaRPr sz="48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800">
                <a:solidFill>
                  <a:schemeClr val="dk1"/>
                </a:solidFill>
              </a:rPr>
              <a:t>The video should be uploaded to YouTube and publicly viewable</a:t>
            </a:r>
            <a:endParaRPr sz="48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4800">
                <a:solidFill>
                  <a:schemeClr val="dk1"/>
                </a:solidFill>
              </a:rPr>
              <a:t>Upload your video to YouTube. It can be unlisted, but must be viewable via link</a:t>
            </a:r>
            <a:endParaRPr sz="48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4800">
                <a:solidFill>
                  <a:schemeClr val="dk1"/>
                </a:solidFill>
              </a:rPr>
              <a:t>Copy and paste the YouTube link to the designated submission portal</a:t>
            </a:r>
            <a:endParaRPr sz="48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800">
                <a:solidFill>
                  <a:schemeClr val="dk1"/>
                </a:solidFill>
              </a:rPr>
              <a:t>Time should not exceed 4 minutes.</a:t>
            </a:r>
            <a:endParaRPr sz="48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800">
                <a:solidFill>
                  <a:schemeClr val="dk1"/>
                </a:solidFill>
              </a:rPr>
              <a:t>Work Requirements:</a:t>
            </a:r>
            <a:endParaRPr sz="48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4800">
                <a:solidFill>
                  <a:schemeClr val="dk1"/>
                </a:solidFill>
              </a:rPr>
              <a:t>Must be the original work of the submitter, owned exclusively by the submitter, and not infringe upon any other individual or entity's intellectual property rights.</a:t>
            </a:r>
            <a:endParaRPr sz="48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4800">
                <a:solidFill>
                  <a:schemeClr val="dk1"/>
                </a:solidFill>
              </a:rPr>
              <a:t>Must use TiDB Serverless for application development.</a:t>
            </a:r>
            <a:endParaRPr sz="48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4800">
                <a:solidFill>
                  <a:schemeClr val="dk1"/>
                </a:solidFill>
              </a:rPr>
              <a:t>The submitted work must be a runnable demo.</a:t>
            </a:r>
            <a:endParaRPr sz="48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4800">
                <a:solidFill>
                  <a:schemeClr val="dk1"/>
                </a:solidFill>
              </a:rPr>
              <a:t>The work must not include any elements of cultural, regional, gender discrimination, political inclination, or violate others/public privacy.</a:t>
            </a:r>
            <a:endParaRPr sz="48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4800">
                <a:solidFill>
                  <a:schemeClr val="dk1"/>
                </a:solidFill>
              </a:rPr>
              <a:t>Language requirements: all submission materials must be in English; if not, participants must provide English translations for the demo video, text description and testing instructions, and all other submission materials.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39375" y="1864000"/>
            <a:ext cx="7866000" cy="2430600"/>
          </a:xfrm>
          <a:prstGeom prst="rect">
            <a:avLst/>
          </a:prstGeom>
          <a:effectLst>
            <a:outerShdw blurRad="157163" rotWithShape="0" algn="bl" dir="5400000" dist="314325">
              <a:srgbClr val="04D6F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Team Name &amp; Team Introduction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07350" y="1072450"/>
            <a:ext cx="7929300" cy="24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Click to add your team name &amp; team introduction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39375" y="1864000"/>
            <a:ext cx="7866000" cy="2430600"/>
          </a:xfrm>
          <a:prstGeom prst="rect">
            <a:avLst/>
          </a:prstGeom>
          <a:effectLst>
            <a:outerShdw blurRad="142875" rotWithShape="0" algn="bl" dir="5400000" dist="304800">
              <a:srgbClr val="04D6F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4800">
                <a:solidFill>
                  <a:srgbClr val="FFFFFF"/>
                </a:solidFill>
              </a:rPr>
              <a:t>Project Introduction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607350" y="1072450"/>
            <a:ext cx="7929300" cy="24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Click to add your project introduction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Target audience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problem are you solving or what user needs are you addressing?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are you addressing the problem/need from the user's perspective?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39375" y="1864000"/>
            <a:ext cx="7866000" cy="2430600"/>
          </a:xfrm>
          <a:prstGeom prst="rect">
            <a:avLst/>
          </a:prstGeom>
          <a:effectLst>
            <a:outerShdw blurRad="200025" rotWithShape="0" algn="bl" dir="5400000" dist="390525">
              <a:srgbClr val="04D6F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4800">
                <a:solidFill>
                  <a:srgbClr val="FFFFFF"/>
                </a:solidFill>
              </a:rPr>
              <a:t>Application Demo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368850" y="855300"/>
            <a:ext cx="8520600" cy="3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Click to add your a</a:t>
            </a:r>
            <a:r>
              <a:rPr lang="en"/>
              <a:t>pplication demo: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did you integrate TiDB Cloud serverless into your project?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Demonstration of application features and user 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Brief overview of your 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a technical standpoint, how did you solve key problems?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unique features have you built into the application?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are the main product qualities or achievements you want to highlight?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339375" y="1864000"/>
            <a:ext cx="7866000" cy="2430600"/>
          </a:xfrm>
          <a:prstGeom prst="rect">
            <a:avLst/>
          </a:prstGeom>
          <a:effectLst>
            <a:outerShdw blurRad="185738" rotWithShape="0" algn="bl" dir="5400000" dist="371475">
              <a:srgbClr val="04D6F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4800">
                <a:solidFill>
                  <a:srgbClr val="FFFFFF"/>
                </a:solidFill>
              </a:rPr>
              <a:t>Future Plan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