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cda4127fa_0_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cda4127fa_0_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cda4127fa_0_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cda4127fa_0_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cda4127fa_0_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cda4127fa_0_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cda4127fa_0_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cda4127fa_0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cda4127fa_0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cda4127fa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cda4127fa_0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cda4127fa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cda4127fa_4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cda4127fa_4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cda4127fa_4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cda4127fa_4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cda4127fa_4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cda4127fa_4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cda4127fa_0_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cda4127fa_0_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cda4127fa_4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cda4127fa_4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45775" y="1866750"/>
            <a:ext cx="67551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 panose="020B0604020202020204"/>
              <a:buNone/>
            </a:pPr>
            <a:r>
              <a:rPr lang="en-US" sz="6000" b="1">
                <a:solidFill>
                  <a:schemeClr val="tx1"/>
                </a:solidFill>
              </a:rPr>
              <a:t>RedPill</a:t>
            </a:r>
            <a:endParaRPr lang="en-US" sz="6000" b="1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2211070" y="3079750"/>
            <a:ext cx="4066540" cy="95186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  <a:effectLst>
            <a:glow rad="2286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784600" y="3096260"/>
            <a:ext cx="919480" cy="919480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030345" y="3173095"/>
            <a:ext cx="427990" cy="7645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body" idx="1"/>
          </p:nvPr>
        </p:nvSpPr>
        <p:spPr>
          <a:xfrm>
            <a:off x="311700" y="855300"/>
            <a:ext cx="8520600" cy="3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Click to add your development progress of the project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body" idx="1"/>
          </p:nvPr>
        </p:nvSpPr>
        <p:spPr>
          <a:xfrm>
            <a:off x="311700" y="878150"/>
            <a:ext cx="8520600" cy="3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Click to add the development plan for the remaining part of the hackathon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889650" y="2446000"/>
            <a:ext cx="6755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b="1">
                <a:solidFill>
                  <a:schemeClr val="dk1"/>
                </a:solidFill>
                <a:highlight>
                  <a:srgbClr val="D1B4DA"/>
                </a:highlight>
              </a:rPr>
              <a:t>Thank you</a:t>
            </a:r>
            <a:endParaRPr sz="2200" b="1">
              <a:highlight>
                <a:srgbClr val="D1B4DA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body" idx="1"/>
          </p:nvPr>
        </p:nvSpPr>
        <p:spPr>
          <a:xfrm>
            <a:off x="311700" y="855300"/>
            <a:ext cx="8520600" cy="3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1"/>
                </a:solidFill>
              </a:rPr>
              <a:t>Description : *Note: This is just a description page about the requirement of demo video, it does not need to be included in the final PPT page, you can delete this page at any time. </a:t>
            </a:r>
            <a:endParaRPr sz="48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4800">
                <a:solidFill>
                  <a:schemeClr val="dk1"/>
                </a:solidFill>
              </a:rPr>
              <a:t>Submission of a video demonstration of your application (PPT presentation (optional) + application demo)</a:t>
            </a:r>
            <a:endParaRPr sz="48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800">
                <a:solidFill>
                  <a:schemeClr val="dk1"/>
                </a:solidFill>
              </a:rPr>
              <a:t>The video should be uploaded to YouTube and publicly viewable</a:t>
            </a:r>
            <a:endParaRPr sz="4800">
              <a:solidFill>
                <a:schemeClr val="dk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 sz="4800">
                <a:solidFill>
                  <a:schemeClr val="dk1"/>
                </a:solidFill>
              </a:rPr>
              <a:t>Upload your video to YouTube. It can be unlisted, but must be viewable via link</a:t>
            </a:r>
            <a:endParaRPr sz="4800">
              <a:solidFill>
                <a:schemeClr val="dk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 sz="4800">
                <a:solidFill>
                  <a:schemeClr val="dk1"/>
                </a:solidFill>
              </a:rPr>
              <a:t>Copy and paste the YouTube link to the designated submission portal</a:t>
            </a:r>
            <a:endParaRPr sz="48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800">
                <a:solidFill>
                  <a:schemeClr val="dk1"/>
                </a:solidFill>
              </a:rPr>
              <a:t>Time should not exceed 4 minutes.</a:t>
            </a:r>
            <a:endParaRPr sz="48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4800">
                <a:solidFill>
                  <a:schemeClr val="dk1"/>
                </a:solidFill>
              </a:rPr>
              <a:t>Work Requirements:</a:t>
            </a:r>
            <a:endParaRPr sz="4800">
              <a:solidFill>
                <a:schemeClr val="dk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 sz="4800">
                <a:solidFill>
                  <a:schemeClr val="dk1"/>
                </a:solidFill>
              </a:rPr>
              <a:t>Must be the original work of the submitter, owned exclusively by the submitter, and not infringe upon any other individual or entity's intellectual property rights.</a:t>
            </a:r>
            <a:endParaRPr sz="4800">
              <a:solidFill>
                <a:schemeClr val="dk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 sz="4800">
                <a:solidFill>
                  <a:schemeClr val="dk1"/>
                </a:solidFill>
              </a:rPr>
              <a:t>Must use TiDB Serverless for application development.</a:t>
            </a:r>
            <a:endParaRPr sz="4800">
              <a:solidFill>
                <a:schemeClr val="dk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 sz="4800">
                <a:solidFill>
                  <a:schemeClr val="dk1"/>
                </a:solidFill>
              </a:rPr>
              <a:t>The submitted work must be a runnable demo.</a:t>
            </a:r>
            <a:endParaRPr sz="4800">
              <a:solidFill>
                <a:schemeClr val="dk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 sz="4800">
                <a:solidFill>
                  <a:schemeClr val="dk1"/>
                </a:solidFill>
              </a:rPr>
              <a:t>The work must not include any elements of cultural, regional, gender discrimination, political inclination, or violate others/public privacy.</a:t>
            </a:r>
            <a:endParaRPr sz="4800">
              <a:solidFill>
                <a:schemeClr val="dk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 sz="4800">
                <a:solidFill>
                  <a:schemeClr val="dk1"/>
                </a:solidFill>
              </a:rPr>
              <a:t>Language requirements: all submission materials must be in English; if not, participants must provide English translations for the demo video, text description and testing instructions, and all other submission materials.</a:t>
            </a:r>
            <a:endParaRPr sz="4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body" idx="1"/>
          </p:nvPr>
        </p:nvSpPr>
        <p:spPr>
          <a:xfrm>
            <a:off x="339375" y="1864000"/>
            <a:ext cx="7866000" cy="2430600"/>
          </a:xfrm>
          <a:prstGeom prst="rect">
            <a:avLst/>
          </a:prstGeom>
          <a:effectLst>
            <a:outerShdw blurRad="157163" dist="314325" dir="5400000" algn="bl" rotWithShape="0">
              <a:srgbClr val="04D6F9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</a:rPr>
              <a:t>Team Name &amp; Team Introduction</a:t>
            </a:r>
            <a:endParaRPr sz="4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body" idx="1"/>
          </p:nvPr>
        </p:nvSpPr>
        <p:spPr>
          <a:xfrm>
            <a:off x="607350" y="1072450"/>
            <a:ext cx="7929300" cy="24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Click to add your team name &amp; team introduction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body" idx="1"/>
          </p:nvPr>
        </p:nvSpPr>
        <p:spPr>
          <a:xfrm>
            <a:off x="339375" y="1864000"/>
            <a:ext cx="7866000" cy="2430600"/>
          </a:xfrm>
          <a:prstGeom prst="rect">
            <a:avLst/>
          </a:prstGeom>
          <a:effectLst>
            <a:outerShdw blurRad="142875" dist="304800" dir="5400000" algn="bl" rotWithShape="0">
              <a:srgbClr val="04D6F9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ctr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GB" sz="4800">
                <a:solidFill>
                  <a:srgbClr val="FFFFFF"/>
                </a:solidFill>
              </a:rPr>
              <a:t>Project Introduction</a:t>
            </a:r>
            <a:endParaRPr sz="4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body" idx="1"/>
          </p:nvPr>
        </p:nvSpPr>
        <p:spPr>
          <a:xfrm>
            <a:off x="607350" y="1072450"/>
            <a:ext cx="7929300" cy="24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Click to add your project introduction</a:t>
            </a:r>
            <a:endParaRPr lang="en-GB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Target audience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What problem are you solving or what user needs are you addressing?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are you addressing the problem/need from the user's perspective?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body" idx="1"/>
          </p:nvPr>
        </p:nvSpPr>
        <p:spPr>
          <a:xfrm>
            <a:off x="339375" y="1864000"/>
            <a:ext cx="7866000" cy="2430600"/>
          </a:xfrm>
          <a:prstGeom prst="rect">
            <a:avLst/>
          </a:prstGeom>
          <a:effectLst>
            <a:outerShdw blurRad="200025" dist="390525" dir="5400000" algn="bl" rotWithShape="0">
              <a:srgbClr val="04D6F9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ctr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GB" sz="4800">
                <a:solidFill>
                  <a:srgbClr val="FFFFFF"/>
                </a:solidFill>
              </a:rPr>
              <a:t>Application Demo</a:t>
            </a:r>
            <a:endParaRPr sz="4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body" idx="1"/>
          </p:nvPr>
        </p:nvSpPr>
        <p:spPr>
          <a:xfrm>
            <a:off x="368850" y="855300"/>
            <a:ext cx="8520600" cy="3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Click to add your application demo: </a:t>
            </a:r>
            <a:endParaRPr lang="en-GB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did you integrate TiDB Cloud serverless into your project?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Demonstration of application features and user flows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Brief overview of your technology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From a technical standpoint, how did you solve key problems?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What unique features have you built into the application?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What are the main product qualities or achievements you want to highlight?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body" idx="1"/>
          </p:nvPr>
        </p:nvSpPr>
        <p:spPr>
          <a:xfrm>
            <a:off x="339375" y="1864000"/>
            <a:ext cx="7866000" cy="2430600"/>
          </a:xfrm>
          <a:prstGeom prst="rect">
            <a:avLst/>
          </a:prstGeom>
          <a:effectLst>
            <a:outerShdw blurRad="185738" dist="371475" dir="5400000" algn="bl" rotWithShape="0">
              <a:srgbClr val="04D6F9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ctr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GB" sz="4800">
                <a:solidFill>
                  <a:srgbClr val="FFFFFF"/>
                </a:solidFill>
              </a:rPr>
              <a:t>Future Plan</a:t>
            </a:r>
            <a:endParaRPr sz="4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1994</Words>
  <Application>WPS 演示</Application>
  <PresentationFormat/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Arial</vt:lpstr>
      <vt:lpstr>微软雅黑</vt:lpstr>
      <vt:lpstr>Arial Unicode MS</vt:lpstr>
      <vt:lpstr>Simple Dark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</cp:revision>
  <dcterms:created xsi:type="dcterms:W3CDTF">2023-07-28T09:42:47Z</dcterms:created>
  <dcterms:modified xsi:type="dcterms:W3CDTF">2023-07-28T09:45:47Z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</Properties>
</file>