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74" r:id="rId4"/>
    <p:sldId id="261" r:id="rId5"/>
    <p:sldId id="268" r:id="rId6"/>
    <p:sldId id="277" r:id="rId7"/>
    <p:sldId id="278" r:id="rId8"/>
    <p:sldId id="275" r:id="rId9"/>
    <p:sldId id="279" r:id="rId10"/>
    <p:sldId id="281" r:id="rId11"/>
    <p:sldId id="280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pos="1572" userDrawn="1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26A64E"/>
    <a:srgbClr val="CF6656"/>
    <a:srgbClr val="494545"/>
    <a:srgbClr val="FEEED7"/>
    <a:srgbClr val="EDB8A5"/>
    <a:srgbClr val="2BB957"/>
    <a:srgbClr val="FFFFFF"/>
    <a:srgbClr val="E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howGuides="1">
      <p:cViewPr varScale="1">
        <p:scale>
          <a:sx n="59" d="100"/>
          <a:sy n="59" d="100"/>
        </p:scale>
        <p:origin x="78" y="1296"/>
      </p:cViewPr>
      <p:guideLst>
        <p:guide orient="horz" pos="2160"/>
        <p:guide pos="1345"/>
        <p:guide pos="4520"/>
        <p:guide pos="1572"/>
        <p:guide orient="horz" pos="3612"/>
        <p:guide pos="7469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4B07-34B1-46A3-8E67-14BBB6D04A92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9273-D176-45AA-8C41-D965E4A79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PyGame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링크있다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영상재생하자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2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라이브러리 사용은 </a:t>
            </a:r>
            <a:r>
              <a:rPr lang="ko-KR" altLang="en-US" dirty="0" err="1" smtClean="0"/>
              <a:t>함수사용을</a:t>
            </a:r>
            <a:r>
              <a:rPr lang="ko-KR" altLang="en-US" dirty="0" smtClean="0"/>
              <a:t> 배운 뒤에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중간고사 끝나고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 진행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마지막 세미나에서는 </a:t>
            </a:r>
            <a:r>
              <a:rPr lang="ko-KR" altLang="en-US" dirty="0" err="1" smtClean="0"/>
              <a:t>크롤러</a:t>
            </a:r>
            <a:r>
              <a:rPr lang="ko-KR" altLang="en-US" dirty="0" smtClean="0"/>
              <a:t> 만들기를 진행합니다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2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135560" y="0"/>
            <a:ext cx="10056440" cy="5899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89935"/>
            <a:ext cx="2135560" cy="6268065"/>
          </a:xfrm>
          <a:prstGeom prst="rect">
            <a:avLst/>
          </a:prstGeom>
          <a:solidFill>
            <a:srgbClr val="33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279576" y="120436"/>
            <a:ext cx="9721080" cy="349062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슬라이드 제목 쓰는 곳</a:t>
            </a:r>
            <a:r>
              <a:rPr lang="en-US" altLang="ko-KR" dirty="0" smtClean="0"/>
              <a:t>!!!!!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2135560" cy="589935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657636" y="242542"/>
            <a:ext cx="1333908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05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프로젝트 이름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657636" y="98526"/>
            <a:ext cx="1333908" cy="206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80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smtClean="0"/>
              <a:t>프로젝트 슬로건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306878" y="188286"/>
            <a:ext cx="34350" cy="2133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4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UCyfdzP-i8?t=10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5355724" y="2829451"/>
            <a:ext cx="4844732" cy="1185901"/>
            <a:chOff x="5214421" y="3068729"/>
            <a:chExt cx="4193947" cy="881378"/>
          </a:xfrm>
        </p:grpSpPr>
        <p:sp>
          <p:nvSpPr>
            <p:cNvPr id="3" name="TextBox 2"/>
            <p:cNvSpPr txBox="1"/>
            <p:nvPr/>
          </p:nvSpPr>
          <p:spPr>
            <a:xfrm>
              <a:off x="5231904" y="3429000"/>
              <a:ext cx="2543884" cy="28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9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문법부터 라이브러리까지</a:t>
              </a:r>
              <a:endParaRPr lang="ko-KR" altLang="en-US" sz="19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421" y="3068729"/>
              <a:ext cx="3839195" cy="43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a로케트" panose="02020600000000000000" pitchFamily="18" charset="-127"/>
                  <a:ea typeface="a로케트" panose="02020600000000000000" pitchFamily="18" charset="-127"/>
                </a:rPr>
                <a:t>Python</a:t>
              </a:r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그누빌</a:t>
              </a:r>
              <a:r>
                <a:rPr lang="ko-KR" altLang="en-US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세미나</a:t>
              </a:r>
              <a:endParaRPr lang="ko-KR" altLang="en-US" sz="3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31904" y="3714930"/>
              <a:ext cx="4176464" cy="235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10000"/>
                </a:lnSpc>
                <a:spcBef>
                  <a:spcPts val="1000"/>
                </a:spcBef>
              </a:pPr>
              <a:r>
                <a:rPr lang="ko-KR" altLang="en-US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제 </a:t>
              </a:r>
              <a:r>
                <a:rPr lang="en-US" altLang="ko-KR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</a:t>
              </a:r>
              <a:r>
                <a:rPr lang="ko-KR" altLang="en-US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주차</a:t>
              </a:r>
              <a:endParaRPr lang="ko-KR" altLang="en-US" sz="14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오프라인 세미나 주요 </a:t>
            </a:r>
            <a:r>
              <a:rPr lang="ko-KR" altLang="en-US" dirty="0" err="1" smtClean="0"/>
              <a:t>진행내용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구름 가입하기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72" y="2504964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것</a:t>
            </a:r>
          </a:p>
        </p:txBody>
      </p:sp>
      <p:sp>
        <p:nvSpPr>
          <p:cNvPr id="24" name="타원 23"/>
          <p:cNvSpPr/>
          <p:nvPr/>
        </p:nvSpPr>
        <p:spPr>
          <a:xfrm>
            <a:off x="1919536" y="2697077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39616" y="1563686"/>
            <a:ext cx="842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라이브러리 사용법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request,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39615" y="2771462"/>
            <a:ext cx="842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주어진 문제 풀기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의논 가능</a:t>
            </a:r>
            <a:r>
              <a:rPr lang="en-US" altLang="ko-KR" dirty="0" smtClean="0"/>
              <a:t>! 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11624" y="3890777"/>
            <a:ext cx="842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풀면서 질의응답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65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구름 가입하기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9536" y="3140968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96069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50615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파이썬으로</a:t>
            </a:r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할 수 있는 것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3912" y="285293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QnA</a:t>
            </a:r>
            <a:endParaRPr lang="ko-KR" altLang="en-US" sz="9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572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60964" y="5229200"/>
            <a:ext cx="30700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4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ko-KR" altLang="en-US" sz="4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8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구름</a:t>
            </a:r>
            <a:r>
              <a:rPr lang="en-US" altLang="ko-KR" dirty="0" smtClean="0"/>
              <a:t>(hufs.goorm.io)</a:t>
            </a:r>
            <a:r>
              <a:rPr lang="ko-KR" altLang="en-US" dirty="0" smtClean="0"/>
              <a:t> 가입하기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구름 가입하기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파이썬으로</a:t>
            </a:r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할 수 있는</a:t>
            </a:r>
            <a:r>
              <a:rPr lang="ko-KR" altLang="en-US" sz="900" b="1" kern="120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것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50" y="810870"/>
            <a:ext cx="5399931" cy="519569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015880" y="3889102"/>
            <a:ext cx="1224136" cy="1800200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구름</a:t>
            </a:r>
            <a:r>
              <a:rPr lang="en-US" altLang="ko-KR" dirty="0" smtClean="0"/>
              <a:t>(hufs.goorm.io)</a:t>
            </a:r>
            <a:r>
              <a:rPr lang="ko-KR" altLang="en-US" dirty="0" smtClean="0"/>
              <a:t> 가입하기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구름 가입하기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50" y="810870"/>
            <a:ext cx="5399931" cy="5195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1864" y="220486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hufs.goorm.io</a:t>
            </a:r>
            <a:endParaRPr lang="ko-KR" altLang="en-US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세미나 일정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구름 가입하기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22284"/>
              </p:ext>
            </p:extLst>
          </p:nvPr>
        </p:nvGraphicFramePr>
        <p:xfrm>
          <a:off x="2327520" y="1043872"/>
          <a:ext cx="9696452" cy="511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3">
                  <a:extLst>
                    <a:ext uri="{9D8B030D-6E8A-4147-A177-3AD203B41FA5}">
                      <a16:colId xmlns:a16="http://schemas.microsoft.com/office/drawing/2014/main" val="76752292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3328698664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1698327153"/>
                    </a:ext>
                  </a:extLst>
                </a:gridCol>
                <a:gridCol w="2424113">
                  <a:extLst>
                    <a:ext uri="{9D8B030D-6E8A-4147-A177-3AD203B41FA5}">
                      <a16:colId xmlns:a16="http://schemas.microsoft.com/office/drawing/2014/main" val="2807626090"/>
                    </a:ext>
                  </a:extLst>
                </a:gridCol>
              </a:tblGrid>
              <a:tr h="633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차 세미나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차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세미나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69728"/>
                  </a:ext>
                </a:extLst>
              </a:tr>
              <a:tr h="975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~3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~ 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~ 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11, 12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ffectLst/>
                        </a:rPr>
                        <a:t>클래스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52346"/>
                  </a:ext>
                </a:extLst>
              </a:tr>
              <a:tr h="426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차 세미나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차 세미나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44085"/>
                  </a:ext>
                </a:extLst>
              </a:tr>
              <a:tr h="701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~ 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~ 7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~ 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~ 14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97864"/>
                  </a:ext>
                </a:extLst>
              </a:tr>
              <a:tr h="426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차 세미나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차 세미나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98838"/>
                  </a:ext>
                </a:extLst>
              </a:tr>
              <a:tr h="7013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학교 시험준비</a:t>
                      </a: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주간 쉽니다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~ 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라이브러리 익히기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추가예정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75515"/>
                  </a:ext>
                </a:extLst>
              </a:tr>
              <a:tr h="125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~~~ 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effectLst/>
                        </a:rPr>
                        <a:t>~ 10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강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solidFill>
                            <a:schemeClr val="tx1"/>
                          </a:solidFill>
                          <a:effectLst/>
                        </a:rPr>
                        <a:t>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effectLst/>
                        </a:rPr>
                        <a:t>차 마지막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세미나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effectLst/>
                        </a:rPr>
                        <a:t>자신만의 </a:t>
                      </a:r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effectLst/>
                        </a:rPr>
                        <a:t>크롤러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5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effectLst/>
                        </a:rPr>
                        <a:t>만들어보기</a:t>
                      </a:r>
                      <a:endParaRPr lang="ko-KR" alt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58643"/>
                  </a:ext>
                </a:extLst>
              </a:tr>
            </a:tbl>
          </a:graphicData>
        </a:graphic>
      </p:graphicFrame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1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구름 가입하기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en-US" altLang="ko-KR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93183" y="1402034"/>
            <a:ext cx="72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 암스테르담의 귀도 반 </a:t>
            </a:r>
            <a:r>
              <a:rPr lang="ko-KR" altLang="en-US" dirty="0" err="1" smtClean="0"/>
              <a:t>로섬</a:t>
            </a:r>
            <a:r>
              <a:rPr lang="en-US" altLang="ko-KR" dirty="0" smtClean="0"/>
              <a:t>(Guido Van Rossum)</a:t>
            </a:r>
            <a:r>
              <a:rPr lang="ko-KR" altLang="en-US" dirty="0" smtClean="0"/>
              <a:t>이 개발한 인터프리터 언어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95550" y="2950570"/>
            <a:ext cx="820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외국에서 교육 목적뿐 아니라 실무에서도 많이 사용되고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 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en-US" altLang="ko-KR" dirty="0" err="1" smtClean="0">
                <a:sym typeface="Wingdings" panose="05000000000000000000" pitchFamily="2" charset="2"/>
              </a:rPr>
              <a:t>DropBox</a:t>
            </a:r>
            <a:r>
              <a:rPr lang="en-US" altLang="ko-KR" dirty="0" smtClean="0">
                <a:sym typeface="Wingdings" panose="05000000000000000000" pitchFamily="2" charset="2"/>
              </a:rPr>
              <a:t>, Django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2453" y="4806436"/>
            <a:ext cx="72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장점</a:t>
            </a:r>
            <a:endParaRPr lang="en-US" altLang="ko-KR" b="1" dirty="0" smtClean="0"/>
          </a:p>
          <a:p>
            <a:r>
              <a:rPr lang="ko-KR" altLang="en-US" dirty="0" smtClean="0"/>
              <a:t>공동작업과 유지보수가 매우 쉽고 편하다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7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/>
              <a:t> </a:t>
            </a:r>
            <a:r>
              <a:rPr lang="ko-KR" altLang="en-US" dirty="0" smtClean="0"/>
              <a:t>맛보기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구름 가입하기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en-US" altLang="ko-KR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95550" y="1179268"/>
            <a:ext cx="8427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프로그래밍이란 인간이 생각하는 것을 컴퓨터에 지시하는 행위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사람이 생각하는 방식 그대로 표현할 수 있는 언어</a:t>
            </a:r>
            <a:endParaRPr lang="en-US" altLang="ko-KR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11624" y="2985634"/>
            <a:ext cx="537826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A8017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kumimoji="0" lang="ko-KR" altLang="ko-KR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"4가 있습니다"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11624" y="4293096"/>
            <a:ext cx="8427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프로그래밍을 모르더라도 직관적으로 무엇을 뜻하는지 알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1,2,3,4 </a:t>
            </a:r>
            <a:r>
              <a:rPr lang="ko-KR" altLang="en-US" dirty="0" smtClean="0"/>
              <a:t>중에 있으면 </a:t>
            </a:r>
            <a:r>
              <a:rPr lang="en-US" altLang="ko-KR" dirty="0" smtClean="0"/>
              <a:t>”4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”” </a:t>
            </a:r>
            <a:r>
              <a:rPr lang="ko-KR" altLang="en-US" dirty="0" smtClean="0"/>
              <a:t>를 출력한다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418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구름 가입하기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en-US" altLang="ko-KR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528579" y="1179268"/>
            <a:ext cx="569867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perl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perl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"%6s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interpreter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"%6s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compiler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FF56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reach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A33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맛보기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11624" y="4293096"/>
            <a:ext cx="8427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예제는 프로그래밍 언어를 판별하여</a:t>
            </a:r>
            <a:endParaRPr lang="en-US" altLang="ko-KR" dirty="0" smtClean="0"/>
          </a:p>
          <a:p>
            <a:r>
              <a:rPr lang="ko-KR" altLang="en-US" dirty="0" smtClean="0"/>
              <a:t>그에 맞는 문장을 출력하는 프로그램 예제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 속 구문은 </a:t>
            </a:r>
            <a:r>
              <a:rPr lang="en-US" altLang="ko-KR" dirty="0" smtClean="0"/>
              <a:t>Tab(</a:t>
            </a:r>
            <a:r>
              <a:rPr lang="ko-KR" altLang="en-US" dirty="0" smtClean="0"/>
              <a:t>스페이스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이용해서 줄을 맞춰 구분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10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할 수 있는 것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구름 가입하기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72" y="2504964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것</a:t>
            </a:r>
          </a:p>
        </p:txBody>
      </p:sp>
      <p:sp>
        <p:nvSpPr>
          <p:cNvPr id="24" name="타원 23"/>
          <p:cNvSpPr/>
          <p:nvPr/>
        </p:nvSpPr>
        <p:spPr>
          <a:xfrm>
            <a:off x="1919536" y="2697077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ake python with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075562"/>
            <a:ext cx="40324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plus friend 자동api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890709"/>
            <a:ext cx="4176464" cy="278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ural network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3892956"/>
            <a:ext cx="4176464" cy="271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file25.uf.tistory.com/image/24514848574BE0A708D2A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12" y="788180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할 수 있는 것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구름 가입하기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kern="1200" baseline="0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파이썬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?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72" y="2504964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파이썬으로</a:t>
            </a: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있는 것</a:t>
            </a:r>
          </a:p>
        </p:txBody>
      </p:sp>
      <p:sp>
        <p:nvSpPr>
          <p:cNvPr id="24" name="타원 23"/>
          <p:cNvSpPr/>
          <p:nvPr/>
        </p:nvSpPr>
        <p:spPr>
          <a:xfrm>
            <a:off x="1919536" y="2697077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" name="Picture 2" descr="http://cdn-ak.f.st-hatena.com/images/fotolife/l/l94q/20150902/20150902013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43" y="1225119"/>
            <a:ext cx="847554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926438" y="6093883"/>
            <a:ext cx="842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Neural Algorithm of Artistic Style </a:t>
            </a:r>
            <a:r>
              <a:rPr lang="ko-KR" altLang="en-US" dirty="0" smtClean="0"/>
              <a:t>결과물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9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B95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656</Words>
  <Application>Microsoft Office PowerPoint</Application>
  <PresentationFormat>와이드스크린</PresentationFormat>
  <Paragraphs>171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a로케트</vt:lpstr>
      <vt:lpstr>나눔바른고딕</vt:lpstr>
      <vt:lpstr>나눔바른고딕 Light</vt:lpstr>
      <vt:lpstr>나눔스퀘어 Bold</vt:lpstr>
      <vt:lpstr>맑은 고딕</vt:lpstr>
      <vt:lpstr>배달의민족 한나는 열한살</vt:lpstr>
      <vt:lpstr>Arial</vt:lpstr>
      <vt:lpstr>Consolas</vt:lpstr>
      <vt:lpstr>Wingdings</vt:lpstr>
      <vt:lpstr>Office 테마</vt:lpstr>
      <vt:lpstr>PowerPoint 프레젠테이션</vt:lpstr>
      <vt:lpstr>구름(hufs.goorm.io) 가입하기</vt:lpstr>
      <vt:lpstr>구름(hufs.goorm.io) 가입하기</vt:lpstr>
      <vt:lpstr>세미나 일정</vt:lpstr>
      <vt:lpstr>파이썬?</vt:lpstr>
      <vt:lpstr>파이썬 맛보기</vt:lpstr>
      <vt:lpstr>파이썬 맛보기</vt:lpstr>
      <vt:lpstr>파이썬으로 할 수 있는 것</vt:lpstr>
      <vt:lpstr>파이썬으로 할 수 있는 것</vt:lpstr>
      <vt:lpstr>오프라인 세미나 주요 진행내용</vt:lpstr>
      <vt:lpstr>QnA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Aaron Roh</cp:lastModifiedBy>
  <cp:revision>82</cp:revision>
  <dcterms:created xsi:type="dcterms:W3CDTF">2016-03-14T13:41:19Z</dcterms:created>
  <dcterms:modified xsi:type="dcterms:W3CDTF">2018-03-21T08:55:57Z</dcterms:modified>
</cp:coreProperties>
</file>