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6" r:id="rId2"/>
    <p:sldId id="267" r:id="rId3"/>
    <p:sldId id="301" r:id="rId4"/>
    <p:sldId id="306" r:id="rId5"/>
    <p:sldId id="308" r:id="rId6"/>
    <p:sldId id="307" r:id="rId7"/>
    <p:sldId id="309" r:id="rId8"/>
    <p:sldId id="310" r:id="rId9"/>
    <p:sldId id="311" r:id="rId10"/>
    <p:sldId id="316" r:id="rId11"/>
    <p:sldId id="261" r:id="rId12"/>
    <p:sldId id="315" r:id="rId13"/>
    <p:sldId id="314" r:id="rId14"/>
    <p:sldId id="302" r:id="rId15"/>
    <p:sldId id="313" r:id="rId16"/>
    <p:sldId id="305" r:id="rId17"/>
    <p:sldId id="279" r:id="rId18"/>
    <p:sldId id="280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345" userDrawn="1">
          <p15:clr>
            <a:srgbClr val="A4A3A4"/>
          </p15:clr>
        </p15:guide>
        <p15:guide id="3" pos="4520" userDrawn="1">
          <p15:clr>
            <a:srgbClr val="A4A3A4"/>
          </p15:clr>
        </p15:guide>
        <p15:guide id="4" pos="6153" userDrawn="1">
          <p15:clr>
            <a:srgbClr val="A4A3A4"/>
          </p15:clr>
        </p15:guide>
        <p15:guide id="5" orient="horz" pos="3612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orient="horz" pos="10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26A64E"/>
    <a:srgbClr val="CF6656"/>
    <a:srgbClr val="494545"/>
    <a:srgbClr val="FEEED7"/>
    <a:srgbClr val="EDB8A5"/>
    <a:srgbClr val="2BB957"/>
    <a:srgbClr val="FFFFFF"/>
    <a:srgbClr val="EC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howGuides="1">
      <p:cViewPr varScale="1">
        <p:scale>
          <a:sx n="76" d="100"/>
          <a:sy n="76" d="100"/>
        </p:scale>
        <p:origin x="636" y="96"/>
      </p:cViewPr>
      <p:guideLst>
        <p:guide orient="horz" pos="2160"/>
        <p:guide pos="1345"/>
        <p:guide pos="4520"/>
        <p:guide pos="6153"/>
        <p:guide orient="horz" pos="3612"/>
        <p:guide pos="7469"/>
        <p:guide orient="horz" pos="102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아론" userId="50297041-ad0d-456c-b206-51fc866a22b8" providerId="ADAL" clId="{326159BF-2BB7-4D05-8056-8CEBA5221658}"/>
    <pc:docChg chg="undo custSel addSld delSld modSld sldOrd">
      <pc:chgData name="노아론" userId="50297041-ad0d-456c-b206-51fc866a22b8" providerId="ADAL" clId="{326159BF-2BB7-4D05-8056-8CEBA5221658}" dt="2018-05-09T00:27:18.657" v="4198" actId="20577"/>
      <pc:docMkLst>
        <pc:docMk/>
      </pc:docMkLst>
      <pc:sldChg chg="addSp delSp modSp">
        <pc:chgData name="노아론" userId="50297041-ad0d-456c-b206-51fc866a22b8" providerId="ADAL" clId="{326159BF-2BB7-4D05-8056-8CEBA5221658}" dt="2018-05-08T14:02:35.318" v="3393" actId="1076"/>
        <pc:sldMkLst>
          <pc:docMk/>
          <pc:sldMk cId="3098167851" sldId="261"/>
        </pc:sldMkLst>
        <pc:spChg chg="del">
          <ac:chgData name="노아론" userId="50297041-ad0d-456c-b206-51fc866a22b8" providerId="ADAL" clId="{326159BF-2BB7-4D05-8056-8CEBA5221658}" dt="2018-05-07T11:18:37.627" v="4" actId="478"/>
          <ac:spMkLst>
            <pc:docMk/>
            <pc:sldMk cId="3098167851" sldId="261"/>
            <ac:spMk id="2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14:22.609" v="977" actId="255"/>
          <ac:spMkLst>
            <pc:docMk/>
            <pc:sldMk cId="3098167851" sldId="261"/>
            <ac:spMk id="3" creationId="{00000000-0000-0000-0000-000000000000}"/>
          </ac:spMkLst>
        </pc:spChg>
        <pc:spChg chg="add mod">
          <ac:chgData name="노아론" userId="50297041-ad0d-456c-b206-51fc866a22b8" providerId="ADAL" clId="{326159BF-2BB7-4D05-8056-8CEBA5221658}" dt="2018-05-08T14:02:35.318" v="3393" actId="1076"/>
          <ac:spMkLst>
            <pc:docMk/>
            <pc:sldMk cId="3098167851" sldId="261"/>
            <ac:spMk id="14" creationId="{3D89FF64-EF76-4E90-B4F1-15DF8FE0C2B3}"/>
          </ac:spMkLst>
        </pc:spChg>
        <pc:spChg chg="del">
          <ac:chgData name="노아론" userId="50297041-ad0d-456c-b206-51fc866a22b8" providerId="ADAL" clId="{326159BF-2BB7-4D05-8056-8CEBA5221658}" dt="2018-05-07T11:18:29.853" v="3" actId="478"/>
          <ac:spMkLst>
            <pc:docMk/>
            <pc:sldMk cId="3098167851" sldId="261"/>
            <ac:spMk id="16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2:48:43.335" v="68" actId="255"/>
          <ac:spMkLst>
            <pc:docMk/>
            <pc:sldMk cId="3098167851" sldId="261"/>
            <ac:spMk id="17" creationId="{00000000-0000-0000-0000-000000000000}"/>
          </ac:spMkLst>
        </pc:spChg>
        <pc:spChg chg="del mod">
          <ac:chgData name="노아론" userId="50297041-ad0d-456c-b206-51fc866a22b8" providerId="ADAL" clId="{326159BF-2BB7-4D05-8056-8CEBA5221658}" dt="2018-05-07T11:18:29.056" v="2" actId="478"/>
          <ac:spMkLst>
            <pc:docMk/>
            <pc:sldMk cId="3098167851" sldId="261"/>
            <ac:spMk id="18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10:25.807" v="917" actId="255"/>
          <ac:spMkLst>
            <pc:docMk/>
            <pc:sldMk cId="3098167851" sldId="261"/>
            <ac:spMk id="19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09:29.335" v="885" actId="255"/>
          <ac:spMkLst>
            <pc:docMk/>
            <pc:sldMk cId="3098167851" sldId="261"/>
            <ac:spMk id="20" creationId="{00000000-0000-0000-0000-000000000000}"/>
          </ac:spMkLst>
        </pc:spChg>
        <pc:picChg chg="add mod modCrop">
          <ac:chgData name="노아론" userId="50297041-ad0d-456c-b206-51fc866a22b8" providerId="ADAL" clId="{326159BF-2BB7-4D05-8056-8CEBA5221658}" dt="2018-05-08T14:02:32.200" v="3392" actId="1076"/>
          <ac:picMkLst>
            <pc:docMk/>
            <pc:sldMk cId="3098167851" sldId="261"/>
            <ac:picMk id="4" creationId="{DD938DD5-83EA-4602-A9E0-44177A340EA0}"/>
          </ac:picMkLst>
        </pc:picChg>
        <pc:picChg chg="add mod">
          <ac:chgData name="노아론" userId="50297041-ad0d-456c-b206-51fc866a22b8" providerId="ADAL" clId="{326159BF-2BB7-4D05-8056-8CEBA5221658}" dt="2018-05-08T13:59:08.750" v="3261" actId="1076"/>
          <ac:picMkLst>
            <pc:docMk/>
            <pc:sldMk cId="3098167851" sldId="261"/>
            <ac:picMk id="5" creationId="{A8352C32-53DC-4954-A7F6-B770775662AE}"/>
          </ac:picMkLst>
        </pc:picChg>
        <pc:picChg chg="del">
          <ac:chgData name="노아론" userId="50297041-ad0d-456c-b206-51fc866a22b8" providerId="ADAL" clId="{326159BF-2BB7-4D05-8056-8CEBA5221658}" dt="2018-05-07T11:18:28.518" v="1" actId="478"/>
          <ac:picMkLst>
            <pc:docMk/>
            <pc:sldMk cId="3098167851" sldId="261"/>
            <ac:picMk id="8194" creationId="{00000000-0000-0000-0000-000000000000}"/>
          </ac:picMkLst>
        </pc:picChg>
      </pc:sldChg>
      <pc:sldChg chg="modSp">
        <pc:chgData name="노아론" userId="50297041-ad0d-456c-b206-51fc866a22b8" providerId="ADAL" clId="{326159BF-2BB7-4D05-8056-8CEBA5221658}" dt="2018-05-08T11:03:26.315" v="2852" actId="20577"/>
        <pc:sldMkLst>
          <pc:docMk/>
          <pc:sldMk cId="1704503866" sldId="266"/>
        </pc:sldMkLst>
        <pc:spChg chg="mod">
          <ac:chgData name="노아론" userId="50297041-ad0d-456c-b206-51fc866a22b8" providerId="ADAL" clId="{326159BF-2BB7-4D05-8056-8CEBA5221658}" dt="2018-05-08T11:03:26.315" v="2852" actId="20577"/>
          <ac:spMkLst>
            <pc:docMk/>
            <pc:sldMk cId="1704503866" sldId="266"/>
            <ac:spMk id="3" creationId="{00000000-0000-0000-0000-000000000000}"/>
          </ac:spMkLst>
        </pc:spChg>
      </pc:sldChg>
      <pc:sldChg chg="addSp delSp modSp">
        <pc:chgData name="노아론" userId="50297041-ad0d-456c-b206-51fc866a22b8" providerId="ADAL" clId="{326159BF-2BB7-4D05-8056-8CEBA5221658}" dt="2018-05-08T08:18:42.860" v="987" actId="20577"/>
        <pc:sldMkLst>
          <pc:docMk/>
          <pc:sldMk cId="764855308" sldId="267"/>
        </pc:sldMkLst>
        <pc:spChg chg="add mod">
          <ac:chgData name="노아론" userId="50297041-ad0d-456c-b206-51fc866a22b8" providerId="ADAL" clId="{326159BF-2BB7-4D05-8056-8CEBA5221658}" dt="2018-05-08T08:14:44.902" v="985" actId="1076"/>
          <ac:spMkLst>
            <pc:docMk/>
            <pc:sldMk cId="764855308" sldId="267"/>
            <ac:spMk id="2" creationId="{CE7A640B-BC06-4ACC-8194-2F273E32826F}"/>
          </ac:spMkLst>
        </pc:spChg>
        <pc:spChg chg="mod">
          <ac:chgData name="노아론" userId="50297041-ad0d-456c-b206-51fc866a22b8" providerId="ADAL" clId="{326159BF-2BB7-4D05-8056-8CEBA5221658}" dt="2018-05-08T08:18:42.860" v="987" actId="20577"/>
          <ac:spMkLst>
            <pc:docMk/>
            <pc:sldMk cId="764855308" sldId="267"/>
            <ac:spMk id="3" creationId="{00000000-0000-0000-0000-000000000000}"/>
          </ac:spMkLst>
        </pc:spChg>
        <pc:spChg chg="del">
          <ac:chgData name="노아론" userId="50297041-ad0d-456c-b206-51fc866a22b8" providerId="ADAL" clId="{326159BF-2BB7-4D05-8056-8CEBA5221658}" dt="2018-05-07T11:18:48.396" v="5" actId="478"/>
          <ac:spMkLst>
            <pc:docMk/>
            <pc:sldMk cId="764855308" sldId="267"/>
            <ac:spMk id="16" creationId="{00000000-0000-0000-0000-000000000000}"/>
          </ac:spMkLst>
        </pc:spChg>
        <pc:spChg chg="add del mod">
          <ac:chgData name="노아론" userId="50297041-ad0d-456c-b206-51fc866a22b8" providerId="ADAL" clId="{326159BF-2BB7-4D05-8056-8CEBA5221658}" dt="2018-05-08T02:49:22.267" v="87" actId="1076"/>
          <ac:spMkLst>
            <pc:docMk/>
            <pc:sldMk cId="764855308" sldId="267"/>
            <ac:spMk id="17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10:16.645" v="915" actId="20577"/>
          <ac:spMkLst>
            <pc:docMk/>
            <pc:sldMk cId="764855308" sldId="267"/>
            <ac:spMk id="19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09:18.353" v="845" actId="20577"/>
          <ac:spMkLst>
            <pc:docMk/>
            <pc:sldMk cId="764855308" sldId="267"/>
            <ac:spMk id="20" creationId="{00000000-0000-0000-0000-000000000000}"/>
          </ac:spMkLst>
        </pc:spChg>
      </pc:sldChg>
      <pc:sldChg chg="addSp delSp modSp">
        <pc:chgData name="노아론" userId="50297041-ad0d-456c-b206-51fc866a22b8" providerId="ADAL" clId="{326159BF-2BB7-4D05-8056-8CEBA5221658}" dt="2018-05-08T14:32:39.469" v="4179" actId="1076"/>
        <pc:sldMkLst>
          <pc:docMk/>
          <pc:sldMk cId="3969649889" sldId="279"/>
        </pc:sldMkLst>
        <pc:spChg chg="add mod">
          <ac:chgData name="노아론" userId="50297041-ad0d-456c-b206-51fc866a22b8" providerId="ADAL" clId="{326159BF-2BB7-4D05-8056-8CEBA5221658}" dt="2018-05-08T14:32:39.469" v="4179" actId="1076"/>
          <ac:spMkLst>
            <pc:docMk/>
            <pc:sldMk cId="3969649889" sldId="279"/>
            <ac:spMk id="14" creationId="{17888ED7-9FC1-47AB-AFFE-67787FC84851}"/>
          </ac:spMkLst>
        </pc:spChg>
        <pc:spChg chg="mod">
          <ac:chgData name="노아론" userId="50297041-ad0d-456c-b206-51fc866a22b8" providerId="ADAL" clId="{326159BF-2BB7-4D05-8056-8CEBA5221658}" dt="2018-05-08T04:08:36.824" v="782" actId="20577"/>
          <ac:spMkLst>
            <pc:docMk/>
            <pc:sldMk cId="3969649889" sldId="279"/>
            <ac:spMk id="17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10:53.197" v="923" actId="20577"/>
          <ac:spMkLst>
            <pc:docMk/>
            <pc:sldMk cId="3969649889" sldId="279"/>
            <ac:spMk id="19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07:19.444" v="617" actId="20577"/>
          <ac:spMkLst>
            <pc:docMk/>
            <pc:sldMk cId="3969649889" sldId="279"/>
            <ac:spMk id="21" creationId="{00000000-0000-0000-0000-000000000000}"/>
          </ac:spMkLst>
        </pc:spChg>
        <pc:spChg chg="del mod">
          <ac:chgData name="노아론" userId="50297041-ad0d-456c-b206-51fc866a22b8" providerId="ADAL" clId="{326159BF-2BB7-4D05-8056-8CEBA5221658}" dt="2018-05-07T11:18:56.012" v="7" actId="478"/>
          <ac:spMkLst>
            <pc:docMk/>
            <pc:sldMk cId="3969649889" sldId="279"/>
            <ac:spMk id="23" creationId="{00000000-0000-0000-0000-000000000000}"/>
          </ac:spMkLst>
        </pc:spChg>
        <pc:picChg chg="add del mod">
          <ac:chgData name="노아론" userId="50297041-ad0d-456c-b206-51fc866a22b8" providerId="ADAL" clId="{326159BF-2BB7-4D05-8056-8CEBA5221658}" dt="2018-05-08T09:51:47.774" v="2525" actId="20577"/>
          <ac:picMkLst>
            <pc:docMk/>
            <pc:sldMk cId="3969649889" sldId="279"/>
            <ac:picMk id="4" creationId="{60E0610D-EAA5-4CDA-91ED-9BC8B7C10D5C}"/>
          </ac:picMkLst>
        </pc:picChg>
      </pc:sldChg>
      <pc:sldChg chg="modSp">
        <pc:chgData name="노아론" userId="50297041-ad0d-456c-b206-51fc866a22b8" providerId="ADAL" clId="{326159BF-2BB7-4D05-8056-8CEBA5221658}" dt="2018-05-08T04:10:56.267" v="924" actId="20577"/>
        <pc:sldMkLst>
          <pc:docMk/>
          <pc:sldMk cId="3380336666" sldId="280"/>
        </pc:sldMkLst>
        <pc:spChg chg="mod">
          <ac:chgData name="노아론" userId="50297041-ad0d-456c-b206-51fc866a22b8" providerId="ADAL" clId="{326159BF-2BB7-4D05-8056-8CEBA5221658}" dt="2018-05-08T04:07:35.901" v="649" actId="2711"/>
          <ac:spMkLst>
            <pc:docMk/>
            <pc:sldMk cId="3380336666" sldId="280"/>
            <ac:spMk id="6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08:42.026" v="804" actId="20577"/>
          <ac:spMkLst>
            <pc:docMk/>
            <pc:sldMk cId="3380336666" sldId="280"/>
            <ac:spMk id="17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10:56.267" v="924" actId="20577"/>
          <ac:spMkLst>
            <pc:docMk/>
            <pc:sldMk cId="3380336666" sldId="280"/>
            <ac:spMk id="19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07:31.090" v="648" actId="20577"/>
          <ac:spMkLst>
            <pc:docMk/>
            <pc:sldMk cId="3380336666" sldId="280"/>
            <ac:spMk id="21" creationId="{00000000-0000-0000-0000-000000000000}"/>
          </ac:spMkLst>
        </pc:spChg>
      </pc:sldChg>
      <pc:sldChg chg="addSp delSp modSp del">
        <pc:chgData name="노아론" userId="50297041-ad0d-456c-b206-51fc866a22b8" providerId="ADAL" clId="{326159BF-2BB7-4D05-8056-8CEBA5221658}" dt="2018-05-08T10:26:06.433" v="2766" actId="2696"/>
        <pc:sldMkLst>
          <pc:docMk/>
          <pc:sldMk cId="2024397201" sldId="300"/>
        </pc:sldMkLst>
        <pc:spChg chg="mod">
          <ac:chgData name="노아론" userId="50297041-ad0d-456c-b206-51fc866a22b8" providerId="ADAL" clId="{326159BF-2BB7-4D05-8056-8CEBA5221658}" dt="2018-05-08T04:14:26.603" v="978" actId="2696"/>
          <ac:spMkLst>
            <pc:docMk/>
            <pc:sldMk cId="2024397201" sldId="300"/>
            <ac:spMk id="3" creationId="{00000000-0000-0000-0000-000000000000}"/>
          </ac:spMkLst>
        </pc:spChg>
        <pc:spChg chg="del">
          <ac:chgData name="노아론" userId="50297041-ad0d-456c-b206-51fc866a22b8" providerId="ADAL" clId="{326159BF-2BB7-4D05-8056-8CEBA5221658}" dt="2018-05-08T03:08:00.096" v="262" actId="478"/>
          <ac:spMkLst>
            <pc:docMk/>
            <pc:sldMk cId="2024397201" sldId="300"/>
            <ac:spMk id="14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08:04.569" v="694" actId="2696"/>
          <ac:spMkLst>
            <pc:docMk/>
            <pc:sldMk cId="2024397201" sldId="300"/>
            <ac:spMk id="17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10:34.373" v="918" actId="2696"/>
          <ac:spMkLst>
            <pc:docMk/>
            <pc:sldMk cId="2024397201" sldId="300"/>
            <ac:spMk id="19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06:01.453" v="345" actId="2696"/>
          <ac:spMkLst>
            <pc:docMk/>
            <pc:sldMk cId="2024397201" sldId="300"/>
            <ac:spMk id="20" creationId="{00000000-0000-0000-0000-000000000000}"/>
          </ac:spMkLst>
        </pc:spChg>
        <pc:picChg chg="add mod">
          <ac:chgData name="노아론" userId="50297041-ad0d-456c-b206-51fc866a22b8" providerId="ADAL" clId="{326159BF-2BB7-4D05-8056-8CEBA5221658}" dt="2018-05-08T10:23:30.024" v="2606" actId="1076"/>
          <ac:picMkLst>
            <pc:docMk/>
            <pc:sldMk cId="2024397201" sldId="300"/>
            <ac:picMk id="2" creationId="{6B66F999-9084-4808-9C66-CC97A93069B4}"/>
          </ac:picMkLst>
        </pc:picChg>
        <pc:picChg chg="add del">
          <ac:chgData name="노아론" userId="50297041-ad0d-456c-b206-51fc866a22b8" providerId="ADAL" clId="{326159BF-2BB7-4D05-8056-8CEBA5221658}" dt="2018-05-08T03:08:54.938" v="272" actId="478"/>
          <ac:picMkLst>
            <pc:docMk/>
            <pc:sldMk cId="2024397201" sldId="300"/>
            <ac:picMk id="4" creationId="{0751EEE7-207F-4BEB-944B-97FE357EB7E9}"/>
          </ac:picMkLst>
        </pc:picChg>
      </pc:sldChg>
      <pc:sldChg chg="addSp modSp add">
        <pc:chgData name="노아론" userId="50297041-ad0d-456c-b206-51fc866a22b8" providerId="ADAL" clId="{326159BF-2BB7-4D05-8056-8CEBA5221658}" dt="2018-05-08T08:21:11.497" v="1233" actId="113"/>
        <pc:sldMkLst>
          <pc:docMk/>
          <pc:sldMk cId="225590580" sldId="301"/>
        </pc:sldMkLst>
        <pc:spChg chg="add mod">
          <ac:chgData name="노아론" userId="50297041-ad0d-456c-b206-51fc866a22b8" providerId="ADAL" clId="{326159BF-2BB7-4D05-8056-8CEBA5221658}" dt="2018-05-08T08:21:11.497" v="1233" actId="113"/>
          <ac:spMkLst>
            <pc:docMk/>
            <pc:sldMk cId="225590580" sldId="301"/>
            <ac:spMk id="2" creationId="{A97513E8-B6F6-462F-8DA3-B028B04C32A4}"/>
          </ac:spMkLst>
        </pc:spChg>
        <pc:spChg chg="mod">
          <ac:chgData name="노아론" userId="50297041-ad0d-456c-b206-51fc866a22b8" providerId="ADAL" clId="{326159BF-2BB7-4D05-8056-8CEBA5221658}" dt="2018-05-08T08:19:14.236" v="1023" actId="113"/>
          <ac:spMkLst>
            <pc:docMk/>
            <pc:sldMk cId="225590580" sldId="301"/>
            <ac:spMk id="3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10:23.620" v="916" actId="113"/>
          <ac:spMkLst>
            <pc:docMk/>
            <pc:sldMk cId="225590580" sldId="301"/>
            <ac:spMk id="19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09:24.535" v="865" actId="113"/>
          <ac:spMkLst>
            <pc:docMk/>
            <pc:sldMk cId="225590580" sldId="301"/>
            <ac:spMk id="20" creationId="{00000000-0000-0000-0000-000000000000}"/>
          </ac:spMkLst>
        </pc:spChg>
      </pc:sldChg>
      <pc:sldChg chg="addSp delSp modSp add">
        <pc:chgData name="노아론" userId="50297041-ad0d-456c-b206-51fc866a22b8" providerId="ADAL" clId="{326159BF-2BB7-4D05-8056-8CEBA5221658}" dt="2018-05-08T10:29:04.448" v="2808" actId="1076"/>
        <pc:sldMkLst>
          <pc:docMk/>
          <pc:sldMk cId="655967951" sldId="302"/>
        </pc:sldMkLst>
        <pc:spChg chg="mod">
          <ac:chgData name="노아론" userId="50297041-ad0d-456c-b206-51fc866a22b8" providerId="ADAL" clId="{326159BF-2BB7-4D05-8056-8CEBA5221658}" dt="2018-05-08T04:06:20.800" v="432" actId="1076"/>
          <ac:spMkLst>
            <pc:docMk/>
            <pc:sldMk cId="655967951" sldId="302"/>
            <ac:spMk id="3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08:06.489" v="695" actId="20577"/>
          <ac:spMkLst>
            <pc:docMk/>
            <pc:sldMk cId="655967951" sldId="302"/>
            <ac:spMk id="17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10:38.468" v="919" actId="1076"/>
          <ac:spMkLst>
            <pc:docMk/>
            <pc:sldMk cId="655967951" sldId="302"/>
            <ac:spMk id="19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06:16.265" v="410" actId="1076"/>
          <ac:spMkLst>
            <pc:docMk/>
            <pc:sldMk cId="655967951" sldId="302"/>
            <ac:spMk id="20" creationId="{00000000-0000-0000-0000-000000000000}"/>
          </ac:spMkLst>
        </pc:spChg>
        <pc:picChg chg="del">
          <ac:chgData name="노아론" userId="50297041-ad0d-456c-b206-51fc866a22b8" providerId="ADAL" clId="{326159BF-2BB7-4D05-8056-8CEBA5221658}" dt="2018-05-08T03:08:52.041" v="271" actId="478"/>
          <ac:picMkLst>
            <pc:docMk/>
            <pc:sldMk cId="655967951" sldId="302"/>
            <ac:picMk id="2" creationId="{6B66F999-9084-4808-9C66-CC97A93069B4}"/>
          </ac:picMkLst>
        </pc:picChg>
        <pc:picChg chg="mod modCrop">
          <ac:chgData name="노아론" userId="50297041-ad0d-456c-b206-51fc866a22b8" providerId="ADAL" clId="{326159BF-2BB7-4D05-8056-8CEBA5221658}" dt="2018-05-08T10:26:40.096" v="2769" actId="1076"/>
          <ac:picMkLst>
            <pc:docMk/>
            <pc:sldMk cId="655967951" sldId="302"/>
            <ac:picMk id="4" creationId="{0751EEE7-207F-4BEB-944B-97FE357EB7E9}"/>
          </ac:picMkLst>
        </pc:picChg>
        <pc:picChg chg="add del">
          <ac:chgData name="노아론" userId="50297041-ad0d-456c-b206-51fc866a22b8" providerId="ADAL" clId="{326159BF-2BB7-4D05-8056-8CEBA5221658}" dt="2018-05-08T03:14:40.511" v="289" actId="478"/>
          <ac:picMkLst>
            <pc:docMk/>
            <pc:sldMk cId="655967951" sldId="302"/>
            <ac:picMk id="5" creationId="{50AAB5B7-CDA7-4837-BE4C-950ED0DB3DB9}"/>
          </ac:picMkLst>
        </pc:picChg>
        <pc:cxnChg chg="add del mod">
          <ac:chgData name="노아론" userId="50297041-ad0d-456c-b206-51fc866a22b8" providerId="ADAL" clId="{326159BF-2BB7-4D05-8056-8CEBA5221658}" dt="2018-05-08T10:27:56.847" v="2774" actId="11529"/>
          <ac:cxnSpMkLst>
            <pc:docMk/>
            <pc:sldMk cId="655967951" sldId="302"/>
            <ac:cxnSpMk id="5" creationId="{3C82764B-271A-41A9-B43F-DC483D6616FC}"/>
          </ac:cxnSpMkLst>
        </pc:cxnChg>
        <pc:cxnChg chg="add mod">
          <ac:chgData name="노아론" userId="50297041-ad0d-456c-b206-51fc866a22b8" providerId="ADAL" clId="{326159BF-2BB7-4D05-8056-8CEBA5221658}" dt="2018-05-08T10:29:04.448" v="2808" actId="1076"/>
          <ac:cxnSpMkLst>
            <pc:docMk/>
            <pc:sldMk cId="655967951" sldId="302"/>
            <ac:cxnSpMk id="7" creationId="{B7BCAB97-E68A-435F-A772-143A09456BC1}"/>
          </ac:cxnSpMkLst>
        </pc:cxnChg>
      </pc:sldChg>
      <pc:sldChg chg="addSp delSp modSp add del">
        <pc:chgData name="노아론" userId="50297041-ad0d-456c-b206-51fc866a22b8" providerId="ADAL" clId="{326159BF-2BB7-4D05-8056-8CEBA5221658}" dt="2018-05-08T10:26:45.028" v="2770" actId="2696"/>
        <pc:sldMkLst>
          <pc:docMk/>
          <pc:sldMk cId="2090894273" sldId="303"/>
        </pc:sldMkLst>
        <pc:spChg chg="mod">
          <ac:chgData name="노아론" userId="50297041-ad0d-456c-b206-51fc866a22b8" providerId="ADAL" clId="{326159BF-2BB7-4D05-8056-8CEBA5221658}" dt="2018-05-08T04:06:46.465" v="488" actId="2696"/>
          <ac:spMkLst>
            <pc:docMk/>
            <pc:sldMk cId="2090894273" sldId="303"/>
            <ac:spMk id="3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08:14.059" v="717" actId="2696"/>
          <ac:spMkLst>
            <pc:docMk/>
            <pc:sldMk cId="2090894273" sldId="303"/>
            <ac:spMk id="17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10:41.026" v="920" actId="2696"/>
          <ac:spMkLst>
            <pc:docMk/>
            <pc:sldMk cId="2090894273" sldId="303"/>
            <ac:spMk id="19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06:40.363" v="466" actId="2696"/>
          <ac:spMkLst>
            <pc:docMk/>
            <pc:sldMk cId="2090894273" sldId="303"/>
            <ac:spMk id="20" creationId="{00000000-0000-0000-0000-000000000000}"/>
          </ac:spMkLst>
        </pc:spChg>
        <pc:picChg chg="add mod">
          <ac:chgData name="노아론" userId="50297041-ad0d-456c-b206-51fc866a22b8" providerId="ADAL" clId="{326159BF-2BB7-4D05-8056-8CEBA5221658}" dt="2018-05-08T03:15:31.779" v="297" actId="1076"/>
          <ac:picMkLst>
            <pc:docMk/>
            <pc:sldMk cId="2090894273" sldId="303"/>
            <ac:picMk id="2" creationId="{0EBA8242-6035-46DC-9B28-672247C8F226}"/>
          </ac:picMkLst>
        </pc:picChg>
        <pc:picChg chg="del">
          <ac:chgData name="노아론" userId="50297041-ad0d-456c-b206-51fc866a22b8" providerId="ADAL" clId="{326159BF-2BB7-4D05-8056-8CEBA5221658}" dt="2018-05-08T03:14:39.206" v="288" actId="478"/>
          <ac:picMkLst>
            <pc:docMk/>
            <pc:sldMk cId="2090894273" sldId="303"/>
            <ac:picMk id="4" creationId="{0751EEE7-207F-4BEB-944B-97FE357EB7E9}"/>
          </ac:picMkLst>
        </pc:picChg>
        <pc:picChg chg="mod">
          <ac:chgData name="노아론" userId="50297041-ad0d-456c-b206-51fc866a22b8" providerId="ADAL" clId="{326159BF-2BB7-4D05-8056-8CEBA5221658}" dt="2018-05-08T03:14:53.346" v="295" actId="14100"/>
          <ac:picMkLst>
            <pc:docMk/>
            <pc:sldMk cId="2090894273" sldId="303"/>
            <ac:picMk id="5" creationId="{50AAB5B7-CDA7-4837-BE4C-950ED0DB3DB9}"/>
          </ac:picMkLst>
        </pc:picChg>
      </pc:sldChg>
      <pc:sldChg chg="addSp delSp modSp add del">
        <pc:chgData name="노아론" userId="50297041-ad0d-456c-b206-51fc866a22b8" providerId="ADAL" clId="{326159BF-2BB7-4D05-8056-8CEBA5221658}" dt="2018-05-08T10:22:48.852" v="2591" actId="2696"/>
        <pc:sldMkLst>
          <pc:docMk/>
          <pc:sldMk cId="1226839855" sldId="304"/>
        </pc:sldMkLst>
        <pc:spChg chg="mod">
          <ac:chgData name="노아론" userId="50297041-ad0d-456c-b206-51fc866a22b8" providerId="ADAL" clId="{326159BF-2BB7-4D05-8056-8CEBA5221658}" dt="2018-05-08T04:06:59.436" v="539" actId="2696"/>
          <ac:spMkLst>
            <pc:docMk/>
            <pc:sldMk cId="1226839855" sldId="304"/>
            <ac:spMk id="3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08:20.786" v="739" actId="2696"/>
          <ac:spMkLst>
            <pc:docMk/>
            <pc:sldMk cId="1226839855" sldId="304"/>
            <ac:spMk id="17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10:43.954" v="921" actId="2696"/>
          <ac:spMkLst>
            <pc:docMk/>
            <pc:sldMk cId="1226839855" sldId="304"/>
            <ac:spMk id="19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06:54.802" v="519" actId="2696"/>
          <ac:spMkLst>
            <pc:docMk/>
            <pc:sldMk cId="1226839855" sldId="304"/>
            <ac:spMk id="20" creationId="{00000000-0000-0000-0000-000000000000}"/>
          </ac:spMkLst>
        </pc:spChg>
        <pc:picChg chg="add mod">
          <ac:chgData name="노아론" userId="50297041-ad0d-456c-b206-51fc866a22b8" providerId="ADAL" clId="{326159BF-2BB7-4D05-8056-8CEBA5221658}" dt="2018-05-08T04:05:28.175" v="314" actId="1076"/>
          <ac:picMkLst>
            <pc:docMk/>
            <pc:sldMk cId="1226839855" sldId="304"/>
            <ac:picMk id="2" creationId="{BD1FC0CC-FDBB-4C5D-B4AB-BC69665AD033}"/>
          </ac:picMkLst>
        </pc:picChg>
        <pc:picChg chg="del">
          <ac:chgData name="노아론" userId="50297041-ad0d-456c-b206-51fc866a22b8" providerId="ADAL" clId="{326159BF-2BB7-4D05-8056-8CEBA5221658}" dt="2018-05-08T03:14:37.663" v="287" actId="478"/>
          <ac:picMkLst>
            <pc:docMk/>
            <pc:sldMk cId="1226839855" sldId="304"/>
            <ac:picMk id="4" creationId="{0751EEE7-207F-4BEB-944B-97FE357EB7E9}"/>
          </ac:picMkLst>
        </pc:picChg>
        <pc:picChg chg="del">
          <ac:chgData name="노아론" userId="50297041-ad0d-456c-b206-51fc866a22b8" providerId="ADAL" clId="{326159BF-2BB7-4D05-8056-8CEBA5221658}" dt="2018-05-08T03:14:36.898" v="286" actId="478"/>
          <ac:picMkLst>
            <pc:docMk/>
            <pc:sldMk cId="1226839855" sldId="304"/>
            <ac:picMk id="5" creationId="{50AAB5B7-CDA7-4837-BE4C-950ED0DB3DB9}"/>
          </ac:picMkLst>
        </pc:picChg>
        <pc:picChg chg="add del mod">
          <ac:chgData name="노아론" userId="50297041-ad0d-456c-b206-51fc866a22b8" providerId="ADAL" clId="{326159BF-2BB7-4D05-8056-8CEBA5221658}" dt="2018-05-08T04:05:26.317" v="313" actId="478"/>
          <ac:picMkLst>
            <pc:docMk/>
            <pc:sldMk cId="1226839855" sldId="304"/>
            <ac:picMk id="6" creationId="{D3B1F3AD-CBCC-4B49-A118-74BB76083ED7}"/>
          </ac:picMkLst>
        </pc:picChg>
      </pc:sldChg>
      <pc:sldChg chg="addSp delSp modSp add">
        <pc:chgData name="노아론" userId="50297041-ad0d-456c-b206-51fc866a22b8" providerId="ADAL" clId="{326159BF-2BB7-4D05-8056-8CEBA5221658}" dt="2018-05-08T14:13:09.309" v="3425" actId="1076"/>
        <pc:sldMkLst>
          <pc:docMk/>
          <pc:sldMk cId="1894801707" sldId="305"/>
        </pc:sldMkLst>
        <pc:spChg chg="mod">
          <ac:chgData name="노아론" userId="50297041-ad0d-456c-b206-51fc866a22b8" providerId="ADAL" clId="{326159BF-2BB7-4D05-8056-8CEBA5221658}" dt="2018-05-08T04:07:10.208" v="586" actId="478"/>
          <ac:spMkLst>
            <pc:docMk/>
            <pc:sldMk cId="1894801707" sldId="305"/>
            <ac:spMk id="3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08:27.378" v="760" actId="20577"/>
          <ac:spMkLst>
            <pc:docMk/>
            <pc:sldMk cId="1894801707" sldId="305"/>
            <ac:spMk id="17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10:50.155" v="922" actId="478"/>
          <ac:spMkLst>
            <pc:docMk/>
            <pc:sldMk cId="1894801707" sldId="305"/>
            <ac:spMk id="19" creationId="{00000000-0000-0000-0000-000000000000}"/>
          </ac:spMkLst>
        </pc:spChg>
        <pc:spChg chg="mod">
          <ac:chgData name="노아론" userId="50297041-ad0d-456c-b206-51fc866a22b8" providerId="ADAL" clId="{326159BF-2BB7-4D05-8056-8CEBA5221658}" dt="2018-05-08T04:07:06.450" v="566" actId="478"/>
          <ac:spMkLst>
            <pc:docMk/>
            <pc:sldMk cId="1894801707" sldId="305"/>
            <ac:spMk id="20" creationId="{00000000-0000-0000-0000-000000000000}"/>
          </ac:spMkLst>
        </pc:spChg>
        <pc:picChg chg="del">
          <ac:chgData name="노아론" userId="50297041-ad0d-456c-b206-51fc866a22b8" providerId="ADAL" clId="{326159BF-2BB7-4D05-8056-8CEBA5221658}" dt="2018-05-08T04:05:18.127" v="310" actId="478"/>
          <ac:picMkLst>
            <pc:docMk/>
            <pc:sldMk cId="1894801707" sldId="305"/>
            <ac:picMk id="2" creationId="{BD1FC0CC-FDBB-4C5D-B4AB-BC69665AD033}"/>
          </ac:picMkLst>
        </pc:picChg>
        <pc:picChg chg="add del mod modCrop">
          <ac:chgData name="노아론" userId="50297041-ad0d-456c-b206-51fc866a22b8" providerId="ADAL" clId="{326159BF-2BB7-4D05-8056-8CEBA5221658}" dt="2018-05-08T09:56:31.063" v="2574" actId="478"/>
          <ac:picMkLst>
            <pc:docMk/>
            <pc:sldMk cId="1894801707" sldId="305"/>
            <ac:picMk id="4" creationId="{2C7F979E-4046-45DE-BF16-B93E997295AD}"/>
          </ac:picMkLst>
        </pc:picChg>
        <pc:picChg chg="add del mod modCrop">
          <ac:chgData name="노아론" userId="50297041-ad0d-456c-b206-51fc866a22b8" providerId="ADAL" clId="{326159BF-2BB7-4D05-8056-8CEBA5221658}" dt="2018-05-08T14:12:25.667" v="3410" actId="478"/>
          <ac:picMkLst>
            <pc:docMk/>
            <pc:sldMk cId="1894801707" sldId="305"/>
            <ac:picMk id="4" creationId="{F280FA63-D1DD-4BD5-9143-D9C2C5A4D02C}"/>
          </ac:picMkLst>
        </pc:picChg>
        <pc:picChg chg="add mod">
          <ac:chgData name="노아론" userId="50297041-ad0d-456c-b206-51fc866a22b8" providerId="ADAL" clId="{326159BF-2BB7-4D05-8056-8CEBA5221658}" dt="2018-05-08T14:13:09.309" v="3425" actId="1076"/>
          <ac:picMkLst>
            <pc:docMk/>
            <pc:sldMk cId="1894801707" sldId="305"/>
            <ac:picMk id="5" creationId="{20A1AF03-387D-4988-BA85-4167613A9BA9}"/>
          </ac:picMkLst>
        </pc:picChg>
        <pc:picChg chg="del mod modCrop">
          <ac:chgData name="노아론" userId="50297041-ad0d-456c-b206-51fc866a22b8" providerId="ADAL" clId="{326159BF-2BB7-4D05-8056-8CEBA5221658}" dt="2018-05-08T09:56:29.037" v="2573" actId="478"/>
          <ac:picMkLst>
            <pc:docMk/>
            <pc:sldMk cId="1894801707" sldId="305"/>
            <ac:picMk id="6" creationId="{D3B1F3AD-CBCC-4B49-A118-74BB76083ED7}"/>
          </ac:picMkLst>
        </pc:picChg>
        <pc:picChg chg="add mod modCrop">
          <ac:chgData name="노아론" userId="50297041-ad0d-456c-b206-51fc866a22b8" providerId="ADAL" clId="{326159BF-2BB7-4D05-8056-8CEBA5221658}" dt="2018-05-08T14:13:08.101" v="3424" actId="1076"/>
          <ac:picMkLst>
            <pc:docMk/>
            <pc:sldMk cId="1894801707" sldId="305"/>
            <ac:picMk id="7" creationId="{735F4CA4-4B87-48E4-B54E-26EBF7C60655}"/>
          </ac:picMkLst>
        </pc:picChg>
        <pc:picChg chg="add del mod">
          <ac:chgData name="노아론" userId="50297041-ad0d-456c-b206-51fc866a22b8" providerId="ADAL" clId="{326159BF-2BB7-4D05-8056-8CEBA5221658}" dt="2018-05-08T10:23:49.281" v="2607" actId="478"/>
          <ac:picMkLst>
            <pc:docMk/>
            <pc:sldMk cId="1894801707" sldId="305"/>
            <ac:picMk id="7" creationId="{24EBBCF6-DF6C-47E2-A2D8-D435DF9DF06D}"/>
          </ac:picMkLst>
        </pc:picChg>
      </pc:sldChg>
      <pc:sldChg chg="addSp modSp add">
        <pc:chgData name="노아론" userId="50297041-ad0d-456c-b206-51fc866a22b8" providerId="ADAL" clId="{326159BF-2BB7-4D05-8056-8CEBA5221658}" dt="2018-05-08T08:40:03.384" v="1388" actId="1076"/>
        <pc:sldMkLst>
          <pc:docMk/>
          <pc:sldMk cId="2947201741" sldId="306"/>
        </pc:sldMkLst>
        <pc:spChg chg="mod">
          <ac:chgData name="노아론" userId="50297041-ad0d-456c-b206-51fc866a22b8" providerId="ADAL" clId="{326159BF-2BB7-4D05-8056-8CEBA5221658}" dt="2018-05-08T08:39:52.306" v="1384" actId="1076"/>
          <ac:spMkLst>
            <pc:docMk/>
            <pc:sldMk cId="2947201741" sldId="306"/>
            <ac:spMk id="2" creationId="{A97513E8-B6F6-462F-8DA3-B028B04C32A4}"/>
          </ac:spMkLst>
        </pc:spChg>
        <pc:picChg chg="add mod">
          <ac:chgData name="노아론" userId="50297041-ad0d-456c-b206-51fc866a22b8" providerId="ADAL" clId="{326159BF-2BB7-4D05-8056-8CEBA5221658}" dt="2018-05-08T08:40:03.384" v="1388" actId="1076"/>
          <ac:picMkLst>
            <pc:docMk/>
            <pc:sldMk cId="2947201741" sldId="306"/>
            <ac:picMk id="1026" creationId="{E83F9F24-6BA0-4820-9E19-F2DA5808D555}"/>
          </ac:picMkLst>
        </pc:picChg>
      </pc:sldChg>
      <pc:sldChg chg="addSp modSp add ord">
        <pc:chgData name="노아론" userId="50297041-ad0d-456c-b206-51fc866a22b8" providerId="ADAL" clId="{326159BF-2BB7-4D05-8056-8CEBA5221658}" dt="2018-05-08T08:48:55.530" v="1773" actId="20577"/>
        <pc:sldMkLst>
          <pc:docMk/>
          <pc:sldMk cId="1148868545" sldId="307"/>
        </pc:sldMkLst>
        <pc:spChg chg="mod">
          <ac:chgData name="노아론" userId="50297041-ad0d-456c-b206-51fc866a22b8" providerId="ADAL" clId="{326159BF-2BB7-4D05-8056-8CEBA5221658}" dt="2018-05-08T08:46:53.111" v="1481" actId="1076"/>
          <ac:spMkLst>
            <pc:docMk/>
            <pc:sldMk cId="1148868545" sldId="307"/>
            <ac:spMk id="2" creationId="{A97513E8-B6F6-462F-8DA3-B028B04C32A4}"/>
          </ac:spMkLst>
        </pc:spChg>
        <pc:spChg chg="mod">
          <ac:chgData name="노아론" userId="50297041-ad0d-456c-b206-51fc866a22b8" providerId="ADAL" clId="{326159BF-2BB7-4D05-8056-8CEBA5221658}" dt="2018-05-08T08:46:44.322" v="1478" actId="1076"/>
          <ac:spMkLst>
            <pc:docMk/>
            <pc:sldMk cId="1148868545" sldId="307"/>
            <ac:spMk id="3" creationId="{00000000-0000-0000-0000-000000000000}"/>
          </ac:spMkLst>
        </pc:spChg>
        <pc:spChg chg="add mod">
          <ac:chgData name="노아론" userId="50297041-ad0d-456c-b206-51fc866a22b8" providerId="ADAL" clId="{326159BF-2BB7-4D05-8056-8CEBA5221658}" dt="2018-05-08T08:46:53.111" v="1481" actId="1076"/>
          <ac:spMkLst>
            <pc:docMk/>
            <pc:sldMk cId="1148868545" sldId="307"/>
            <ac:spMk id="7" creationId="{818FC2F7-AF1C-415D-911D-14CCE9F59E9F}"/>
          </ac:spMkLst>
        </pc:spChg>
        <pc:spChg chg="add mod">
          <ac:chgData name="노아론" userId="50297041-ad0d-456c-b206-51fc866a22b8" providerId="ADAL" clId="{326159BF-2BB7-4D05-8056-8CEBA5221658}" dt="2018-05-08T08:48:55.530" v="1773" actId="20577"/>
          <ac:spMkLst>
            <pc:docMk/>
            <pc:sldMk cId="1148868545" sldId="307"/>
            <ac:spMk id="8" creationId="{4612EA72-2680-43F3-9BEF-2C915F5A9DBD}"/>
          </ac:spMkLst>
        </pc:spChg>
        <pc:picChg chg="add mod">
          <ac:chgData name="노아론" userId="50297041-ad0d-456c-b206-51fc866a22b8" providerId="ADAL" clId="{326159BF-2BB7-4D05-8056-8CEBA5221658}" dt="2018-05-08T08:46:53.111" v="1481" actId="1076"/>
          <ac:picMkLst>
            <pc:docMk/>
            <pc:sldMk cId="1148868545" sldId="307"/>
            <ac:picMk id="5" creationId="{24273065-DA0D-49AB-B14A-C4353D90BC54}"/>
          </ac:picMkLst>
        </pc:picChg>
      </pc:sldChg>
      <pc:sldChg chg="add del">
        <pc:chgData name="노아론" userId="50297041-ad0d-456c-b206-51fc866a22b8" providerId="ADAL" clId="{326159BF-2BB7-4D05-8056-8CEBA5221658}" dt="2018-05-08T08:21:23.348" v="1236" actId="2696"/>
        <pc:sldMkLst>
          <pc:docMk/>
          <pc:sldMk cId="1586703170" sldId="307"/>
        </pc:sldMkLst>
      </pc:sldChg>
      <pc:sldChg chg="addSp modSp add">
        <pc:chgData name="노아론" userId="50297041-ad0d-456c-b206-51fc866a22b8" providerId="ADAL" clId="{326159BF-2BB7-4D05-8056-8CEBA5221658}" dt="2018-05-08T08:41:23.560" v="1456" actId="1076"/>
        <pc:sldMkLst>
          <pc:docMk/>
          <pc:sldMk cId="308169715" sldId="308"/>
        </pc:sldMkLst>
        <pc:spChg chg="add mod">
          <ac:chgData name="노아론" userId="50297041-ad0d-456c-b206-51fc866a22b8" providerId="ADAL" clId="{326159BF-2BB7-4D05-8056-8CEBA5221658}" dt="2018-05-08T08:41:23.560" v="1456" actId="1076"/>
          <ac:spMkLst>
            <pc:docMk/>
            <pc:sldMk cId="308169715" sldId="308"/>
            <ac:spMk id="5" creationId="{AC650670-8921-4F2C-BDEB-80377CFCAF13}"/>
          </ac:spMkLst>
        </pc:spChg>
      </pc:sldChg>
      <pc:sldChg chg="addSp delSp modSp add">
        <pc:chgData name="노아론" userId="50297041-ad0d-456c-b206-51fc866a22b8" providerId="ADAL" clId="{326159BF-2BB7-4D05-8056-8CEBA5221658}" dt="2018-05-08T09:05:52.264" v="1998" actId="20577"/>
        <pc:sldMkLst>
          <pc:docMk/>
          <pc:sldMk cId="1638979381" sldId="309"/>
        </pc:sldMkLst>
        <pc:spChg chg="del">
          <ac:chgData name="노아론" userId="50297041-ad0d-456c-b206-51fc866a22b8" providerId="ADAL" clId="{326159BF-2BB7-4D05-8056-8CEBA5221658}" dt="2018-05-08T09:02:35.283" v="1779" actId="478"/>
          <ac:spMkLst>
            <pc:docMk/>
            <pc:sldMk cId="1638979381" sldId="309"/>
            <ac:spMk id="2" creationId="{A97513E8-B6F6-462F-8DA3-B028B04C32A4}"/>
          </ac:spMkLst>
        </pc:spChg>
        <pc:spChg chg="del">
          <ac:chgData name="노아론" userId="50297041-ad0d-456c-b206-51fc866a22b8" providerId="ADAL" clId="{326159BF-2BB7-4D05-8056-8CEBA5221658}" dt="2018-05-08T09:02:31.751" v="1777" actId="478"/>
          <ac:spMkLst>
            <pc:docMk/>
            <pc:sldMk cId="1638979381" sldId="309"/>
            <ac:spMk id="7" creationId="{818FC2F7-AF1C-415D-911D-14CCE9F59E9F}"/>
          </ac:spMkLst>
        </pc:spChg>
        <pc:spChg chg="del">
          <ac:chgData name="노아론" userId="50297041-ad0d-456c-b206-51fc866a22b8" providerId="ADAL" clId="{326159BF-2BB7-4D05-8056-8CEBA5221658}" dt="2018-05-08T09:02:03.070" v="1776" actId="478"/>
          <ac:spMkLst>
            <pc:docMk/>
            <pc:sldMk cId="1638979381" sldId="309"/>
            <ac:spMk id="8" creationId="{4612EA72-2680-43F3-9BEF-2C915F5A9DBD}"/>
          </ac:spMkLst>
        </pc:spChg>
        <pc:spChg chg="add del mod">
          <ac:chgData name="노아론" userId="50297041-ad0d-456c-b206-51fc866a22b8" providerId="ADAL" clId="{326159BF-2BB7-4D05-8056-8CEBA5221658}" dt="2018-05-08T09:04:46.066" v="1794" actId="478"/>
          <ac:spMkLst>
            <pc:docMk/>
            <pc:sldMk cId="1638979381" sldId="309"/>
            <ac:spMk id="10" creationId="{DAF133D0-D40A-466C-964B-CE5284E5DED7}"/>
          </ac:spMkLst>
        </pc:spChg>
        <pc:spChg chg="add mod">
          <ac:chgData name="노아론" userId="50297041-ad0d-456c-b206-51fc866a22b8" providerId="ADAL" clId="{326159BF-2BB7-4D05-8056-8CEBA5221658}" dt="2018-05-08T09:05:52.264" v="1998" actId="20577"/>
          <ac:spMkLst>
            <pc:docMk/>
            <pc:sldMk cId="1638979381" sldId="309"/>
            <ac:spMk id="23" creationId="{2A831C55-2623-422F-B93F-249F4B63ABB0}"/>
          </ac:spMkLst>
        </pc:spChg>
        <pc:picChg chg="del">
          <ac:chgData name="노아론" userId="50297041-ad0d-456c-b206-51fc866a22b8" providerId="ADAL" clId="{326159BF-2BB7-4D05-8056-8CEBA5221658}" dt="2018-05-08T09:02:01.747" v="1775" actId="478"/>
          <ac:picMkLst>
            <pc:docMk/>
            <pc:sldMk cId="1638979381" sldId="309"/>
            <ac:picMk id="5" creationId="{24273065-DA0D-49AB-B14A-C4353D90BC54}"/>
          </ac:picMkLst>
        </pc:picChg>
        <pc:picChg chg="add mod">
          <ac:chgData name="노아론" userId="50297041-ad0d-456c-b206-51fc866a22b8" providerId="ADAL" clId="{326159BF-2BB7-4D05-8056-8CEBA5221658}" dt="2018-05-08T09:04:40.966" v="1792" actId="1076"/>
          <ac:picMkLst>
            <pc:docMk/>
            <pc:sldMk cId="1638979381" sldId="309"/>
            <ac:picMk id="9" creationId="{378357D6-09F8-41C4-A06F-12DE4949C8CB}"/>
          </ac:picMkLst>
        </pc:picChg>
      </pc:sldChg>
      <pc:sldChg chg="addSp delSp modSp add">
        <pc:chgData name="노아론" userId="50297041-ad0d-456c-b206-51fc866a22b8" providerId="ADAL" clId="{326159BF-2BB7-4D05-8056-8CEBA5221658}" dt="2018-05-08T09:07:19.694" v="2006" actId="1076"/>
        <pc:sldMkLst>
          <pc:docMk/>
          <pc:sldMk cId="3953623441" sldId="310"/>
        </pc:sldMkLst>
        <pc:spChg chg="del">
          <ac:chgData name="노아론" userId="50297041-ad0d-456c-b206-51fc866a22b8" providerId="ADAL" clId="{326159BF-2BB7-4D05-8056-8CEBA5221658}" dt="2018-05-08T09:07:07.739" v="2001" actId="478"/>
          <ac:spMkLst>
            <pc:docMk/>
            <pc:sldMk cId="3953623441" sldId="310"/>
            <ac:spMk id="23" creationId="{2A831C55-2623-422F-B93F-249F4B63ABB0}"/>
          </ac:spMkLst>
        </pc:spChg>
        <pc:picChg chg="add mod">
          <ac:chgData name="노아론" userId="50297041-ad0d-456c-b206-51fc866a22b8" providerId="ADAL" clId="{326159BF-2BB7-4D05-8056-8CEBA5221658}" dt="2018-05-08T09:07:19.694" v="2006" actId="1076"/>
          <ac:picMkLst>
            <pc:docMk/>
            <pc:sldMk cId="3953623441" sldId="310"/>
            <ac:picMk id="2" creationId="{4734B845-E251-4449-BAF4-92E11BFF3804}"/>
          </ac:picMkLst>
        </pc:picChg>
        <pc:picChg chg="del">
          <ac:chgData name="노아론" userId="50297041-ad0d-456c-b206-51fc866a22b8" providerId="ADAL" clId="{326159BF-2BB7-4D05-8056-8CEBA5221658}" dt="2018-05-08T09:07:06.412" v="2000" actId="478"/>
          <ac:picMkLst>
            <pc:docMk/>
            <pc:sldMk cId="3953623441" sldId="310"/>
            <ac:picMk id="9" creationId="{378357D6-09F8-41C4-A06F-12DE4949C8CB}"/>
          </ac:picMkLst>
        </pc:picChg>
      </pc:sldChg>
      <pc:sldChg chg="addSp modSp add">
        <pc:chgData name="노아론" userId="50297041-ad0d-456c-b206-51fc866a22b8" providerId="ADAL" clId="{326159BF-2BB7-4D05-8056-8CEBA5221658}" dt="2018-05-08T10:25:43.703" v="2763" actId="20577"/>
        <pc:sldMkLst>
          <pc:docMk/>
          <pc:sldMk cId="3893163276" sldId="311"/>
        </pc:sldMkLst>
        <pc:spChg chg="add mod">
          <ac:chgData name="노아론" userId="50297041-ad0d-456c-b206-51fc866a22b8" providerId="ADAL" clId="{326159BF-2BB7-4D05-8056-8CEBA5221658}" dt="2018-05-08T09:09:05.830" v="2010" actId="14100"/>
          <ac:spMkLst>
            <pc:docMk/>
            <pc:sldMk cId="3893163276" sldId="311"/>
            <ac:spMk id="15" creationId="{265E31BB-92B6-4C57-9245-8F2EB03ED34D}"/>
          </ac:spMkLst>
        </pc:spChg>
        <pc:spChg chg="add mod">
          <ac:chgData name="노아론" userId="50297041-ad0d-456c-b206-51fc866a22b8" providerId="ADAL" clId="{326159BF-2BB7-4D05-8056-8CEBA5221658}" dt="2018-05-08T10:25:43.703" v="2763" actId="20577"/>
          <ac:spMkLst>
            <pc:docMk/>
            <pc:sldMk cId="3893163276" sldId="311"/>
            <ac:spMk id="16" creationId="{E5D1EB81-A8FF-4003-BC9A-E94599FD53E4}"/>
          </ac:spMkLst>
        </pc:spChg>
        <pc:picChg chg="mod">
          <ac:chgData name="노아론" userId="50297041-ad0d-456c-b206-51fc866a22b8" providerId="ADAL" clId="{326159BF-2BB7-4D05-8056-8CEBA5221658}" dt="2018-05-08T09:11:42.094" v="2353" actId="14100"/>
          <ac:picMkLst>
            <pc:docMk/>
            <pc:sldMk cId="3893163276" sldId="311"/>
            <ac:picMk id="2" creationId="{4734B845-E251-4449-BAF4-92E11BFF3804}"/>
          </ac:picMkLst>
        </pc:picChg>
      </pc:sldChg>
      <pc:sldChg chg="addSp delSp modSp add del">
        <pc:chgData name="노아론" userId="50297041-ad0d-456c-b206-51fc866a22b8" providerId="ADAL" clId="{326159BF-2BB7-4D05-8056-8CEBA5221658}" dt="2018-05-08T13:08:57.149" v="3194" actId="2696"/>
        <pc:sldMkLst>
          <pc:docMk/>
          <pc:sldMk cId="412045069" sldId="312"/>
        </pc:sldMkLst>
        <pc:spChg chg="mod">
          <ac:chgData name="노아론" userId="50297041-ad0d-456c-b206-51fc866a22b8" providerId="ADAL" clId="{326159BF-2BB7-4D05-8056-8CEBA5221658}" dt="2018-05-08T13:08:14.069" v="3179" actId="14100"/>
          <ac:spMkLst>
            <pc:docMk/>
            <pc:sldMk cId="412045069" sldId="312"/>
            <ac:spMk id="14" creationId="{3D89FF64-EF76-4E90-B4F1-15DF8FE0C2B3}"/>
          </ac:spMkLst>
        </pc:spChg>
        <pc:spChg chg="add del mod">
          <ac:chgData name="노아론" userId="50297041-ad0d-456c-b206-51fc866a22b8" providerId="ADAL" clId="{326159BF-2BB7-4D05-8056-8CEBA5221658}" dt="2018-05-08T13:05:42.335" v="3157" actId="2696"/>
          <ac:spMkLst>
            <pc:docMk/>
            <pc:sldMk cId="412045069" sldId="312"/>
            <ac:spMk id="15" creationId="{A263AD65-177A-42E8-BB06-E5FE01B1C3F4}"/>
          </ac:spMkLst>
        </pc:spChg>
        <pc:spChg chg="add del mod">
          <ac:chgData name="노아론" userId="50297041-ad0d-456c-b206-51fc866a22b8" providerId="ADAL" clId="{326159BF-2BB7-4D05-8056-8CEBA5221658}" dt="2018-05-08T13:05:42.335" v="3155" actId="478"/>
          <ac:spMkLst>
            <pc:docMk/>
            <pc:sldMk cId="412045069" sldId="312"/>
            <ac:spMk id="16" creationId="{CAAFAA76-7E46-434C-8CCE-E78A179E6E2F}"/>
          </ac:spMkLst>
        </pc:spChg>
        <pc:spChg chg="add mod">
          <ac:chgData name="노아론" userId="50297041-ad0d-456c-b206-51fc866a22b8" providerId="ADAL" clId="{326159BF-2BB7-4D05-8056-8CEBA5221658}" dt="2018-05-08T13:08:46.482" v="3189" actId="1076"/>
          <ac:spMkLst>
            <pc:docMk/>
            <pc:sldMk cId="412045069" sldId="312"/>
            <ac:spMk id="18" creationId="{EEE36FD6-7AFC-43E2-92BF-BF864AFF9F3F}"/>
          </ac:spMkLst>
        </pc:spChg>
        <pc:picChg chg="add mod modCrop">
          <ac:chgData name="노아론" userId="50297041-ad0d-456c-b206-51fc866a22b8" providerId="ADAL" clId="{326159BF-2BB7-4D05-8056-8CEBA5221658}" dt="2018-05-08T13:08:49.962" v="3191" actId="1076"/>
          <ac:picMkLst>
            <pc:docMk/>
            <pc:sldMk cId="412045069" sldId="312"/>
            <ac:picMk id="4" creationId="{31DF478B-D1B1-4610-B086-6F95F8238C9F}"/>
          </ac:picMkLst>
        </pc:picChg>
        <pc:picChg chg="add">
          <ac:chgData name="노아론" userId="50297041-ad0d-456c-b206-51fc866a22b8" providerId="ADAL" clId="{326159BF-2BB7-4D05-8056-8CEBA5221658}" dt="2018-05-08T13:08:52.820" v="3192" actId="2696"/>
          <ac:picMkLst>
            <pc:docMk/>
            <pc:sldMk cId="412045069" sldId="312"/>
            <ac:picMk id="23" creationId="{A28E9786-6674-4723-8297-68DE47D994D4}"/>
          </ac:picMkLst>
        </pc:picChg>
      </pc:sldChg>
      <pc:sldChg chg="addSp delSp modSp add ord">
        <pc:chgData name="노아론" userId="50297041-ad0d-456c-b206-51fc866a22b8" providerId="ADAL" clId="{326159BF-2BB7-4D05-8056-8CEBA5221658}" dt="2018-05-08T10:22:36.672" v="2590" actId="1076"/>
        <pc:sldMkLst>
          <pc:docMk/>
          <pc:sldMk cId="74378223" sldId="313"/>
        </pc:sldMkLst>
        <pc:picChg chg="del">
          <ac:chgData name="노아론" userId="50297041-ad0d-456c-b206-51fc866a22b8" providerId="ADAL" clId="{326159BF-2BB7-4D05-8056-8CEBA5221658}" dt="2018-05-08T09:54:35.183" v="2556" actId="478"/>
          <ac:picMkLst>
            <pc:docMk/>
            <pc:sldMk cId="74378223" sldId="313"/>
            <ac:picMk id="4" creationId="{2C7F979E-4046-45DE-BF16-B93E997295AD}"/>
          </ac:picMkLst>
        </pc:picChg>
        <pc:picChg chg="add mod modCrop">
          <ac:chgData name="노아론" userId="50297041-ad0d-456c-b206-51fc866a22b8" providerId="ADAL" clId="{326159BF-2BB7-4D05-8056-8CEBA5221658}" dt="2018-05-08T10:22:36.672" v="2590" actId="1076"/>
          <ac:picMkLst>
            <pc:docMk/>
            <pc:sldMk cId="74378223" sldId="313"/>
            <ac:picMk id="5" creationId="{8C5AC7BF-9CFF-44D0-8CCF-453F141BF6B4}"/>
          </ac:picMkLst>
        </pc:picChg>
        <pc:picChg chg="del mod">
          <ac:chgData name="노아론" userId="50297041-ad0d-456c-b206-51fc866a22b8" providerId="ADAL" clId="{326159BF-2BB7-4D05-8056-8CEBA5221658}" dt="2018-05-08T09:57:35.768" v="2581" actId="478"/>
          <ac:picMkLst>
            <pc:docMk/>
            <pc:sldMk cId="74378223" sldId="313"/>
            <ac:picMk id="6" creationId="{D3B1F3AD-CBCC-4B49-A118-74BB76083ED7}"/>
          </ac:picMkLst>
        </pc:picChg>
        <pc:picChg chg="del mod modCrop">
          <ac:chgData name="노아론" userId="50297041-ad0d-456c-b206-51fc866a22b8" providerId="ADAL" clId="{326159BF-2BB7-4D05-8056-8CEBA5221658}" dt="2018-05-08T10:22:13.089" v="2582" actId="478"/>
          <ac:picMkLst>
            <pc:docMk/>
            <pc:sldMk cId="74378223" sldId="313"/>
            <ac:picMk id="7" creationId="{24EBBCF6-DF6C-47E2-A2D8-D435DF9DF06D}"/>
          </ac:picMkLst>
        </pc:picChg>
      </pc:sldChg>
      <pc:sldChg chg="delSp modSp add">
        <pc:chgData name="노아론" userId="50297041-ad0d-456c-b206-51fc866a22b8" providerId="ADAL" clId="{326159BF-2BB7-4D05-8056-8CEBA5221658}" dt="2018-05-08T13:09:36.522" v="3209" actId="1076"/>
        <pc:sldMkLst>
          <pc:docMk/>
          <pc:sldMk cId="3203393627" sldId="314"/>
        </pc:sldMkLst>
        <pc:spChg chg="mod">
          <ac:chgData name="노아론" userId="50297041-ad0d-456c-b206-51fc866a22b8" providerId="ADAL" clId="{326159BF-2BB7-4D05-8056-8CEBA5221658}" dt="2018-05-08T13:09:12.345" v="3204" actId="20577"/>
          <ac:spMkLst>
            <pc:docMk/>
            <pc:sldMk cId="3203393627" sldId="314"/>
            <ac:spMk id="14" creationId="{3D89FF64-EF76-4E90-B4F1-15DF8FE0C2B3}"/>
          </ac:spMkLst>
        </pc:spChg>
        <pc:spChg chg="mod">
          <ac:chgData name="노아론" userId="50297041-ad0d-456c-b206-51fc866a22b8" providerId="ADAL" clId="{326159BF-2BB7-4D05-8056-8CEBA5221658}" dt="2018-05-08T13:09:36.522" v="3209" actId="1076"/>
          <ac:spMkLst>
            <pc:docMk/>
            <pc:sldMk cId="3203393627" sldId="314"/>
            <ac:spMk id="18" creationId="{EEE36FD6-7AFC-43E2-92BF-BF864AFF9F3F}"/>
          </ac:spMkLst>
        </pc:spChg>
        <pc:picChg chg="mod">
          <ac:chgData name="노아론" userId="50297041-ad0d-456c-b206-51fc866a22b8" providerId="ADAL" clId="{326159BF-2BB7-4D05-8056-8CEBA5221658}" dt="2018-05-08T13:09:25.962" v="3207" actId="14100"/>
          <ac:picMkLst>
            <pc:docMk/>
            <pc:sldMk cId="3203393627" sldId="314"/>
            <ac:picMk id="4" creationId="{31DF478B-D1B1-4610-B086-6F95F8238C9F}"/>
          </ac:picMkLst>
        </pc:picChg>
        <pc:picChg chg="del">
          <ac:chgData name="노아론" userId="50297041-ad0d-456c-b206-51fc866a22b8" providerId="ADAL" clId="{326159BF-2BB7-4D05-8056-8CEBA5221658}" dt="2018-05-08T13:09:03.417" v="3196" actId="478"/>
          <ac:picMkLst>
            <pc:docMk/>
            <pc:sldMk cId="3203393627" sldId="314"/>
            <ac:picMk id="23" creationId="{A28E9786-6674-4723-8297-68DE47D994D4}"/>
          </ac:picMkLst>
        </pc:picChg>
      </pc:sldChg>
      <pc:sldChg chg="add del">
        <pc:chgData name="노아론" userId="50297041-ad0d-456c-b206-51fc866a22b8" providerId="ADAL" clId="{326159BF-2BB7-4D05-8056-8CEBA5221658}" dt="2018-05-08T10:25:51.851" v="2765" actId="2696"/>
        <pc:sldMkLst>
          <pc:docMk/>
          <pc:sldMk cId="4121193296" sldId="314"/>
        </pc:sldMkLst>
      </pc:sldChg>
      <pc:sldChg chg="addSp delSp modSp add ord">
        <pc:chgData name="노아론" userId="50297041-ad0d-456c-b206-51fc866a22b8" providerId="ADAL" clId="{326159BF-2BB7-4D05-8056-8CEBA5221658}" dt="2018-05-08T14:03:05.431" v="3394" actId="1076"/>
        <pc:sldMkLst>
          <pc:docMk/>
          <pc:sldMk cId="106502550" sldId="315"/>
        </pc:sldMkLst>
        <pc:spChg chg="add del">
          <ac:chgData name="노아론" userId="50297041-ad0d-456c-b206-51fc866a22b8" providerId="ADAL" clId="{326159BF-2BB7-4D05-8056-8CEBA5221658}" dt="2018-05-08T13:57:47.972" v="3241" actId="1076"/>
          <ac:spMkLst>
            <pc:docMk/>
            <pc:sldMk cId="106502550" sldId="315"/>
            <ac:spMk id="2" creationId="{EBFE13CE-161F-4A55-B9B4-964066ABC279}"/>
          </ac:spMkLst>
        </pc:spChg>
        <pc:spChg chg="add del">
          <ac:chgData name="노아론" userId="50297041-ad0d-456c-b206-51fc866a22b8" providerId="ADAL" clId="{326159BF-2BB7-4D05-8056-8CEBA5221658}" dt="2018-05-08T13:57:49.694" v="3243" actId="1076"/>
          <ac:spMkLst>
            <pc:docMk/>
            <pc:sldMk cId="106502550" sldId="315"/>
            <ac:spMk id="4" creationId="{06B7981D-FE71-404F-BF48-B3286CD4595B}"/>
          </ac:spMkLst>
        </pc:spChg>
        <pc:spChg chg="mod">
          <ac:chgData name="노아론" userId="50297041-ad0d-456c-b206-51fc866a22b8" providerId="ADAL" clId="{326159BF-2BB7-4D05-8056-8CEBA5221658}" dt="2018-05-08T14:03:05.431" v="3394" actId="1076"/>
          <ac:spMkLst>
            <pc:docMk/>
            <pc:sldMk cId="106502550" sldId="315"/>
            <ac:spMk id="14" creationId="{3D89FF64-EF76-4E90-B4F1-15DF8FE0C2B3}"/>
          </ac:spMkLst>
        </pc:spChg>
        <pc:spChg chg="del mod">
          <ac:chgData name="노아론" userId="50297041-ad0d-456c-b206-51fc866a22b8" providerId="ADAL" clId="{326159BF-2BB7-4D05-8056-8CEBA5221658}" dt="2018-05-08T13:10:06.790" v="3215" actId="478"/>
          <ac:spMkLst>
            <pc:docMk/>
            <pc:sldMk cId="106502550" sldId="315"/>
            <ac:spMk id="18" creationId="{EEE36FD6-7AFC-43E2-92BF-BF864AFF9F3F}"/>
          </ac:spMkLst>
        </pc:spChg>
        <pc:picChg chg="del">
          <ac:chgData name="노아론" userId="50297041-ad0d-456c-b206-51fc866a22b8" providerId="ADAL" clId="{326159BF-2BB7-4D05-8056-8CEBA5221658}" dt="2018-05-08T13:10:05.205" v="3213" actId="478"/>
          <ac:picMkLst>
            <pc:docMk/>
            <pc:sldMk cId="106502550" sldId="315"/>
            <ac:picMk id="4" creationId="{31DF478B-D1B1-4610-B086-6F95F8238C9F}"/>
          </ac:picMkLst>
        </pc:picChg>
        <pc:picChg chg="add del mod modCrop">
          <ac:chgData name="노아론" userId="50297041-ad0d-456c-b206-51fc866a22b8" providerId="ADAL" clId="{326159BF-2BB7-4D05-8056-8CEBA5221658}" dt="2018-05-08T14:00:55.303" v="3371" actId="478"/>
          <ac:picMkLst>
            <pc:docMk/>
            <pc:sldMk cId="106502550" sldId="315"/>
            <ac:picMk id="6" creationId="{0F70DE39-FE47-4C17-87E5-848CBA52D788}"/>
          </ac:picMkLst>
        </pc:picChg>
        <pc:picChg chg="add mod modCrop">
          <ac:chgData name="노아론" userId="50297041-ad0d-456c-b206-51fc866a22b8" providerId="ADAL" clId="{326159BF-2BB7-4D05-8056-8CEBA5221658}" dt="2018-05-08T14:01:34.542" v="3383" actId="1076"/>
          <ac:picMkLst>
            <pc:docMk/>
            <pc:sldMk cId="106502550" sldId="315"/>
            <ac:picMk id="8" creationId="{9BF6C481-A5A0-45CA-A0DA-09B51434FD01}"/>
          </ac:picMkLst>
        </pc:picChg>
        <pc:picChg chg="del">
          <ac:chgData name="노아론" userId="50297041-ad0d-456c-b206-51fc866a22b8" providerId="ADAL" clId="{326159BF-2BB7-4D05-8056-8CEBA5221658}" dt="2018-05-08T13:09:05.174" v="3197" actId="478"/>
          <ac:picMkLst>
            <pc:docMk/>
            <pc:sldMk cId="106502550" sldId="315"/>
            <ac:picMk id="23" creationId="{A28E9786-6674-4723-8297-68DE47D994D4}"/>
          </ac:picMkLst>
        </pc:picChg>
      </pc:sldChg>
      <pc:sldChg chg="addSp delSp modSp add">
        <pc:chgData name="노아론" userId="50297041-ad0d-456c-b206-51fc866a22b8" providerId="ADAL" clId="{326159BF-2BB7-4D05-8056-8CEBA5221658}" dt="2018-05-09T00:27:18.657" v="4198" actId="20577"/>
        <pc:sldMkLst>
          <pc:docMk/>
          <pc:sldMk cId="2143154978" sldId="316"/>
        </pc:sldMkLst>
        <pc:spChg chg="add mod">
          <ac:chgData name="노아론" userId="50297041-ad0d-456c-b206-51fc866a22b8" providerId="ADAL" clId="{326159BF-2BB7-4D05-8056-8CEBA5221658}" dt="2018-05-09T00:27:18.657" v="4198" actId="20577"/>
          <ac:spMkLst>
            <pc:docMk/>
            <pc:sldMk cId="2143154978" sldId="316"/>
            <ac:spMk id="5" creationId="{1A0D5DB7-D578-4571-8F62-BA33FFE34D0F}"/>
          </ac:spMkLst>
        </pc:spChg>
        <pc:spChg chg="del">
          <ac:chgData name="노아론" userId="50297041-ad0d-456c-b206-51fc866a22b8" providerId="ADAL" clId="{326159BF-2BB7-4D05-8056-8CEBA5221658}" dt="2018-05-08T14:14:42.684" v="3429" actId="478"/>
          <ac:spMkLst>
            <pc:docMk/>
            <pc:sldMk cId="2143154978" sldId="316"/>
            <ac:spMk id="15" creationId="{265E31BB-92B6-4C57-9245-8F2EB03ED34D}"/>
          </ac:spMkLst>
        </pc:spChg>
        <pc:spChg chg="del">
          <ac:chgData name="노아론" userId="50297041-ad0d-456c-b206-51fc866a22b8" providerId="ADAL" clId="{326159BF-2BB7-4D05-8056-8CEBA5221658}" dt="2018-05-08T14:14:39.345" v="3427" actId="478"/>
          <ac:spMkLst>
            <pc:docMk/>
            <pc:sldMk cId="2143154978" sldId="316"/>
            <ac:spMk id="16" creationId="{E5D1EB81-A8FF-4003-BC9A-E94599FD53E4}"/>
          </ac:spMkLst>
        </pc:spChg>
        <pc:picChg chg="mod">
          <ac:chgData name="노아론" userId="50297041-ad0d-456c-b206-51fc866a22b8" providerId="ADAL" clId="{326159BF-2BB7-4D05-8056-8CEBA5221658}" dt="2018-05-08T14:14:44.925" v="3430" actId="14100"/>
          <ac:picMkLst>
            <pc:docMk/>
            <pc:sldMk cId="2143154978" sldId="316"/>
            <ac:picMk id="2" creationId="{4734B845-E251-4449-BAF4-92E11BFF3804}"/>
          </ac:picMkLst>
        </pc:picChg>
      </pc:sldChg>
      <pc:sldChg chg="add del">
        <pc:chgData name="노아론" userId="50297041-ad0d-456c-b206-51fc866a22b8" providerId="ADAL" clId="{326159BF-2BB7-4D05-8056-8CEBA5221658}" dt="2018-05-08T13:09:57.008" v="3212" actId="2696"/>
        <pc:sldMkLst>
          <pc:docMk/>
          <pc:sldMk cId="3194612770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24B07-34B1-46A3-8E67-14BBB6D04A92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B9273-D176-45AA-8C41-D965E4A79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3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조건문이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필요한 이유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필요할까요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사칙연산이 가능한 계산기 프로그램을 만드는 것을 예로 들어 보겠습니다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이 계산기는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선택적 실행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앞서 배운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개념들로도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계산기를 만들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사용자가 어떤 연산을 원하는지를 선택하게끔 하려면 어떻게 해야할까요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입출력을 이용하면 주어진 연산의 결과를 화면에 출력할 수는 있지만 사용자가 원하는 연산을 수행하게끔 하는 기능은 구현할 수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등장하는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프로그램의 흐름을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분기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기능을 가능하게 해줍니다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흐름의 분기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핵심이자 존재 이유입니다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9273-D176-45AA-8C41-D965E4A793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6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조건문이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필요한 이유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필요할까요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사칙연산이 가능한 계산기 프로그램을 만드는 것을 예로 들어 보겠습니다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이 계산기는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선택적 실행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앞서 배운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개념들로도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계산기를 만들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사용자가 어떤 연산을 원하는지를 선택하게끔 하려면 어떻게 해야할까요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입출력을 이용하면 주어진 연산의 결과를 화면에 출력할 수는 있지만 사용자가 원하는 연산을 수행하게끔 하는 기능은 구현할 수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등장하는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프로그램의 흐름을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분기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기능을 가능하게 해줍니다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흐름의 분기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핵심이자 존재 이유입니다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9273-D176-45AA-8C41-D965E4A793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26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조건문이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필요한 이유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필요할까요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사칙연산이 가능한 계산기 프로그램을 만드는 것을 예로 들어 보겠습니다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이 계산기는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선택적 실행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앞서 배운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개념들로도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계산기를 만들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사용자가 어떤 연산을 원하는지를 선택하게끔 하려면 어떻게 해야할까요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입출력을 이용하면 주어진 연산의 결과를 화면에 출력할 수는 있지만 사용자가 원하는 연산을 수행하게끔 하는 기능은 구현할 수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등장하는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프로그램의 흐름을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분기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기능을 가능하게 해줍니다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흐름의 분기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핵심이자 존재 이유입니다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9273-D176-45AA-8C41-D965E4A793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300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9273-D176-45AA-8C41-D965E4A7936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0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77944" y="6131396"/>
            <a:ext cx="2743200" cy="365125"/>
          </a:xfrm>
        </p:spPr>
        <p:txBody>
          <a:bodyPr/>
          <a:lstStyle/>
          <a:p>
            <a:fld id="{421CC242-1E53-4C9C-9A5E-54491FFCFBA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135560" y="0"/>
            <a:ext cx="10056440" cy="58993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/>
            <a:endParaRPr lang="ko-KR" altLang="en-US" sz="2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589935"/>
            <a:ext cx="2135560" cy="6268065"/>
          </a:xfrm>
          <a:prstGeom prst="rect">
            <a:avLst/>
          </a:prstGeom>
          <a:solidFill>
            <a:srgbClr val="333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279576" y="120436"/>
            <a:ext cx="9721080" cy="349062"/>
          </a:xfrm>
          <a:prstGeom prst="rect">
            <a:avLst/>
          </a:prstGeom>
          <a:noFill/>
        </p:spPr>
        <p:txBody>
          <a:bodyPr anchor="ctr"/>
          <a:lstStyle>
            <a:lvl1pPr marL="72000" algn="l" defTabSz="914400" rtl="0" eaLnBrk="1" latinLnBrk="1" hangingPunct="1">
              <a:lnSpc>
                <a:spcPct val="100000"/>
              </a:lnSpc>
              <a:defRPr lang="ko-KR" altLang="en-US" sz="2000" kern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/>
              <a:t>슬라이드 제목 쓰는 곳</a:t>
            </a:r>
            <a:r>
              <a:rPr lang="en-US" altLang="ko-KR" dirty="0"/>
              <a:t>!!!!!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2135560" cy="589935"/>
          </a:xfrm>
          <a:prstGeom prst="rect">
            <a:avLst/>
          </a:prstGeom>
          <a:solidFill>
            <a:srgbClr val="2BB957"/>
          </a:solidFill>
          <a:ln>
            <a:noFill/>
          </a:ln>
          <a:effectLst>
            <a:outerShdw blurRad="127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lvl="0"/>
            <a:endParaRPr lang="ko-KR" altLang="en-US" sz="20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657636" y="242542"/>
            <a:ext cx="1333908" cy="2446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1" hangingPunct="1">
              <a:buNone/>
              <a:defRPr lang="ko-KR" altLang="en-US" sz="1050" b="1" kern="1200" baseline="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8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프로젝트 이름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21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657636" y="98526"/>
            <a:ext cx="1333908" cy="2062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1" hangingPunct="1">
              <a:buNone/>
              <a:defRPr lang="ko-KR" altLang="en-US" sz="800" b="1" kern="1200" baseline="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8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프로젝트 슬로건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 userDrawn="1"/>
        </p:nvSpPr>
        <p:spPr>
          <a:xfrm>
            <a:off x="2306878" y="188286"/>
            <a:ext cx="34350" cy="2133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11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77944" y="6131396"/>
            <a:ext cx="2743200" cy="365125"/>
          </a:xfrm>
        </p:spPr>
        <p:txBody>
          <a:bodyPr/>
          <a:lstStyle/>
          <a:p>
            <a:fld id="{421CC242-1E53-4C9C-9A5E-54491FFCFB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B957"/>
          </a:solidFill>
          <a:ln>
            <a:noFill/>
          </a:ln>
          <a:effectLst>
            <a:outerShdw blurRad="127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lvl="0"/>
            <a:endParaRPr lang="ko-KR" altLang="en-US" sz="2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34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C242-1E53-4C9C-9A5E-54491FFCF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2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5355724" y="2829451"/>
            <a:ext cx="4844732" cy="1185901"/>
            <a:chOff x="5214421" y="3068729"/>
            <a:chExt cx="4193947" cy="881378"/>
          </a:xfrm>
        </p:grpSpPr>
        <p:sp>
          <p:nvSpPr>
            <p:cNvPr id="3" name="TextBox 2"/>
            <p:cNvSpPr txBox="1"/>
            <p:nvPr/>
          </p:nvSpPr>
          <p:spPr>
            <a:xfrm>
              <a:off x="5231904" y="3429000"/>
              <a:ext cx="2205292" cy="285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ko-KR" altLang="en-US" sz="1900" dirty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8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나만의 </a:t>
              </a:r>
              <a:r>
                <a:rPr lang="ko-KR" altLang="en-US" sz="1900" dirty="0" err="1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8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크롤러</a:t>
              </a:r>
              <a:r>
                <a:rPr lang="ko-KR" altLang="en-US" sz="1900" dirty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8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만들기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4421" y="3068729"/>
              <a:ext cx="3839195" cy="434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altLang="ko-KR" sz="3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a로케트" panose="02020600000000000000" pitchFamily="18" charset="-127"/>
                  <a:ea typeface="a로케트" panose="02020600000000000000" pitchFamily="18" charset="-127"/>
                </a:rPr>
                <a:t>Python</a:t>
              </a:r>
              <a:r>
                <a:rPr lang="en-US" altLang="ko-KR" sz="3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320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그누빌</a:t>
              </a:r>
              <a:r>
                <a:rPr lang="ko-KR" altLang="en-US" sz="3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세미나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231904" y="3714930"/>
              <a:ext cx="4176464" cy="235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10000"/>
                </a:lnSpc>
                <a:spcBef>
                  <a:spcPts val="1000"/>
                </a:spcBef>
              </a:pPr>
              <a:r>
                <a:rPr lang="ko-KR" altLang="en-US" sz="1400" dirty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80000"/>
                        </a:schemeClr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제 </a:t>
              </a:r>
              <a:r>
                <a:rPr lang="en-US" altLang="ko-KR" sz="1400" dirty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80000"/>
                        </a:schemeClr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5</a:t>
              </a:r>
              <a:r>
                <a:rPr lang="ko-KR" altLang="en-US" sz="1400" dirty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80000"/>
                        </a:schemeClr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주차</a:t>
              </a:r>
            </a:p>
          </p:txBody>
        </p:sp>
      </p:grpSp>
      <p:pic>
        <p:nvPicPr>
          <p:cNvPr id="1032" name="Picture 8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9905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50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9576" y="120436"/>
            <a:ext cx="9721080" cy="349062"/>
          </a:xfrm>
        </p:spPr>
        <p:txBody>
          <a:bodyPr/>
          <a:lstStyle/>
          <a:p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git</a:t>
            </a: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 </a:t>
            </a:r>
            <a:r>
              <a:rPr lang="ko-KR" altLang="en-US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뭔가요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/>
              <a:t>그누빌</a:t>
            </a:r>
            <a:r>
              <a:rPr lang="ko-KR" altLang="en-US" dirty="0"/>
              <a:t> 세미나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9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뭔가요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bs4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kern="1200" baseline="0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크롤러</a:t>
            </a:r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만들기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34B845-E251-4449-BAF4-92E11BFF3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239572"/>
            <a:ext cx="5113763" cy="2477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0D5DB7-D578-4571-8F62-BA33FFE34D0F}"/>
              </a:ext>
            </a:extLst>
          </p:cNvPr>
          <p:cNvSpPr txBox="1"/>
          <p:nvPr/>
        </p:nvSpPr>
        <p:spPr>
          <a:xfrm>
            <a:off x="3071664" y="4149080"/>
            <a:ext cx="7560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 cd ~~		#</a:t>
            </a:r>
            <a:r>
              <a:rPr lang="ko-KR" altLang="en-US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본인이 원하는 파일경로로 이동</a:t>
            </a:r>
            <a:endParaRPr lang="en-US" altLang="ko-KR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endParaRPr lang="en-US" altLang="ko-KR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r>
              <a:rPr lang="en-US" altLang="ko-KR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 git </a:t>
            </a:r>
            <a:r>
              <a:rPr lang="en-US" altLang="ko-KR" dirty="0" err="1">
                <a:latin typeface="카카오 Bold" panose="020B0600000101010101" pitchFamily="50" charset="-127"/>
                <a:ea typeface="카카오 Bold" panose="020B0600000101010101" pitchFamily="50" charset="-127"/>
              </a:rPr>
              <a:t>init</a:t>
            </a:r>
            <a:r>
              <a:rPr lang="en-US" altLang="ko-KR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		#git </a:t>
            </a:r>
            <a:r>
              <a:rPr lang="ko-KR" altLang="en-US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저장소 만들기</a:t>
            </a:r>
            <a:endParaRPr lang="en-US" altLang="ko-KR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r>
              <a:rPr lang="en-US" altLang="ko-KR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 git add .	</a:t>
            </a:r>
            <a:r>
              <a:rPr lang="en-US" altLang="ko-KR">
                <a:latin typeface="카카오 Bold" panose="020B0600000101010101" pitchFamily="50" charset="-127"/>
                <a:ea typeface="카카오 Bold" panose="020B0600000101010101" pitchFamily="50" charset="-127"/>
              </a:rPr>
              <a:t>  		# </a:t>
            </a:r>
            <a:r>
              <a:rPr lang="en-US" altLang="ko-KR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. </a:t>
            </a:r>
            <a:r>
              <a:rPr lang="ko-KR" altLang="en-US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은 전부 추가하는 것</a:t>
            </a:r>
            <a:r>
              <a:rPr lang="en-US" altLang="ko-KR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, </a:t>
            </a:r>
            <a:r>
              <a:rPr lang="ko-KR" altLang="en-US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파일이름을 써도 됩니다</a:t>
            </a:r>
            <a:endParaRPr lang="en-US" altLang="ko-KR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r>
              <a:rPr lang="en-US" altLang="ko-KR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 git commit –m “</a:t>
            </a:r>
            <a:r>
              <a:rPr lang="ko-KR" altLang="en-US" dirty="0" err="1">
                <a:latin typeface="카카오 Bold" panose="020B0600000101010101" pitchFamily="50" charset="-127"/>
                <a:ea typeface="카카오 Bold" panose="020B0600000101010101" pitchFamily="50" charset="-127"/>
              </a:rPr>
              <a:t>커멘트</a:t>
            </a:r>
            <a:r>
              <a:rPr lang="en-US" altLang="ko-KR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”		# </a:t>
            </a:r>
            <a:r>
              <a:rPr lang="ko-KR" altLang="en-US" dirty="0" err="1">
                <a:latin typeface="카카오 Bold" panose="020B0600000101010101" pitchFamily="50" charset="-127"/>
                <a:ea typeface="카카오 Bold" panose="020B0600000101010101" pitchFamily="50" charset="-127"/>
              </a:rPr>
              <a:t>올릴때</a:t>
            </a:r>
            <a:r>
              <a:rPr lang="ko-KR" altLang="en-US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 메모 메시지</a:t>
            </a:r>
            <a:endParaRPr lang="en-US" altLang="ko-KR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endParaRPr lang="en-US" altLang="ko-KR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r>
              <a:rPr lang="en-US" altLang="ko-KR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 git remote add origin </a:t>
            </a:r>
            <a:r>
              <a:rPr lang="ko-KR" altLang="en-US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본인의</a:t>
            </a:r>
            <a:r>
              <a:rPr lang="en-US" altLang="ko-KR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_git_</a:t>
            </a:r>
            <a:r>
              <a:rPr lang="ko-KR" altLang="en-US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주소</a:t>
            </a:r>
            <a:r>
              <a:rPr lang="en-US" altLang="ko-KR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	# </a:t>
            </a:r>
            <a:r>
              <a:rPr lang="en-US" altLang="ko-KR" dirty="0" err="1">
                <a:latin typeface="카카오 Bold" panose="020B0600000101010101" pitchFamily="50" charset="-127"/>
                <a:ea typeface="카카오 Bold" panose="020B0600000101010101" pitchFamily="50" charset="-127"/>
              </a:rPr>
              <a:t>github</a:t>
            </a:r>
            <a:r>
              <a:rPr lang="en-US" altLang="ko-KR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 </a:t>
            </a:r>
            <a:r>
              <a:rPr lang="ko-KR" altLang="en-US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저장소에</a:t>
            </a:r>
            <a:r>
              <a:rPr lang="en-US" altLang="ko-KR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 </a:t>
            </a:r>
            <a:r>
              <a:rPr lang="ko-KR" altLang="en-US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연결</a:t>
            </a:r>
            <a:endParaRPr lang="en-US" altLang="ko-KR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endParaRPr lang="en-US" altLang="ko-KR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r>
              <a:rPr lang="en-US" altLang="ko-KR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 git push origin master	# </a:t>
            </a:r>
            <a:r>
              <a:rPr lang="en-US" altLang="ko-KR" dirty="0" err="1">
                <a:latin typeface="카카오 Bold" panose="020B0600000101010101" pitchFamily="50" charset="-127"/>
                <a:ea typeface="카카오 Bold" panose="020B0600000101010101" pitchFamily="50" charset="-127"/>
              </a:rPr>
              <a:t>github</a:t>
            </a:r>
            <a:r>
              <a:rPr lang="en-US" altLang="ko-KR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 </a:t>
            </a:r>
            <a:r>
              <a:rPr lang="ko-KR" altLang="en-US" dirty="0">
                <a:latin typeface="카카오 Bold" panose="020B0600000101010101" pitchFamily="50" charset="-127"/>
                <a:ea typeface="카카오 Bold" panose="020B0600000101010101" pitchFamily="50" charset="-127"/>
              </a:rPr>
              <a:t>저장소에 올리기</a:t>
            </a:r>
          </a:p>
        </p:txBody>
      </p:sp>
    </p:spTree>
    <p:extLst>
      <p:ext uri="{BB962C8B-B14F-4D97-AF65-F5344CB8AC3E}">
        <p14:creationId xmlns:p14="http://schemas.microsoft.com/office/powerpoint/2010/main" val="214315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크롤러를</a:t>
            </a: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만들기 위한 라이브러리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900" b="1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뭔가요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bs4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kern="1200" baseline="0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크롤러</a:t>
            </a:r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만들기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다음주에 배울 내용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47528" y="1823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71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 err="1"/>
              <a:t>그누빌</a:t>
            </a:r>
            <a:r>
              <a:rPr lang="ko-KR" altLang="en-US" dirty="0"/>
              <a:t> 세미나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9FF64-EF76-4E90-B4F1-15DF8FE0C2B3}"/>
              </a:ext>
            </a:extLst>
          </p:cNvPr>
          <p:cNvSpPr txBox="1"/>
          <p:nvPr/>
        </p:nvSpPr>
        <p:spPr>
          <a:xfrm>
            <a:off x="2474287" y="576620"/>
            <a:ext cx="84969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requests</a:t>
            </a:r>
            <a:r>
              <a:rPr lang="ko-KR" altLang="en-US" sz="2400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2400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(</a:t>
            </a:r>
            <a:r>
              <a:rPr lang="ko-KR" altLang="en-US" sz="2400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웹에 </a:t>
            </a:r>
            <a:r>
              <a:rPr lang="ko-KR" altLang="en-US" sz="2400" b="1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요청할때</a:t>
            </a:r>
            <a:r>
              <a:rPr lang="ko-KR" altLang="en-US" sz="2400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2400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)</a:t>
            </a:r>
          </a:p>
          <a:p>
            <a:endParaRPr lang="en-US" altLang="ko-KR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ko-KR" altLang="en-US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주요 기능</a:t>
            </a:r>
            <a:endParaRPr lang="en-US" altLang="ko-KR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en-US" altLang="ko-KR" sz="2100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2100" b="1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requests.get</a:t>
            </a:r>
            <a:r>
              <a:rPr lang="en-US" altLang="ko-KR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    ( </a:t>
            </a:r>
            <a:r>
              <a:rPr lang="ko-KR" altLang="en-US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우리가 쓸 기능입니다</a:t>
            </a:r>
            <a:r>
              <a:rPr lang="en-US" altLang="ko-KR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! )</a:t>
            </a:r>
          </a:p>
          <a:p>
            <a:r>
              <a:rPr lang="en-US" altLang="ko-KR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2100" b="1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requests.post</a:t>
            </a:r>
            <a:endParaRPr lang="en-US" altLang="ko-KR" sz="2100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4" name="그림 3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DD938DD5-83EA-4602-A9E0-44177A340E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" t="15585" r="3091" b="15377"/>
          <a:stretch/>
        </p:blipFill>
        <p:spPr>
          <a:xfrm>
            <a:off x="2448676" y="2536010"/>
            <a:ext cx="8784976" cy="29647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352C32-53DC-4954-A7F6-B77077566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4490205"/>
            <a:ext cx="4783982" cy="224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6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크롤러를</a:t>
            </a: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만들기 위한 라이브러리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900" b="1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뭔가요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bs4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kern="1200" baseline="0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크롤러</a:t>
            </a:r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만들기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다음주에 배울 내용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47528" y="1823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71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 err="1"/>
              <a:t>그누빌</a:t>
            </a:r>
            <a:r>
              <a:rPr lang="ko-KR" altLang="en-US" dirty="0"/>
              <a:t> 세미나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9FF64-EF76-4E90-B4F1-15DF8FE0C2B3}"/>
              </a:ext>
            </a:extLst>
          </p:cNvPr>
          <p:cNvSpPr txBox="1"/>
          <p:nvPr/>
        </p:nvSpPr>
        <p:spPr>
          <a:xfrm>
            <a:off x="2372922" y="787268"/>
            <a:ext cx="7128792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BeautifulSoup</a:t>
            </a:r>
            <a:r>
              <a:rPr lang="en-US" altLang="ko-KR" sz="2300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(HTML</a:t>
            </a:r>
            <a:r>
              <a:rPr lang="ko-KR" altLang="en-US" sz="2300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코드에서 원하는 내용만 찾을 때</a:t>
            </a:r>
            <a:r>
              <a:rPr lang="en-US" altLang="ko-KR" sz="2300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)</a:t>
            </a:r>
          </a:p>
          <a:p>
            <a:endParaRPr lang="en-US" altLang="ko-KR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ko-KR" altLang="en-US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주요 기능</a:t>
            </a:r>
            <a:endParaRPr lang="en-US" altLang="ko-KR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en-US" altLang="ko-KR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.find</a:t>
            </a:r>
          </a:p>
          <a:p>
            <a:r>
              <a:rPr lang="en-US" altLang="ko-KR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.select</a:t>
            </a:r>
          </a:p>
          <a:p>
            <a:endParaRPr lang="en-US" altLang="ko-KR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en-US" altLang="ko-KR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	</a:t>
            </a:r>
          </a:p>
          <a:p>
            <a:endParaRPr lang="en-US" altLang="ko-KR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en-US" altLang="ko-KR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</a:p>
        </p:txBody>
      </p:sp>
      <p:pic>
        <p:nvPicPr>
          <p:cNvPr id="8" name="그림 7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9BF6C481-A5A0-45CA-A0DA-09B51434FD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4" t="22407" r="9141" b="15388"/>
          <a:stretch/>
        </p:blipFill>
        <p:spPr>
          <a:xfrm>
            <a:off x="4079776" y="2032656"/>
            <a:ext cx="6602358" cy="42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크롤러를</a:t>
            </a: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만들기 위한 라이브러리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900" b="1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뭔가요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bs4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kern="1200" baseline="0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크롤러</a:t>
            </a:r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만들기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다음주에 배울 내용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47528" y="1823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71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 err="1"/>
              <a:t>그누빌</a:t>
            </a:r>
            <a:r>
              <a:rPr lang="ko-KR" altLang="en-US" dirty="0"/>
              <a:t> 세미나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9FF64-EF76-4E90-B4F1-15DF8FE0C2B3}"/>
              </a:ext>
            </a:extLst>
          </p:cNvPr>
          <p:cNvSpPr txBox="1"/>
          <p:nvPr/>
        </p:nvSpPr>
        <p:spPr>
          <a:xfrm>
            <a:off x="2495600" y="949369"/>
            <a:ext cx="7128792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BeautifulSoup</a:t>
            </a:r>
            <a:r>
              <a:rPr lang="en-US" altLang="ko-KR" sz="2300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(HTML</a:t>
            </a:r>
            <a:r>
              <a:rPr lang="ko-KR" altLang="en-US" sz="2300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코드에서 원하는 내용만 찾을 때</a:t>
            </a:r>
            <a:r>
              <a:rPr lang="en-US" altLang="ko-KR" sz="2300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)</a:t>
            </a:r>
            <a:endParaRPr lang="en-US" altLang="ko-KR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36FD6-7AFC-43E2-92BF-BF864AFF9F3F}"/>
              </a:ext>
            </a:extLst>
          </p:cNvPr>
          <p:cNvSpPr txBox="1"/>
          <p:nvPr/>
        </p:nvSpPr>
        <p:spPr>
          <a:xfrm>
            <a:off x="2602249" y="5670854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5">
                    <a:lumMod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[&lt;span class="</a:t>
            </a:r>
            <a:r>
              <a:rPr lang="en-US" altLang="ko-KR" sz="2200" dirty="0" err="1">
                <a:solidFill>
                  <a:schemeClr val="accent5">
                    <a:lumMod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ah_k</a:t>
            </a:r>
            <a:r>
              <a:rPr lang="en-US" altLang="ko-KR" sz="2200" dirty="0">
                <a:solidFill>
                  <a:schemeClr val="accent5">
                    <a:lumMod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"&gt;</a:t>
            </a:r>
            <a:r>
              <a:rPr lang="ko-KR" altLang="en-US" sz="2200" dirty="0">
                <a:solidFill>
                  <a:schemeClr val="accent5">
                    <a:lumMod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최은주</a:t>
            </a:r>
            <a:r>
              <a:rPr lang="en-US" altLang="ko-KR" sz="2200" dirty="0">
                <a:solidFill>
                  <a:schemeClr val="accent5">
                    <a:lumMod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&lt;/span&gt;, &lt;span class="</a:t>
            </a:r>
            <a:r>
              <a:rPr lang="en-US" altLang="ko-KR" sz="2200" dirty="0" err="1">
                <a:solidFill>
                  <a:schemeClr val="accent5">
                    <a:lumMod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ah_k</a:t>
            </a:r>
            <a:r>
              <a:rPr lang="en-US" altLang="ko-KR" sz="2200" dirty="0">
                <a:solidFill>
                  <a:schemeClr val="accent5">
                    <a:lumMod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"&gt;</a:t>
            </a:r>
            <a:r>
              <a:rPr lang="ko-KR" altLang="en-US" sz="2200" dirty="0">
                <a:solidFill>
                  <a:schemeClr val="accent5">
                    <a:lumMod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카이</a:t>
            </a:r>
            <a:r>
              <a:rPr lang="en-US" altLang="ko-KR" sz="2200" dirty="0">
                <a:solidFill>
                  <a:schemeClr val="accent5">
                    <a:lumMod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&lt;/span&gt;, &lt;span class="</a:t>
            </a:r>
            <a:r>
              <a:rPr lang="en-US" altLang="ko-KR" sz="2200" dirty="0" err="1">
                <a:solidFill>
                  <a:schemeClr val="accent5">
                    <a:lumMod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ah_k</a:t>
            </a:r>
            <a:r>
              <a:rPr lang="en-US" altLang="ko-KR" sz="2200" dirty="0">
                <a:solidFill>
                  <a:schemeClr val="accent5">
                    <a:lumMod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"&gt;</a:t>
            </a:r>
            <a:r>
              <a:rPr lang="ko-KR" altLang="en-US" sz="2200" dirty="0">
                <a:solidFill>
                  <a:schemeClr val="accent5">
                    <a:lumMod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목소리의 형태</a:t>
            </a:r>
            <a:r>
              <a:rPr lang="en-US" altLang="ko-KR" sz="2200" dirty="0">
                <a:solidFill>
                  <a:schemeClr val="accent5">
                    <a:lumMod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&lt;/span&gt;,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DF478B-D1B1-4610-B086-6F95F8238C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4" t="11946" r="6532" b="11801"/>
          <a:stretch/>
        </p:blipFill>
        <p:spPr>
          <a:xfrm>
            <a:off x="2602249" y="1622752"/>
            <a:ext cx="8208912" cy="38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93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크롤러</a:t>
            </a: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만들기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81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900" b="1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뭔가요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bs4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크롤러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다음주에 배울 내용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847528" y="2274849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 err="1"/>
              <a:t>그누빌</a:t>
            </a:r>
            <a:r>
              <a:rPr lang="ko-KR" altLang="en-US" dirty="0"/>
              <a:t> 세미나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51EEE7-207F-4BEB-944B-97FE357EB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4" t="51202" b="2870"/>
          <a:stretch/>
        </p:blipFill>
        <p:spPr>
          <a:xfrm>
            <a:off x="2495600" y="1268760"/>
            <a:ext cx="9073008" cy="530197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BCAB97-E68A-435F-A772-143A09456BC1}"/>
              </a:ext>
            </a:extLst>
          </p:cNvPr>
          <p:cNvCxnSpPr>
            <a:cxnSpLocks/>
          </p:cNvCxnSpPr>
          <p:nvPr/>
        </p:nvCxnSpPr>
        <p:spPr>
          <a:xfrm>
            <a:off x="2599771" y="1844824"/>
            <a:ext cx="3960440" cy="0"/>
          </a:xfrm>
          <a:prstGeom prst="line">
            <a:avLst/>
          </a:prstGeom>
          <a:ln w="57150">
            <a:solidFill>
              <a:schemeClr val="accent2">
                <a:alpha val="99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96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크롤러</a:t>
            </a: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만들기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81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900" b="1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뭔가요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bs4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크롤러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다음주에 배울 내용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847528" y="2274849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 err="1"/>
              <a:t>그누빌</a:t>
            </a:r>
            <a:r>
              <a:rPr lang="ko-KR" altLang="en-US" dirty="0"/>
              <a:t> 세미나</a:t>
            </a:r>
          </a:p>
        </p:txBody>
      </p:sp>
      <p:pic>
        <p:nvPicPr>
          <p:cNvPr id="5" name="그림 4" descr="스크린샷, 텍스트이(가) 표시된 사진&#10;&#10;높은 신뢰도로 생성된 설명">
            <a:extLst>
              <a:ext uri="{FF2B5EF4-FFF2-40B4-BE49-F238E27FC236}">
                <a16:creationId xmlns:a16="http://schemas.microsoft.com/office/drawing/2014/main" id="{8C5AC7BF-9CFF-44D0-8CCF-453F141BF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" t="11151" r="5237" b="10100"/>
          <a:stretch/>
        </p:blipFill>
        <p:spPr>
          <a:xfrm>
            <a:off x="3085898" y="920674"/>
            <a:ext cx="784887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크롤러</a:t>
            </a: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만들기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81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900" b="1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뭔가요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bs4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크롤러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다음주에 배울 내용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847528" y="2274849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 err="1"/>
              <a:t>그누빌</a:t>
            </a:r>
            <a:r>
              <a:rPr lang="ko-KR" altLang="en-US" dirty="0"/>
              <a:t> 세미나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A1AF03-387D-4988-BA85-4167613A9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166" y="1577854"/>
            <a:ext cx="3362325" cy="4400414"/>
          </a:xfrm>
          <a:prstGeom prst="rect">
            <a:avLst/>
          </a:prstGeom>
        </p:spPr>
      </p:pic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35F4CA4-4B87-48E4-B54E-26EBF7C606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" t="7105" r="4905" b="6950"/>
          <a:stretch/>
        </p:blipFill>
        <p:spPr>
          <a:xfrm>
            <a:off x="6153098" y="774181"/>
            <a:ext cx="5760640" cy="600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0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다음주에 배울 내용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81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900" b="1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뭔가요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bs4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72" y="203876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kern="1200" baseline="0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크롤러</a:t>
            </a:r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만들기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372" y="2504964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다음주에 배울 내용</a:t>
            </a:r>
          </a:p>
        </p:txBody>
      </p:sp>
      <p:sp>
        <p:nvSpPr>
          <p:cNvPr id="24" name="타원 23"/>
          <p:cNvSpPr/>
          <p:nvPr/>
        </p:nvSpPr>
        <p:spPr>
          <a:xfrm>
            <a:off x="1919536" y="2697077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4" descr="make python with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 err="1"/>
              <a:t>그누빌</a:t>
            </a:r>
            <a:r>
              <a:rPr lang="ko-KR" altLang="en-US" dirty="0"/>
              <a:t> 세미나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88ED7-9FC1-47AB-AFFE-67787FC84851}"/>
              </a:ext>
            </a:extLst>
          </p:cNvPr>
          <p:cNvSpPr txBox="1"/>
          <p:nvPr/>
        </p:nvSpPr>
        <p:spPr>
          <a:xfrm>
            <a:off x="5159896" y="2930894"/>
            <a:ext cx="7128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세부적인 </a:t>
            </a:r>
            <a:r>
              <a:rPr lang="ko-KR" altLang="en-US" sz="3000" b="1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크롤러</a:t>
            </a:r>
            <a:r>
              <a:rPr lang="ko-KR" altLang="en-US" sz="3000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만들기</a:t>
            </a:r>
            <a:endParaRPr lang="en-US" altLang="ko-KR" sz="3000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64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81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900" b="1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뭔가요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bs4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72" y="203876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크롤러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919536" y="3140968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4" descr="make python with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960696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QnA</a:t>
            </a:r>
            <a:endParaRPr lang="ko-KR" altLang="en-US" sz="9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50615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5920" y="2353826"/>
            <a:ext cx="396044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QnA</a:t>
            </a:r>
            <a:endParaRPr lang="ko-KR" altLang="en-US" sz="10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23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 err="1"/>
              <a:t>그누빌</a:t>
            </a:r>
            <a:r>
              <a:rPr lang="ko-KR" altLang="en-US" dirty="0"/>
              <a:t> 세미나</a:t>
            </a:r>
          </a:p>
        </p:txBody>
      </p:sp>
    </p:spTree>
    <p:extLst>
      <p:ext uri="{BB962C8B-B14F-4D97-AF65-F5344CB8AC3E}">
        <p14:creationId xmlns:p14="http://schemas.microsoft.com/office/powerpoint/2010/main" val="3380336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572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60964" y="5229200"/>
            <a:ext cx="30700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ko-KR" altLang="en-US" sz="45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17285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오늘 목표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/>
              <a:t>그누빌</a:t>
            </a:r>
            <a:r>
              <a:rPr lang="ko-KR" altLang="en-US" dirty="0"/>
              <a:t> 세미나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9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뭔가요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bs4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kern="1200" baseline="0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크롤러</a:t>
            </a:r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만들기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7A640B-BC06-4ACC-8194-2F273E32826F}"/>
              </a:ext>
            </a:extLst>
          </p:cNvPr>
          <p:cNvSpPr txBox="1"/>
          <p:nvPr/>
        </p:nvSpPr>
        <p:spPr>
          <a:xfrm>
            <a:off x="3683732" y="2533900"/>
            <a:ext cx="69127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git </a:t>
            </a:r>
            <a:r>
              <a:rPr lang="ko-KR" altLang="en-US" sz="3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사용해보기</a:t>
            </a:r>
            <a:endParaRPr lang="en-US" altLang="ko-KR" sz="3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3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3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pip </a:t>
            </a:r>
            <a:r>
              <a:rPr lang="ko-KR" altLang="en-US" sz="3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익히기</a:t>
            </a:r>
            <a:endParaRPr lang="en-US" altLang="ko-KR" sz="3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3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3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간단한 </a:t>
            </a:r>
            <a:r>
              <a:rPr lang="ko-KR" altLang="en-US" sz="3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크롤러</a:t>
            </a:r>
            <a:r>
              <a:rPr lang="ko-KR" altLang="en-US" sz="3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3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만들어보기</a:t>
            </a:r>
            <a:endParaRPr lang="ko-KR" altLang="en-US" sz="3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85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git</a:t>
            </a: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 </a:t>
            </a:r>
            <a:r>
              <a:rPr lang="ko-KR" altLang="en-US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뭔가요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/>
              <a:t>그누빌</a:t>
            </a:r>
            <a:r>
              <a:rPr lang="ko-KR" altLang="en-US" dirty="0"/>
              <a:t> 세미나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9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뭔가요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bs4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kern="1200" baseline="0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크롤러</a:t>
            </a:r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만들기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7513E8-B6F6-462F-8DA3-B028B04C32A4}"/>
              </a:ext>
            </a:extLst>
          </p:cNvPr>
          <p:cNvSpPr txBox="1"/>
          <p:nvPr/>
        </p:nvSpPr>
        <p:spPr>
          <a:xfrm>
            <a:off x="3143672" y="2105561"/>
            <a:ext cx="799288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2">
                    <a:lumMod val="50000"/>
                  </a:schemeClr>
                </a:solidFill>
              </a:rPr>
              <a:t>Git</a:t>
            </a:r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</a:rPr>
              <a:t>을 쓰지않고 카톡으로 코드를 보낼 때</a:t>
            </a:r>
            <a:endParaRPr lang="en-US" altLang="ko-KR" sz="22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A : “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그 부분 내가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코딩할거니깐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지금까지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작업한거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보내줘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“</a:t>
            </a:r>
          </a:p>
          <a:p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 : "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응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?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이거 최신판 아닌데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..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여기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고친거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다 없어졌네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?“</a:t>
            </a:r>
          </a:p>
          <a:p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A : "???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헐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;;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잘못해서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덮어씌운거같다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..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미안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;;"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9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git</a:t>
            </a: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 </a:t>
            </a:r>
            <a:r>
              <a:rPr lang="ko-KR" altLang="en-US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뭔가요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/>
              <a:t>그누빌</a:t>
            </a:r>
            <a:r>
              <a:rPr lang="ko-KR" altLang="en-US" dirty="0"/>
              <a:t> 세미나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9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뭔가요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bs4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kern="1200" baseline="0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크롤러</a:t>
            </a:r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만들기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7513E8-B6F6-462F-8DA3-B028B04C32A4}"/>
              </a:ext>
            </a:extLst>
          </p:cNvPr>
          <p:cNvSpPr txBox="1"/>
          <p:nvPr/>
        </p:nvSpPr>
        <p:spPr>
          <a:xfrm>
            <a:off x="3089080" y="1076168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은 코드 버전관리 시스템입니다</a:t>
            </a:r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</a:p>
          <a:p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dirty="0"/>
              <a:t>"</a:t>
            </a:r>
            <a:r>
              <a:rPr lang="ko-KR" altLang="en-US" dirty="0"/>
              <a:t>작업한 내용을 </a:t>
            </a:r>
            <a:r>
              <a:rPr lang="ko-KR" altLang="en-US" b="1" dirty="0"/>
              <a:t>스테이지</a:t>
            </a:r>
            <a:r>
              <a:rPr lang="ko-KR" altLang="en-US" dirty="0"/>
              <a:t>에 올려서 </a:t>
            </a:r>
            <a:r>
              <a:rPr lang="ko-KR" altLang="en-US" b="1" dirty="0"/>
              <a:t>로컬 저장소</a:t>
            </a:r>
            <a:r>
              <a:rPr lang="ko-KR" altLang="en-US" dirty="0"/>
              <a:t>에 커밋하고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이를 </a:t>
            </a:r>
            <a:r>
              <a:rPr lang="ko-KR" altLang="en-US" b="1" dirty="0" err="1"/>
              <a:t>푸시</a:t>
            </a:r>
            <a:r>
              <a:rPr lang="ko-KR" altLang="en-US" dirty="0" err="1"/>
              <a:t>해서</a:t>
            </a:r>
            <a:r>
              <a:rPr lang="ko-KR" altLang="en-US" dirty="0"/>
              <a:t> </a:t>
            </a:r>
            <a:r>
              <a:rPr lang="ko-KR" altLang="en-US" b="1" dirty="0"/>
              <a:t>원격 저장소</a:t>
            </a:r>
            <a:r>
              <a:rPr lang="ko-KR" altLang="en-US" dirty="0"/>
              <a:t>로 보낸다</a:t>
            </a:r>
            <a:r>
              <a:rPr lang="en-US" altLang="ko-KR" dirty="0"/>
              <a:t>."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026" name="Picture 2" descr="GIT Transactions.png">
            <a:extLst>
              <a:ext uri="{FF2B5EF4-FFF2-40B4-BE49-F238E27FC236}">
                <a16:creationId xmlns:a16="http://schemas.microsoft.com/office/drawing/2014/main" id="{E83F9F24-6BA0-4820-9E19-F2DA5808D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417" y="2544859"/>
            <a:ext cx="9791398" cy="429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20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git</a:t>
            </a: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 </a:t>
            </a:r>
            <a:r>
              <a:rPr lang="ko-KR" altLang="en-US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뭔가요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/>
              <a:t>그누빌</a:t>
            </a:r>
            <a:r>
              <a:rPr lang="ko-KR" altLang="en-US" dirty="0"/>
              <a:t> 세미나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9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뭔가요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bs4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kern="1200" baseline="0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크롤러</a:t>
            </a:r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만들기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7513E8-B6F6-462F-8DA3-B028B04C32A4}"/>
              </a:ext>
            </a:extLst>
          </p:cNvPr>
          <p:cNvSpPr txBox="1"/>
          <p:nvPr/>
        </p:nvSpPr>
        <p:spPr>
          <a:xfrm>
            <a:off x="3089080" y="1076168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은 코드 버전관리 시스템입니다</a:t>
            </a:r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</a:p>
          <a:p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dirty="0"/>
              <a:t>"</a:t>
            </a:r>
            <a:r>
              <a:rPr lang="ko-KR" altLang="en-US" dirty="0"/>
              <a:t>작업한 내용을 </a:t>
            </a:r>
            <a:r>
              <a:rPr lang="ko-KR" altLang="en-US" b="1" dirty="0"/>
              <a:t>스테이지</a:t>
            </a:r>
            <a:r>
              <a:rPr lang="ko-KR" altLang="en-US" dirty="0"/>
              <a:t>에 올려서 </a:t>
            </a:r>
            <a:r>
              <a:rPr lang="ko-KR" altLang="en-US" b="1" dirty="0"/>
              <a:t>로컬 저장소</a:t>
            </a:r>
            <a:r>
              <a:rPr lang="ko-KR" altLang="en-US" dirty="0"/>
              <a:t>에 커밋하고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이를 </a:t>
            </a:r>
            <a:r>
              <a:rPr lang="ko-KR" altLang="en-US" b="1" dirty="0" err="1"/>
              <a:t>푸시</a:t>
            </a:r>
            <a:r>
              <a:rPr lang="ko-KR" altLang="en-US" dirty="0" err="1"/>
              <a:t>해서</a:t>
            </a:r>
            <a:r>
              <a:rPr lang="ko-KR" altLang="en-US" dirty="0"/>
              <a:t> </a:t>
            </a:r>
            <a:r>
              <a:rPr lang="ko-KR" altLang="en-US" b="1" dirty="0"/>
              <a:t>원격 저장소</a:t>
            </a:r>
            <a:r>
              <a:rPr lang="ko-KR" altLang="en-US" dirty="0"/>
              <a:t>로 보낸다</a:t>
            </a:r>
            <a:r>
              <a:rPr lang="en-US" altLang="ko-KR" dirty="0"/>
              <a:t>."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026" name="Picture 2" descr="GIT Transactions.png">
            <a:extLst>
              <a:ext uri="{FF2B5EF4-FFF2-40B4-BE49-F238E27FC236}">
                <a16:creationId xmlns:a16="http://schemas.microsoft.com/office/drawing/2014/main" id="{E83F9F24-6BA0-4820-9E19-F2DA5808D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417" y="2544859"/>
            <a:ext cx="9791398" cy="429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650670-8921-4F2C-BDEB-80377CFCAF13}"/>
              </a:ext>
            </a:extLst>
          </p:cNvPr>
          <p:cNvSpPr txBox="1"/>
          <p:nvPr/>
        </p:nvSpPr>
        <p:spPr>
          <a:xfrm>
            <a:off x="2639616" y="1842292"/>
            <a:ext cx="9001000" cy="39395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5000" dirty="0"/>
          </a:p>
          <a:p>
            <a:pPr algn="ctr"/>
            <a:endParaRPr lang="en-US" altLang="ko-KR" sz="5000" dirty="0"/>
          </a:p>
          <a:p>
            <a:pPr algn="ctr"/>
            <a:r>
              <a:rPr lang="ko-KR" altLang="en-US" sz="5000" dirty="0"/>
              <a:t>무슨 말인지</a:t>
            </a:r>
            <a:r>
              <a:rPr lang="en-US" altLang="ko-KR" sz="5000" dirty="0"/>
              <a:t>.. </a:t>
            </a:r>
            <a:r>
              <a:rPr lang="ko-KR" altLang="en-US" sz="5000" dirty="0"/>
              <a:t>모르겠다</a:t>
            </a:r>
            <a:r>
              <a:rPr lang="en-US" altLang="ko-KR" sz="5000" dirty="0"/>
              <a:t>…</a:t>
            </a:r>
          </a:p>
          <a:p>
            <a:pPr algn="ctr"/>
            <a:endParaRPr lang="en-US" altLang="ko-KR" sz="5000" dirty="0"/>
          </a:p>
          <a:p>
            <a:pPr algn="ctr"/>
            <a:endParaRPr lang="en-US" altLang="ko-KR" sz="5000" dirty="0"/>
          </a:p>
        </p:txBody>
      </p:sp>
    </p:spTree>
    <p:extLst>
      <p:ext uri="{BB962C8B-B14F-4D97-AF65-F5344CB8AC3E}">
        <p14:creationId xmlns:p14="http://schemas.microsoft.com/office/powerpoint/2010/main" val="30816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9576" y="120436"/>
            <a:ext cx="9721080" cy="349062"/>
          </a:xfrm>
        </p:spPr>
        <p:txBody>
          <a:bodyPr/>
          <a:lstStyle/>
          <a:p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git</a:t>
            </a: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 </a:t>
            </a:r>
            <a:r>
              <a:rPr lang="ko-KR" altLang="en-US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뭔가요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/>
              <a:t>그누빌</a:t>
            </a:r>
            <a:r>
              <a:rPr lang="ko-KR" altLang="en-US" dirty="0"/>
              <a:t> 세미나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9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뭔가요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bs4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kern="1200" baseline="0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크롤러</a:t>
            </a:r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만들기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7513E8-B6F6-462F-8DA3-B028B04C32A4}"/>
              </a:ext>
            </a:extLst>
          </p:cNvPr>
          <p:cNvSpPr txBox="1"/>
          <p:nvPr/>
        </p:nvSpPr>
        <p:spPr>
          <a:xfrm>
            <a:off x="3215680" y="240132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273065-DA0D-49AB-B14A-C4353D90B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1475027"/>
            <a:ext cx="6906242" cy="522773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18FC2F7-AF1C-415D-911D-14CCE9F59E9F}"/>
              </a:ext>
            </a:extLst>
          </p:cNvPr>
          <p:cNvSpPr/>
          <p:nvPr/>
        </p:nvSpPr>
        <p:spPr>
          <a:xfrm>
            <a:off x="9480376" y="2222591"/>
            <a:ext cx="864096" cy="607068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2EA72-2680-43F3-9BEF-2C915F5A9DBD}"/>
              </a:ext>
            </a:extLst>
          </p:cNvPr>
          <p:cNvSpPr txBox="1"/>
          <p:nvPr/>
        </p:nvSpPr>
        <p:spPr>
          <a:xfrm>
            <a:off x="2423592" y="76470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로그인 </a:t>
            </a:r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-&gt; </a:t>
            </a: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우측 상단의 프로필에서 </a:t>
            </a:r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My profile</a:t>
            </a: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에 들어갑니다 </a:t>
            </a:r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-&gt; Repositories </a:t>
            </a: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를 누르세요</a:t>
            </a:r>
            <a:endParaRPr lang="en-US" altLang="ko-KR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en-US" altLang="ko-KR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New </a:t>
            </a:r>
            <a:r>
              <a:rPr lang="ko-KR" altLang="en-US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를 눌러 본인만의 저장소를 만들어주세요</a:t>
            </a:r>
          </a:p>
        </p:txBody>
      </p:sp>
    </p:spTree>
    <p:extLst>
      <p:ext uri="{BB962C8B-B14F-4D97-AF65-F5344CB8AC3E}">
        <p14:creationId xmlns:p14="http://schemas.microsoft.com/office/powerpoint/2010/main" val="114886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9576" y="120436"/>
            <a:ext cx="9721080" cy="349062"/>
          </a:xfrm>
        </p:spPr>
        <p:txBody>
          <a:bodyPr/>
          <a:lstStyle/>
          <a:p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git</a:t>
            </a: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 </a:t>
            </a:r>
            <a:r>
              <a:rPr lang="ko-KR" altLang="en-US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뭔가요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/>
              <a:t>그누빌</a:t>
            </a:r>
            <a:r>
              <a:rPr lang="ko-KR" altLang="en-US" dirty="0"/>
              <a:t> 세미나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9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뭔가요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bs4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kern="1200" baseline="0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크롤러</a:t>
            </a:r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만들기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8357D6-09F8-41C4-A06F-12DE4949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50" y="1432053"/>
            <a:ext cx="7006300" cy="49107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A831C55-2623-422F-B93F-249F4B63ABB0}"/>
              </a:ext>
            </a:extLst>
          </p:cNvPr>
          <p:cNvSpPr txBox="1"/>
          <p:nvPr/>
        </p:nvSpPr>
        <p:spPr>
          <a:xfrm>
            <a:off x="2423592" y="76470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저장소 이름</a:t>
            </a:r>
            <a:r>
              <a:rPr lang="en-US" altLang="ko-KR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설명</a:t>
            </a:r>
            <a:r>
              <a:rPr lang="en-US" altLang="ko-KR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(</a:t>
            </a:r>
            <a:r>
              <a:rPr lang="ko-KR" altLang="en-US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옵션입니다</a:t>
            </a:r>
            <a:r>
              <a:rPr lang="en-US" altLang="ko-KR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), Public</a:t>
            </a:r>
            <a:r>
              <a:rPr lang="ko-KR" altLang="en-US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으로 해주세요</a:t>
            </a:r>
            <a:r>
              <a:rPr lang="en-US" altLang="ko-KR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! (private </a:t>
            </a:r>
            <a:r>
              <a:rPr lang="ko-KR" altLang="en-US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하면 본인만 볼 수 있습니다</a:t>
            </a:r>
            <a:r>
              <a:rPr lang="en-US" altLang="ko-KR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)</a:t>
            </a:r>
          </a:p>
          <a:p>
            <a:r>
              <a:rPr lang="ko-KR" altLang="en-US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아래 </a:t>
            </a:r>
            <a:r>
              <a:rPr lang="en-US" altLang="ko-KR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Add ~~</a:t>
            </a:r>
            <a:r>
              <a:rPr lang="ko-KR" altLang="en-US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는 </a:t>
            </a:r>
            <a:r>
              <a:rPr lang="ko-KR" altLang="en-US" b="1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안해도</a:t>
            </a:r>
            <a:r>
              <a:rPr lang="ko-KR" altLang="en-US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됩니다</a:t>
            </a:r>
            <a:r>
              <a:rPr lang="en-US" altLang="ko-KR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97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9576" y="120436"/>
            <a:ext cx="9721080" cy="349062"/>
          </a:xfrm>
        </p:spPr>
        <p:txBody>
          <a:bodyPr/>
          <a:lstStyle/>
          <a:p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git</a:t>
            </a: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 </a:t>
            </a:r>
            <a:r>
              <a:rPr lang="ko-KR" altLang="en-US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뭔가요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/>
              <a:t>그누빌</a:t>
            </a:r>
            <a:r>
              <a:rPr lang="ko-KR" altLang="en-US" dirty="0"/>
              <a:t> 세미나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9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뭔가요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bs4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kern="1200" baseline="0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크롤러</a:t>
            </a:r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만들기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34B845-E251-4449-BAF4-92E11BFF3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856584"/>
            <a:ext cx="7840690" cy="43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2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9576" y="120436"/>
            <a:ext cx="9721080" cy="349062"/>
          </a:xfrm>
        </p:spPr>
        <p:txBody>
          <a:bodyPr/>
          <a:lstStyle/>
          <a:p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git</a:t>
            </a: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 </a:t>
            </a:r>
            <a:r>
              <a:rPr lang="ko-KR" altLang="en-US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뭔가요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/>
              <a:t>그누빌</a:t>
            </a:r>
            <a:r>
              <a:rPr lang="ko-KR" altLang="en-US" dirty="0"/>
              <a:t> 세미나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9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뭔가요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bs4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kern="1200" baseline="0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크롤러</a:t>
            </a:r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만들기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34B845-E251-4449-BAF4-92E11BFF3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856584"/>
            <a:ext cx="9073008" cy="439559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5E31BB-92B6-4C57-9245-8F2EB03ED34D}"/>
              </a:ext>
            </a:extLst>
          </p:cNvPr>
          <p:cNvSpPr/>
          <p:nvPr/>
        </p:nvSpPr>
        <p:spPr>
          <a:xfrm>
            <a:off x="2711624" y="3284984"/>
            <a:ext cx="7560840" cy="1296144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D1EB81-A8FF-4003-BC9A-E94599FD53E4}"/>
              </a:ext>
            </a:extLst>
          </p:cNvPr>
          <p:cNvSpPr txBox="1"/>
          <p:nvPr/>
        </p:nvSpPr>
        <p:spPr>
          <a:xfrm>
            <a:off x="2551881" y="650832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본인이 원하는 폴더로 이동하여</a:t>
            </a:r>
            <a:r>
              <a:rPr lang="en-US" altLang="ko-KR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ko-KR" altLang="en-US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박스 안의 이러한 내용을 </a:t>
            </a:r>
            <a:r>
              <a:rPr lang="en-US" altLang="ko-KR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git</a:t>
            </a:r>
            <a:r>
              <a:rPr lang="ko-KR" altLang="en-US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을 켜서 명령을 쳐주세요 </a:t>
            </a:r>
            <a:endParaRPr lang="en-US" altLang="ko-KR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en-US" altLang="ko-KR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(echo</a:t>
            </a:r>
            <a:r>
              <a:rPr lang="ko-KR" altLang="en-US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는 제외</a:t>
            </a:r>
            <a:r>
              <a:rPr lang="en-US" altLang="ko-KR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)</a:t>
            </a:r>
          </a:p>
          <a:p>
            <a:endParaRPr lang="en-US" altLang="ko-KR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ko-KR" altLang="en-US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콘솔환경이 불편하다면 </a:t>
            </a:r>
            <a:r>
              <a:rPr lang="ko-KR" altLang="en-US" b="1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깃헙</a:t>
            </a:r>
            <a:r>
              <a:rPr lang="ko-KR" altLang="en-US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Desktop</a:t>
            </a:r>
            <a:r>
              <a:rPr lang="ko-KR" altLang="en-US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버전을 써도 됩니다</a:t>
            </a:r>
            <a:r>
              <a:rPr lang="en-US" altLang="ko-KR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316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BB95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770</Words>
  <Application>Microsoft Office PowerPoint</Application>
  <PresentationFormat>와이드스크린</PresentationFormat>
  <Paragraphs>271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a로케트</vt:lpstr>
      <vt:lpstr>나눔바른고딕</vt:lpstr>
      <vt:lpstr>나눔바른고딕 Light</vt:lpstr>
      <vt:lpstr>나눔스퀘어 Bold</vt:lpstr>
      <vt:lpstr>맑은 고딕</vt:lpstr>
      <vt:lpstr>배달의민족 도현</vt:lpstr>
      <vt:lpstr>배달의민족 한나는 열한살</vt:lpstr>
      <vt:lpstr>카카오 Bold</vt:lpstr>
      <vt:lpstr>카카오 Regular</vt:lpstr>
      <vt:lpstr>Arial</vt:lpstr>
      <vt:lpstr>Office 테마</vt:lpstr>
      <vt:lpstr>PowerPoint 프레젠테이션</vt:lpstr>
      <vt:lpstr>오늘 목표</vt:lpstr>
      <vt:lpstr>git이 뭔가요</vt:lpstr>
      <vt:lpstr>git이 뭔가요</vt:lpstr>
      <vt:lpstr>git이 뭔가요</vt:lpstr>
      <vt:lpstr>git이 뭔가요</vt:lpstr>
      <vt:lpstr>git이 뭔가요</vt:lpstr>
      <vt:lpstr>git이 뭔가요</vt:lpstr>
      <vt:lpstr>git이 뭔가요</vt:lpstr>
      <vt:lpstr>git이 뭔가요</vt:lpstr>
      <vt:lpstr>크롤러를 만들기 위한 라이브러리</vt:lpstr>
      <vt:lpstr>크롤러를 만들기 위한 라이브러리</vt:lpstr>
      <vt:lpstr>크롤러를 만들기 위한 라이브러리</vt:lpstr>
      <vt:lpstr>크롤러 만들기</vt:lpstr>
      <vt:lpstr>크롤러 만들기</vt:lpstr>
      <vt:lpstr>크롤러 만들기</vt:lpstr>
      <vt:lpstr>다음주에 배울 내용</vt:lpstr>
      <vt:lpstr>QnA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노아론</cp:lastModifiedBy>
  <cp:revision>125</cp:revision>
  <dcterms:created xsi:type="dcterms:W3CDTF">2016-03-14T13:41:19Z</dcterms:created>
  <dcterms:modified xsi:type="dcterms:W3CDTF">2018-05-09T10:32:29Z</dcterms:modified>
</cp:coreProperties>
</file>