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6" r:id="rId2"/>
    <p:sldId id="273" r:id="rId3"/>
    <p:sldId id="277" r:id="rId4"/>
    <p:sldId id="276" r:id="rId5"/>
    <p:sldId id="287" r:id="rId6"/>
    <p:sldId id="278" r:id="rId7"/>
    <p:sldId id="279" r:id="rId8"/>
    <p:sldId id="280" r:id="rId9"/>
    <p:sldId id="292" r:id="rId10"/>
    <p:sldId id="290" r:id="rId11"/>
    <p:sldId id="282" r:id="rId12"/>
    <p:sldId id="285" r:id="rId13"/>
    <p:sldId id="284" r:id="rId14"/>
    <p:sldId id="291" r:id="rId15"/>
    <p:sldId id="293" r:id="rId16"/>
    <p:sldId id="294" r:id="rId17"/>
    <p:sldId id="295" r:id="rId18"/>
    <p:sldId id="286" r:id="rId19"/>
    <p:sldId id="288" r:id="rId20"/>
    <p:sldId id="289" r:id="rId21"/>
    <p:sldId id="296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345" userDrawn="1">
          <p15:clr>
            <a:srgbClr val="A4A3A4"/>
          </p15:clr>
        </p15:guide>
        <p15:guide id="3" pos="4520" userDrawn="1">
          <p15:clr>
            <a:srgbClr val="A4A3A4"/>
          </p15:clr>
        </p15:guide>
        <p15:guide id="4" pos="6153" userDrawn="1">
          <p15:clr>
            <a:srgbClr val="A4A3A4"/>
          </p15:clr>
        </p15:guide>
        <p15:guide id="5" orient="horz" pos="3612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orient="horz" pos="10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26A64E"/>
    <a:srgbClr val="CF6656"/>
    <a:srgbClr val="494545"/>
    <a:srgbClr val="FEEED7"/>
    <a:srgbClr val="EDB8A5"/>
    <a:srgbClr val="2BB957"/>
    <a:srgbClr val="FFFFFF"/>
    <a:srgbClr val="EC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94" d="100"/>
          <a:sy n="94" d="100"/>
        </p:scale>
        <p:origin x="108" y="540"/>
      </p:cViewPr>
      <p:guideLst>
        <p:guide orient="horz" pos="2160"/>
        <p:guide pos="1345"/>
        <p:guide pos="4520"/>
        <p:guide pos="6153"/>
        <p:guide orient="horz" pos="3612"/>
        <p:guide pos="7469"/>
        <p:guide orient="horz" pos="102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24B07-34B1-46A3-8E67-14BBB6D04A92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B9273-D176-45AA-8C41-D965E4A79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3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77944" y="6131396"/>
            <a:ext cx="2743200" cy="365125"/>
          </a:xfrm>
        </p:spPr>
        <p:txBody>
          <a:bodyPr/>
          <a:lstStyle/>
          <a:p>
            <a:fld id="{421CC242-1E53-4C9C-9A5E-54491FFCFBA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135560" y="0"/>
            <a:ext cx="10056440" cy="58993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/>
            <a:endParaRPr lang="ko-KR" altLang="en-US" sz="2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589935"/>
            <a:ext cx="2135560" cy="6268065"/>
          </a:xfrm>
          <a:prstGeom prst="rect">
            <a:avLst/>
          </a:prstGeom>
          <a:solidFill>
            <a:srgbClr val="333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279576" y="120436"/>
            <a:ext cx="9721080" cy="349062"/>
          </a:xfrm>
          <a:prstGeom prst="rect">
            <a:avLst/>
          </a:prstGeom>
          <a:noFill/>
        </p:spPr>
        <p:txBody>
          <a:bodyPr anchor="ctr"/>
          <a:lstStyle>
            <a:lvl1pPr marL="72000" algn="l" defTabSz="914400" rtl="0" eaLnBrk="1" latinLnBrk="1" hangingPunct="1">
              <a:lnSpc>
                <a:spcPct val="100000"/>
              </a:lnSpc>
              <a:defRPr lang="ko-KR" altLang="en-US" sz="2000" kern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/>
              <a:t>슬라이드 제목 쓰는 곳</a:t>
            </a:r>
            <a:r>
              <a:rPr lang="en-US" altLang="ko-KR" dirty="0"/>
              <a:t>!!!!!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2135560" cy="589935"/>
          </a:xfrm>
          <a:prstGeom prst="rect">
            <a:avLst/>
          </a:prstGeom>
          <a:solidFill>
            <a:srgbClr val="2BB957"/>
          </a:solidFill>
          <a:ln>
            <a:noFill/>
          </a:ln>
          <a:effectLst>
            <a:outerShdw blurRad="127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lvl="0"/>
            <a:endParaRPr lang="ko-KR" altLang="en-US" sz="20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657636" y="242542"/>
            <a:ext cx="1333908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1050" b="1" kern="1200" baseline="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프로젝트 이름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21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657636" y="98526"/>
            <a:ext cx="1333908" cy="2062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800" b="1" kern="1200" baseline="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프로젝트 슬로건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 userDrawn="1"/>
        </p:nvSpPr>
        <p:spPr>
          <a:xfrm>
            <a:off x="2306878" y="188286"/>
            <a:ext cx="34350" cy="2133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1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77944" y="6131396"/>
            <a:ext cx="2743200" cy="365125"/>
          </a:xfrm>
        </p:spPr>
        <p:txBody>
          <a:bodyPr/>
          <a:lstStyle/>
          <a:p>
            <a:fld id="{421CC242-1E53-4C9C-9A5E-54491FFCFB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B957"/>
          </a:solidFill>
          <a:ln>
            <a:noFill/>
          </a:ln>
          <a:effectLst>
            <a:outerShdw blurRad="127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lvl="0"/>
            <a:endParaRPr lang="ko-KR" altLang="en-US" sz="2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34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C242-1E53-4C9C-9A5E-54491FFCF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2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5355724" y="2829451"/>
            <a:ext cx="4844732" cy="1185901"/>
            <a:chOff x="5214421" y="3068729"/>
            <a:chExt cx="4193947" cy="881378"/>
          </a:xfrm>
        </p:grpSpPr>
        <p:sp>
          <p:nvSpPr>
            <p:cNvPr id="3" name="TextBox 2"/>
            <p:cNvSpPr txBox="1"/>
            <p:nvPr/>
          </p:nvSpPr>
          <p:spPr>
            <a:xfrm>
              <a:off x="5231904" y="3429000"/>
              <a:ext cx="1498966" cy="285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ko-KR" altLang="en-US" sz="19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크롤러</a:t>
              </a:r>
              <a:r>
                <a:rPr lang="ko-KR" altLang="en-US" sz="1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만들기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4421" y="3068729"/>
              <a:ext cx="3664792" cy="434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altLang="ko-KR" sz="3200" dirty="0">
                  <a:latin typeface="a로케트" panose="02020600000000000000" pitchFamily="18" charset="-127"/>
                  <a:ea typeface="a로케트" panose="02020600000000000000" pitchFamily="18" charset="-127"/>
                </a:rPr>
                <a:t>Python</a:t>
              </a:r>
              <a:r>
                <a:rPr lang="en-US" altLang="ko-KR" sz="32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3200" dirty="0" err="1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그누빌</a:t>
              </a:r>
              <a:r>
                <a:rPr lang="ko-KR" altLang="en-US" sz="32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세미나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231904" y="3714930"/>
              <a:ext cx="4176464" cy="235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10000"/>
                </a:lnSpc>
                <a:spcBef>
                  <a:spcPts val="1000"/>
                </a:spcBef>
              </a:pPr>
              <a:r>
                <a:rPr lang="ko-KR" altLang="en-US" sz="14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제 </a:t>
              </a:r>
              <a:r>
                <a:rPr lang="en-US" altLang="ko-KR" sz="14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6</a:t>
              </a:r>
              <a:r>
                <a:rPr lang="ko-KR" altLang="en-US" sz="14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주차</a:t>
              </a:r>
            </a:p>
          </p:txBody>
        </p:sp>
      </p:grpSp>
      <p:pic>
        <p:nvPicPr>
          <p:cNvPr id="1032" name="Picture 8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9905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50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724BA0-EA4C-4C89-A1A7-7832B1A8C73D}"/>
              </a:ext>
            </a:extLst>
          </p:cNvPr>
          <p:cNvSpPr txBox="1"/>
          <p:nvPr/>
        </p:nvSpPr>
        <p:spPr>
          <a:xfrm>
            <a:off x="3608780" y="1972191"/>
            <a:ext cx="4974440" cy="2990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ko-KR" altLang="en-US" sz="3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원하는 정보를 가져오는 방법</a:t>
            </a:r>
            <a:endParaRPr lang="en-US" altLang="ko-KR" sz="35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pPr algn="ctr">
              <a:spcBef>
                <a:spcPts val="1000"/>
              </a:spcBef>
            </a:pPr>
            <a:endParaRPr lang="en-US" altLang="ko-KR" sz="30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pPr algn="ctr">
              <a:spcBef>
                <a:spcPts val="1000"/>
              </a:spcBef>
            </a:pPr>
            <a:r>
              <a:rPr lang="ko-KR" altLang="en-US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웹페이지의 </a:t>
            </a:r>
            <a:r>
              <a:rPr lang="en-US" altLang="ko-KR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HTML </a:t>
            </a:r>
            <a:r>
              <a:rPr lang="ko-KR" altLang="en-US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코드에서</a:t>
            </a:r>
            <a:endParaRPr lang="en-US" altLang="ko-KR" sz="30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pPr algn="ctr">
              <a:spcBef>
                <a:spcPts val="1000"/>
              </a:spcBef>
            </a:pPr>
            <a:r>
              <a:rPr lang="ko-KR" altLang="en-US" sz="3000" u="sng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찾는 정보가 있는 위치의 </a:t>
            </a:r>
            <a:endParaRPr lang="en-US" altLang="ko-KR" sz="3000" u="sng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pPr algn="ctr">
              <a:spcBef>
                <a:spcPts val="1000"/>
              </a:spcBef>
            </a:pPr>
            <a:r>
              <a:rPr lang="ko-KR" altLang="en-US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태그 이름을 가져와 뽑아낸다</a:t>
            </a:r>
            <a:endParaRPr lang="en-US" altLang="ko-KR" sz="30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E007B-621A-4D7A-BB73-F3A284A1494E}"/>
              </a:ext>
            </a:extLst>
          </p:cNvPr>
          <p:cNvSpPr txBox="1"/>
          <p:nvPr/>
        </p:nvSpPr>
        <p:spPr>
          <a:xfrm>
            <a:off x="-960784" y="623731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ko-KR" altLang="en-US" sz="2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크롬의 경우</a:t>
            </a:r>
            <a:r>
              <a:rPr lang="en-US" altLang="ko-KR" sz="2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, Ctrl + Shift + c </a:t>
            </a:r>
            <a:r>
              <a:rPr lang="ko-KR" altLang="en-US" sz="2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단축키를 사용해보자</a:t>
            </a:r>
            <a:endParaRPr lang="en-US" altLang="ko-KR" sz="20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68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D0639FA-0240-4EFC-A9F0-55B9E0652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B300888-51B7-4BE1-A1AF-3C66EF0083CB}"/>
              </a:ext>
            </a:extLst>
          </p:cNvPr>
          <p:cNvSpPr/>
          <p:nvPr/>
        </p:nvSpPr>
        <p:spPr>
          <a:xfrm>
            <a:off x="8328248" y="2276872"/>
            <a:ext cx="1944216" cy="11521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56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스크린샷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5AF706F6-3561-4A42-8666-1963037B6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08" y="643467"/>
            <a:ext cx="6477984" cy="55710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9EBE5D-8D31-4A9C-B68C-0E6C73792BE0}"/>
              </a:ext>
            </a:extLst>
          </p:cNvPr>
          <p:cNvSpPr txBox="1"/>
          <p:nvPr/>
        </p:nvSpPr>
        <p:spPr>
          <a:xfrm>
            <a:off x="1055440" y="39330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browser.get</a:t>
            </a:r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(</a:t>
            </a:r>
            <a:r>
              <a:rPr lang="ko-KR" altLang="en-US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웹주소</a:t>
            </a:r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)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1D1D0-CB9F-40A0-926A-05A4F55ADEE8}"/>
              </a:ext>
            </a:extLst>
          </p:cNvPr>
          <p:cNvSpPr txBox="1"/>
          <p:nvPr/>
        </p:nvSpPr>
        <p:spPr>
          <a:xfrm>
            <a:off x="1055440" y="435775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find_element</a:t>
            </a:r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~~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376B6D-8911-4FE8-83F1-6E829E0A8424}"/>
              </a:ext>
            </a:extLst>
          </p:cNvPr>
          <p:cNvSpPr txBox="1"/>
          <p:nvPr/>
        </p:nvSpPr>
        <p:spPr>
          <a:xfrm>
            <a:off x="9048328" y="428497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Class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이름 중</a:t>
            </a:r>
            <a:endParaRPr lang="en-US" altLang="ko-KR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‘</a:t>
            </a:r>
            <a:r>
              <a:rPr lang="en-US" altLang="ko-KR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m_ell</a:t>
            </a:r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’ 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를 고른다</a:t>
            </a:r>
            <a:endParaRPr lang="en-US" altLang="ko-KR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(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노래제목이 있던 태그</a:t>
            </a:r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)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E23DEC-DD77-4B13-A07A-B8A48287A45B}"/>
              </a:ext>
            </a:extLst>
          </p:cNvPr>
          <p:cNvSpPr txBox="1"/>
          <p:nvPr/>
        </p:nvSpPr>
        <p:spPr>
          <a:xfrm>
            <a:off x="479376" y="320301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네이버뮤직</a:t>
            </a:r>
            <a:endParaRPr lang="en-US" altLang="ko-KR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실시간 음악순위</a:t>
            </a:r>
            <a:endParaRPr lang="en-US" altLang="ko-KR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99DA6-E6E5-4E22-A8F5-9325FEF8A098}"/>
              </a:ext>
            </a:extLst>
          </p:cNvPr>
          <p:cNvSpPr txBox="1"/>
          <p:nvPr/>
        </p:nvSpPr>
        <p:spPr>
          <a:xfrm>
            <a:off x="2857008" y="5845201"/>
            <a:ext cx="806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카카오 Bold" panose="020B0600000101010101" pitchFamily="50" charset="-127"/>
                <a:ea typeface="카카오 Bold" panose="020B0600000101010101" pitchFamily="50" charset="-127"/>
              </a:rPr>
              <a:t>브라우져가</a:t>
            </a:r>
            <a:r>
              <a:rPr lang="ko-KR" altLang="en-US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 알아서 종료되었으면 좋겠다</a:t>
            </a:r>
            <a:r>
              <a:rPr lang="en-US" altLang="ko-KR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!!!    </a:t>
            </a:r>
            <a:r>
              <a:rPr lang="en-US" altLang="ko-KR" dirty="0">
                <a:latin typeface="카카오 Bold" panose="020B0600000101010101" pitchFamily="50" charset="-127"/>
                <a:ea typeface="카카오 Bold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카카오 Bold" panose="020B0600000101010101" pitchFamily="50" charset="-127"/>
                <a:ea typeface="카카오 Bold" panose="020B0600000101010101" pitchFamily="50" charset="-127"/>
                <a:sym typeface="Wingdings" panose="05000000000000000000" pitchFamily="2" charset="2"/>
              </a:rPr>
              <a:t>browser.quit</a:t>
            </a:r>
            <a:r>
              <a:rPr lang="en-US" altLang="ko-KR" dirty="0">
                <a:latin typeface="카카오 Bold" panose="020B0600000101010101" pitchFamily="50" charset="-127"/>
                <a:ea typeface="카카오 Bold" panose="020B0600000101010101" pitchFamily="50" charset="-127"/>
                <a:sym typeface="Wingdings" panose="05000000000000000000" pitchFamily="2" charset="2"/>
              </a:rPr>
              <a:t>()</a:t>
            </a:r>
            <a:endParaRPr lang="en-US" altLang="ko-KR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41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19764AF-0A85-4B57-9FFD-623E7F1B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79" y="627534"/>
            <a:ext cx="7670041" cy="5602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94387-3C34-41F2-AF97-81C2E8F2B9CF}"/>
              </a:ext>
            </a:extLst>
          </p:cNvPr>
          <p:cNvSpPr txBox="1"/>
          <p:nvPr/>
        </p:nvSpPr>
        <p:spPr>
          <a:xfrm>
            <a:off x="2230836" y="1886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실행 결과화면</a:t>
            </a:r>
          </a:p>
        </p:txBody>
      </p:sp>
    </p:spTree>
    <p:extLst>
      <p:ext uri="{BB962C8B-B14F-4D97-AF65-F5344CB8AC3E}">
        <p14:creationId xmlns:p14="http://schemas.microsoft.com/office/powerpoint/2010/main" val="267633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3210BA-E8AA-40A6-B0A6-7F9597FCD461}"/>
              </a:ext>
            </a:extLst>
          </p:cNvPr>
          <p:cNvSpPr txBox="1"/>
          <p:nvPr/>
        </p:nvSpPr>
        <p:spPr>
          <a:xfrm>
            <a:off x="335360" y="179829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자동으로 </a:t>
            </a:r>
            <a:r>
              <a:rPr lang="en-US" altLang="ko-KR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‘</a:t>
            </a:r>
            <a:r>
              <a:rPr lang="ko-KR" altLang="en-US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클릭</a:t>
            </a:r>
            <a:r>
              <a:rPr lang="en-US" altLang="ko-KR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’ </a:t>
            </a:r>
            <a:r>
              <a:rPr lang="ko-KR" altLang="en-US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을 시켜보자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F2E6CB-4A2B-4D3F-A3BB-D93256A2D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939130"/>
            <a:ext cx="5724525" cy="30020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D42D9F0-5004-4058-8A07-85FE88F480FD}"/>
              </a:ext>
            </a:extLst>
          </p:cNvPr>
          <p:cNvSpPr/>
          <p:nvPr/>
        </p:nvSpPr>
        <p:spPr>
          <a:xfrm>
            <a:off x="6672064" y="2348880"/>
            <a:ext cx="5040560" cy="13681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49524F-856F-4BE0-865E-E78C2CD6F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836712"/>
            <a:ext cx="5544617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8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3210BA-E8AA-40A6-B0A6-7F9597FCD461}"/>
              </a:ext>
            </a:extLst>
          </p:cNvPr>
          <p:cNvSpPr txBox="1"/>
          <p:nvPr/>
        </p:nvSpPr>
        <p:spPr>
          <a:xfrm>
            <a:off x="335360" y="179829"/>
            <a:ext cx="7560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자동으로 </a:t>
            </a:r>
            <a:r>
              <a:rPr lang="en-US" altLang="ko-KR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‘</a:t>
            </a:r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클릭</a:t>
            </a:r>
            <a:r>
              <a:rPr lang="en-US" altLang="ko-KR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’ </a:t>
            </a:r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을 시켜보자</a:t>
            </a:r>
          </a:p>
        </p:txBody>
      </p:sp>
      <p:pic>
        <p:nvPicPr>
          <p:cNvPr id="10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DC5A18E-022D-44B8-8202-D732E6139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093" y="895741"/>
            <a:ext cx="8175814" cy="506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8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3210BA-E8AA-40A6-B0A6-7F9597FCD461}"/>
              </a:ext>
            </a:extLst>
          </p:cNvPr>
          <p:cNvSpPr txBox="1"/>
          <p:nvPr/>
        </p:nvSpPr>
        <p:spPr>
          <a:xfrm>
            <a:off x="335360" y="179829"/>
            <a:ext cx="7560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자동으로 </a:t>
            </a:r>
            <a:r>
              <a:rPr lang="en-US" altLang="ko-KR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‘</a:t>
            </a:r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클릭</a:t>
            </a:r>
            <a:r>
              <a:rPr lang="en-US" altLang="ko-KR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’ </a:t>
            </a:r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을 시켜보자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ECF1A1-F1BF-4CB1-92C4-3F94EFA66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33" y="3224982"/>
            <a:ext cx="9206597" cy="30843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32CE9C-9C79-40AF-A6F7-588C8F3DA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560" y="1340768"/>
            <a:ext cx="8340745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menus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browser.find_elements_by_class_name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an_txt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6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DF4F47-03F9-4C05-976B-69464696F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579" y="95523"/>
            <a:ext cx="6388841" cy="6666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3210BA-E8AA-40A6-B0A6-7F9597FCD461}"/>
              </a:ext>
            </a:extLst>
          </p:cNvPr>
          <p:cNvSpPr txBox="1"/>
          <p:nvPr/>
        </p:nvSpPr>
        <p:spPr>
          <a:xfrm>
            <a:off x="29237" y="95523"/>
            <a:ext cx="2872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자동으로 </a:t>
            </a:r>
            <a:r>
              <a:rPr lang="en-US" altLang="ko-KR" sz="2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‘</a:t>
            </a:r>
            <a:r>
              <a:rPr lang="ko-KR" altLang="en-US" sz="2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클릭</a:t>
            </a:r>
            <a:r>
              <a:rPr lang="en-US" altLang="ko-KR" sz="2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’ </a:t>
            </a:r>
            <a:r>
              <a:rPr lang="ko-KR" altLang="en-US" sz="2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을 시켜보자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E716C-2600-4C27-B4AC-89F35B6386D3}"/>
              </a:ext>
            </a:extLst>
          </p:cNvPr>
          <p:cNvSpPr txBox="1"/>
          <p:nvPr/>
        </p:nvSpPr>
        <p:spPr>
          <a:xfrm>
            <a:off x="5375920" y="3356992"/>
            <a:ext cx="28723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성공</a:t>
            </a:r>
            <a:r>
              <a:rPr lang="en-US" altLang="ko-KR" sz="4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!</a:t>
            </a:r>
            <a:endParaRPr lang="ko-KR" altLang="en-US" sz="45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00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3210BA-E8AA-40A6-B0A6-7F9597FCD461}"/>
              </a:ext>
            </a:extLst>
          </p:cNvPr>
          <p:cNvSpPr txBox="1"/>
          <p:nvPr/>
        </p:nvSpPr>
        <p:spPr>
          <a:xfrm>
            <a:off x="335360" y="620688"/>
            <a:ext cx="7560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‘</a:t>
            </a:r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순위</a:t>
            </a:r>
            <a:r>
              <a:rPr lang="en-US" altLang="ko-KR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’ ‘</a:t>
            </a:r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노래 제목</a:t>
            </a:r>
            <a:r>
              <a:rPr lang="en-US" altLang="ko-KR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’  ‘</a:t>
            </a:r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가수</a:t>
            </a:r>
            <a:r>
              <a:rPr lang="en-US" altLang="ko-KR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’  ‘</a:t>
            </a:r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앨범 명</a:t>
            </a:r>
            <a:r>
              <a:rPr lang="en-US" altLang="ko-KR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’</a:t>
            </a:r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 까지 </a:t>
            </a:r>
            <a:r>
              <a:rPr lang="ko-KR" altLang="en-US" sz="2500" dirty="0" err="1">
                <a:latin typeface="카카오 Bold" panose="020B0600000101010101" pitchFamily="50" charset="-127"/>
                <a:ea typeface="카카오 Bold" panose="020B0600000101010101" pitchFamily="50" charset="-127"/>
              </a:rPr>
              <a:t>알아내보자</a:t>
            </a:r>
            <a:endParaRPr lang="ko-KR" altLang="en-US" sz="25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B9ECFA-23AC-4BFB-996D-5ECED14E6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692"/>
            <a:ext cx="12192000" cy="4412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3EED981-ECC3-4F77-B340-48B64CDC9CF5}"/>
              </a:ext>
            </a:extLst>
          </p:cNvPr>
          <p:cNvSpPr/>
          <p:nvPr/>
        </p:nvSpPr>
        <p:spPr>
          <a:xfrm>
            <a:off x="4727848" y="3501008"/>
            <a:ext cx="1296144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0277C4-3CA1-42B1-906E-33B5CE50A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97" y="1202830"/>
            <a:ext cx="5184576" cy="206784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E7AE27-3B01-4B1B-B6C5-545CB285E4CC}"/>
              </a:ext>
            </a:extLst>
          </p:cNvPr>
          <p:cNvSpPr/>
          <p:nvPr/>
        </p:nvSpPr>
        <p:spPr>
          <a:xfrm>
            <a:off x="2783632" y="2420888"/>
            <a:ext cx="2664296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3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3210BA-E8AA-40A6-B0A6-7F9597FCD461}"/>
              </a:ext>
            </a:extLst>
          </p:cNvPr>
          <p:cNvSpPr txBox="1"/>
          <p:nvPr/>
        </p:nvSpPr>
        <p:spPr>
          <a:xfrm>
            <a:off x="335360" y="179829"/>
            <a:ext cx="7560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‘</a:t>
            </a:r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순위</a:t>
            </a:r>
            <a:r>
              <a:rPr lang="en-US" altLang="ko-KR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’ ‘</a:t>
            </a:r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노래 제목</a:t>
            </a:r>
            <a:r>
              <a:rPr lang="en-US" altLang="ko-KR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’  ‘</a:t>
            </a:r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가수</a:t>
            </a:r>
            <a:r>
              <a:rPr lang="en-US" altLang="ko-KR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’  ‘</a:t>
            </a:r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앨범 명</a:t>
            </a:r>
            <a:r>
              <a:rPr lang="en-US" altLang="ko-KR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’</a:t>
            </a:r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 까지 </a:t>
            </a:r>
            <a:r>
              <a:rPr lang="ko-KR" altLang="en-US" sz="2500" dirty="0" err="1">
                <a:latin typeface="카카오 Bold" panose="020B0600000101010101" pitchFamily="50" charset="-127"/>
                <a:ea typeface="카카오 Bold" panose="020B0600000101010101" pitchFamily="50" charset="-127"/>
              </a:rPr>
              <a:t>알아내보자</a:t>
            </a:r>
            <a:endParaRPr lang="ko-KR" altLang="en-US" sz="25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060A4BB-68E8-461B-961B-A4C16F59D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306" y="801137"/>
            <a:ext cx="8597387" cy="58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4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0B2D01-7FCB-4428-924E-6226866E8DC2}"/>
              </a:ext>
            </a:extLst>
          </p:cNvPr>
          <p:cNvSpPr txBox="1"/>
          <p:nvPr/>
        </p:nvSpPr>
        <p:spPr>
          <a:xfrm>
            <a:off x="3467716" y="2626216"/>
            <a:ext cx="5256567" cy="1605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altLang="ko-KR" sz="4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Python</a:t>
            </a:r>
            <a:r>
              <a:rPr lang="ko-KR" altLang="en-US" sz="4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 </a:t>
            </a:r>
            <a:r>
              <a:rPr lang="ko-KR" altLang="en-US" sz="4500" dirty="0" err="1">
                <a:latin typeface="카카오 Bold" panose="020B0600000101010101" pitchFamily="50" charset="-127"/>
                <a:ea typeface="카카오 Bold" panose="020B0600000101010101" pitchFamily="50" charset="-127"/>
              </a:rPr>
              <a:t>크롤러</a:t>
            </a:r>
            <a:r>
              <a:rPr lang="ko-KR" altLang="en-US" sz="4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 만들기</a:t>
            </a:r>
            <a:endParaRPr lang="en-US" altLang="ko-KR" sz="45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pPr algn="ctr">
              <a:spcBef>
                <a:spcPts val="1000"/>
              </a:spcBef>
            </a:pPr>
            <a:r>
              <a:rPr lang="en-US" altLang="ko-KR" sz="4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-2-</a:t>
            </a:r>
            <a:r>
              <a:rPr lang="ko-KR" altLang="en-US" sz="4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296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3210BA-E8AA-40A6-B0A6-7F9597FCD461}"/>
              </a:ext>
            </a:extLst>
          </p:cNvPr>
          <p:cNvSpPr txBox="1"/>
          <p:nvPr/>
        </p:nvSpPr>
        <p:spPr>
          <a:xfrm>
            <a:off x="335360" y="179829"/>
            <a:ext cx="7560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‘</a:t>
            </a:r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순위</a:t>
            </a:r>
            <a:r>
              <a:rPr lang="en-US" altLang="ko-KR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’ ‘</a:t>
            </a:r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노래 제목</a:t>
            </a:r>
            <a:r>
              <a:rPr lang="en-US" altLang="ko-KR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’  ‘</a:t>
            </a:r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가수</a:t>
            </a:r>
            <a:r>
              <a:rPr lang="en-US" altLang="ko-KR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’  ‘</a:t>
            </a:r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앨범 명</a:t>
            </a:r>
            <a:r>
              <a:rPr lang="en-US" altLang="ko-KR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’</a:t>
            </a:r>
            <a:r>
              <a:rPr lang="ko-KR" altLang="en-US" sz="2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 까지 </a:t>
            </a:r>
            <a:r>
              <a:rPr lang="ko-KR" altLang="en-US" sz="2500" dirty="0" err="1">
                <a:latin typeface="카카오 Bold" panose="020B0600000101010101" pitchFamily="50" charset="-127"/>
                <a:ea typeface="카카오 Bold" panose="020B0600000101010101" pitchFamily="50" charset="-127"/>
              </a:rPr>
              <a:t>알아내보자</a:t>
            </a:r>
            <a:endParaRPr lang="ko-KR" altLang="en-US" sz="25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D9C0E3-3B66-4091-945C-A8E750693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0"/>
          <a:stretch/>
        </p:blipFill>
        <p:spPr>
          <a:xfrm>
            <a:off x="1859868" y="1052736"/>
            <a:ext cx="8472264" cy="55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73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3210BA-E8AA-40A6-B0A6-7F9597FCD461}"/>
              </a:ext>
            </a:extLst>
          </p:cNvPr>
          <p:cNvSpPr txBox="1"/>
          <p:nvPr/>
        </p:nvSpPr>
        <p:spPr>
          <a:xfrm>
            <a:off x="2315580" y="2459504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자신만의 </a:t>
            </a:r>
            <a:r>
              <a:rPr lang="ko-KR" altLang="en-US" sz="4000" dirty="0" err="1">
                <a:latin typeface="카카오 Bold" panose="020B0600000101010101" pitchFamily="50" charset="-127"/>
                <a:ea typeface="카카오 Bold" panose="020B0600000101010101" pitchFamily="50" charset="-127"/>
              </a:rPr>
              <a:t>크롤러</a:t>
            </a:r>
            <a:r>
              <a:rPr lang="ko-KR" altLang="en-US" sz="4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 </a:t>
            </a:r>
            <a:r>
              <a:rPr lang="ko-KR" altLang="en-US" sz="4000" dirty="0" err="1">
                <a:latin typeface="카카오 Bold" panose="020B0600000101010101" pitchFamily="50" charset="-127"/>
                <a:ea typeface="카카오 Bold" panose="020B0600000101010101" pitchFamily="50" charset="-127"/>
              </a:rPr>
              <a:t>만들어보기</a:t>
            </a:r>
            <a:r>
              <a:rPr lang="en-US" altLang="ko-KR" sz="4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!</a:t>
            </a:r>
          </a:p>
          <a:p>
            <a:pPr algn="ctr"/>
            <a:endParaRPr lang="en-US" altLang="ko-KR" sz="40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pPr algn="ctr"/>
            <a:r>
              <a:rPr lang="en-US" altLang="ko-KR" sz="4000" dirty="0" err="1">
                <a:latin typeface="카카오 Bold" panose="020B0600000101010101" pitchFamily="50" charset="-127"/>
                <a:ea typeface="카카오 Bold" panose="020B0600000101010101" pitchFamily="50" charset="-127"/>
              </a:rPr>
              <a:t>QnA</a:t>
            </a:r>
            <a:endParaRPr lang="ko-KR" altLang="en-US" sz="40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874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572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60964" y="5229200"/>
            <a:ext cx="30700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ko-KR" altLang="en-US" sz="45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8893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0B2D01-7FCB-4428-924E-6226866E8DC2}"/>
              </a:ext>
            </a:extLst>
          </p:cNvPr>
          <p:cNvSpPr txBox="1"/>
          <p:nvPr/>
        </p:nvSpPr>
        <p:spPr>
          <a:xfrm>
            <a:off x="3467716" y="2626216"/>
            <a:ext cx="5256567" cy="1605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ko-KR" altLang="en-US" sz="4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오늘 알아볼 라이브러리</a:t>
            </a:r>
            <a:endParaRPr lang="en-US" altLang="ko-KR" sz="45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pPr algn="ctr">
              <a:spcBef>
                <a:spcPts val="1000"/>
              </a:spcBef>
            </a:pPr>
            <a:r>
              <a:rPr lang="en-US" altLang="ko-KR" sz="4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223039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0B2D01-7FCB-4428-924E-6226866E8DC2}"/>
              </a:ext>
            </a:extLst>
          </p:cNvPr>
          <p:cNvSpPr txBox="1"/>
          <p:nvPr/>
        </p:nvSpPr>
        <p:spPr>
          <a:xfrm>
            <a:off x="407368" y="260648"/>
            <a:ext cx="3560590" cy="1143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ko-KR" altLang="en-US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오늘 알아볼 라이브러리</a:t>
            </a:r>
            <a:endParaRPr lang="en-US" altLang="ko-KR" sz="30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pPr algn="ctr">
              <a:spcBef>
                <a:spcPts val="1000"/>
              </a:spcBef>
            </a:pPr>
            <a:r>
              <a:rPr lang="en-US" altLang="ko-KR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Selenium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DD95-5B2E-499A-82A4-9256E908366B}"/>
              </a:ext>
            </a:extLst>
          </p:cNvPr>
          <p:cNvSpPr txBox="1"/>
          <p:nvPr/>
        </p:nvSpPr>
        <p:spPr>
          <a:xfrm>
            <a:off x="3225663" y="2492896"/>
            <a:ext cx="5740674" cy="1605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ko-KR" altLang="en-US" sz="4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웹 브라우저를 컨트롤하여</a:t>
            </a:r>
            <a:endParaRPr lang="en-US" altLang="ko-KR" sz="45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pPr algn="ctr">
              <a:spcBef>
                <a:spcPts val="1000"/>
              </a:spcBef>
            </a:pPr>
            <a:r>
              <a:rPr lang="ko-KR" altLang="en-US" sz="4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웹 </a:t>
            </a:r>
            <a:r>
              <a:rPr lang="en-US" altLang="ko-KR" sz="4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UI</a:t>
            </a:r>
            <a:r>
              <a:rPr lang="ko-KR" altLang="en-US" sz="4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를 자동 조작</a:t>
            </a:r>
            <a:endParaRPr lang="en-US" altLang="ko-KR" sz="45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18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0B2D01-7FCB-4428-924E-6226866E8DC2}"/>
              </a:ext>
            </a:extLst>
          </p:cNvPr>
          <p:cNvSpPr txBox="1"/>
          <p:nvPr/>
        </p:nvSpPr>
        <p:spPr>
          <a:xfrm>
            <a:off x="407368" y="260648"/>
            <a:ext cx="3560590" cy="1143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ko-KR" altLang="en-US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오늘 알아볼 라이브러리</a:t>
            </a:r>
            <a:endParaRPr lang="en-US" altLang="ko-KR" sz="30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pPr algn="ctr">
              <a:spcBef>
                <a:spcPts val="1000"/>
              </a:spcBef>
            </a:pPr>
            <a:r>
              <a:rPr lang="en-US" altLang="ko-KR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Selenium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DD95-5B2E-499A-82A4-9256E908366B}"/>
              </a:ext>
            </a:extLst>
          </p:cNvPr>
          <p:cNvSpPr txBox="1"/>
          <p:nvPr/>
        </p:nvSpPr>
        <p:spPr>
          <a:xfrm>
            <a:off x="3225663" y="1805478"/>
            <a:ext cx="5740674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altLang="ko-KR" sz="4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&lt;</a:t>
            </a:r>
            <a:r>
              <a:rPr lang="ko-KR" altLang="en-US" sz="4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최종 목표</a:t>
            </a:r>
            <a:r>
              <a:rPr lang="en-US" altLang="ko-KR" sz="4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&gt;</a:t>
            </a:r>
          </a:p>
          <a:p>
            <a:pPr algn="ctr">
              <a:spcBef>
                <a:spcPts val="1000"/>
              </a:spcBef>
            </a:pPr>
            <a:endParaRPr lang="en-US" altLang="ko-KR" sz="45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pPr algn="ctr">
              <a:spcBef>
                <a:spcPts val="1000"/>
              </a:spcBef>
            </a:pPr>
            <a:r>
              <a:rPr lang="ko-KR" altLang="en-US" sz="4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네이버뮤직</a:t>
            </a:r>
            <a:endParaRPr lang="en-US" altLang="ko-KR" sz="45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pPr algn="ctr">
              <a:spcBef>
                <a:spcPts val="1000"/>
              </a:spcBef>
            </a:pPr>
            <a:r>
              <a:rPr lang="ko-KR" altLang="en-US" sz="45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실시간 음악순위 추출하기</a:t>
            </a:r>
            <a:endParaRPr lang="en-US" altLang="ko-KR" sz="45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57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0B2D01-7FCB-4428-924E-6226866E8DC2}"/>
              </a:ext>
            </a:extLst>
          </p:cNvPr>
          <p:cNvSpPr txBox="1"/>
          <p:nvPr/>
        </p:nvSpPr>
        <p:spPr>
          <a:xfrm>
            <a:off x="263352" y="260648"/>
            <a:ext cx="1550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ko-KR" altLang="en-US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준비 작업</a:t>
            </a:r>
            <a:endParaRPr lang="en-US" altLang="ko-KR" sz="30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24BA0-EA4C-4C89-A1A7-7832B1A8C73D}"/>
              </a:ext>
            </a:extLst>
          </p:cNvPr>
          <p:cNvSpPr txBox="1"/>
          <p:nvPr/>
        </p:nvSpPr>
        <p:spPr>
          <a:xfrm>
            <a:off x="2056272" y="2267143"/>
            <a:ext cx="80794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altLang="ko-KR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Selenium </a:t>
            </a:r>
            <a:r>
              <a:rPr lang="ko-KR" altLang="en-US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라이브러리 설치하기</a:t>
            </a:r>
            <a:endParaRPr lang="en-US" altLang="ko-KR" sz="30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pPr algn="ctr">
              <a:spcBef>
                <a:spcPts val="1000"/>
              </a:spcBef>
            </a:pPr>
            <a:r>
              <a:rPr lang="en-US" altLang="ko-KR" sz="3500" dirty="0">
                <a:solidFill>
                  <a:schemeClr val="accent1">
                    <a:lumMod val="50000"/>
                  </a:schemeClr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pip install selenium</a:t>
            </a:r>
          </a:p>
          <a:p>
            <a:pPr algn="ctr">
              <a:spcBef>
                <a:spcPts val="1000"/>
              </a:spcBef>
            </a:pPr>
            <a:endParaRPr lang="en-US" altLang="ko-KR" sz="30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pPr algn="ctr">
              <a:spcBef>
                <a:spcPts val="1000"/>
              </a:spcBef>
            </a:pPr>
            <a:r>
              <a:rPr lang="en-US" altLang="ko-KR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(</a:t>
            </a:r>
            <a:r>
              <a:rPr lang="en-US" altLang="ko-KR" sz="3000" dirty="0" err="1">
                <a:latin typeface="카카오 Bold" panose="020B0600000101010101" pitchFamily="50" charset="-127"/>
                <a:ea typeface="카카오 Bold" panose="020B0600000101010101" pitchFamily="50" charset="-127"/>
              </a:rPr>
              <a:t>pycharm</a:t>
            </a:r>
            <a:r>
              <a:rPr lang="ko-KR" altLang="en-US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은 프로젝트 </a:t>
            </a:r>
            <a:r>
              <a:rPr lang="ko-KR" altLang="en-US" sz="3000" dirty="0" err="1">
                <a:latin typeface="카카오 Bold" panose="020B0600000101010101" pitchFamily="50" charset="-127"/>
                <a:ea typeface="카카오 Bold" panose="020B0600000101010101" pitchFamily="50" charset="-127"/>
              </a:rPr>
              <a:t>인터프리트</a:t>
            </a:r>
            <a:r>
              <a:rPr lang="ko-KR" altLang="en-US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 세팅에서 설정 </a:t>
            </a:r>
            <a:r>
              <a:rPr lang="en-US" altLang="ko-KR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OK)</a:t>
            </a:r>
          </a:p>
        </p:txBody>
      </p:sp>
    </p:spTree>
    <p:extLst>
      <p:ext uri="{BB962C8B-B14F-4D97-AF65-F5344CB8AC3E}">
        <p14:creationId xmlns:p14="http://schemas.microsoft.com/office/powerpoint/2010/main" val="146993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0B2D01-7FCB-4428-924E-6226866E8DC2}"/>
              </a:ext>
            </a:extLst>
          </p:cNvPr>
          <p:cNvSpPr txBox="1"/>
          <p:nvPr/>
        </p:nvSpPr>
        <p:spPr>
          <a:xfrm>
            <a:off x="263352" y="260648"/>
            <a:ext cx="1550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ko-KR" altLang="en-US" sz="30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준비 작업</a:t>
            </a:r>
            <a:endParaRPr lang="en-US" altLang="ko-KR" sz="30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24BA0-EA4C-4C89-A1A7-7832B1A8C73D}"/>
              </a:ext>
            </a:extLst>
          </p:cNvPr>
          <p:cNvSpPr txBox="1"/>
          <p:nvPr/>
        </p:nvSpPr>
        <p:spPr>
          <a:xfrm>
            <a:off x="250393" y="2636912"/>
            <a:ext cx="11691213" cy="3421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ko-KR" altLang="en-US" sz="39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브라우저별 </a:t>
            </a:r>
            <a:r>
              <a:rPr lang="en-US" altLang="ko-KR" sz="39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Selenium </a:t>
            </a:r>
            <a:r>
              <a:rPr lang="ko-KR" altLang="en-US" sz="39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드라이버</a:t>
            </a:r>
            <a:endParaRPr lang="en-US" altLang="ko-KR" sz="39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pPr algn="ctr">
              <a:spcBef>
                <a:spcPts val="1000"/>
              </a:spcBef>
            </a:pPr>
            <a:r>
              <a:rPr lang="ko-KR" altLang="en-US" sz="3900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다운로드 하기</a:t>
            </a:r>
            <a:endParaRPr lang="en-US" altLang="ko-KR" sz="39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pPr algn="ctr">
              <a:spcBef>
                <a:spcPts val="1000"/>
              </a:spcBef>
            </a:pPr>
            <a:endParaRPr lang="en-US" altLang="ko-KR" sz="45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pPr algn="ctr">
              <a:spcBef>
                <a:spcPts val="1000"/>
              </a:spcBef>
            </a:pPr>
            <a:r>
              <a:rPr lang="en-US" altLang="ko-KR" sz="3000" dirty="0">
                <a:solidFill>
                  <a:schemeClr val="accent1">
                    <a:lumMod val="50000"/>
                  </a:schemeClr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Chrome : </a:t>
            </a:r>
            <a:r>
              <a:rPr lang="en-US" altLang="ko-KR" sz="2500" dirty="0"/>
              <a:t>http://chromedriver.chromium.org/</a:t>
            </a:r>
          </a:p>
          <a:p>
            <a:pPr algn="ctr">
              <a:spcBef>
                <a:spcPts val="1000"/>
              </a:spcBef>
            </a:pPr>
            <a:r>
              <a:rPr lang="en-US" altLang="ko-KR" sz="3000" dirty="0">
                <a:solidFill>
                  <a:schemeClr val="accent1">
                    <a:lumMod val="50000"/>
                  </a:schemeClr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Edge : </a:t>
            </a:r>
            <a:r>
              <a:rPr lang="en-US" altLang="ko-KR" sz="2500" dirty="0"/>
              <a:t>https://developer.microsoft.com/en-us/microsoft-edge/tools/webdriver/</a:t>
            </a:r>
            <a:endParaRPr lang="en-US" altLang="ko-KR" sz="2500" dirty="0">
              <a:solidFill>
                <a:schemeClr val="accent1">
                  <a:lumMod val="50000"/>
                </a:schemeClr>
              </a:solidFill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3DD41-7281-4AD0-BE52-6D5488EDB20B}"/>
              </a:ext>
            </a:extLst>
          </p:cNvPr>
          <p:cNvSpPr txBox="1"/>
          <p:nvPr/>
        </p:nvSpPr>
        <p:spPr>
          <a:xfrm>
            <a:off x="3054140" y="834133"/>
            <a:ext cx="608371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ko-KR" altLang="en-US" sz="35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이전 단계 </a:t>
            </a:r>
            <a:r>
              <a:rPr lang="en-US" altLang="ko-KR" sz="35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: </a:t>
            </a:r>
            <a:r>
              <a:rPr lang="en-US" altLang="ko-KR" sz="3500" dirty="0">
                <a:solidFill>
                  <a:schemeClr val="accent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pip install selenium</a:t>
            </a:r>
          </a:p>
        </p:txBody>
      </p:sp>
    </p:spTree>
    <p:extLst>
      <p:ext uri="{BB962C8B-B14F-4D97-AF65-F5344CB8AC3E}">
        <p14:creationId xmlns:p14="http://schemas.microsoft.com/office/powerpoint/2010/main" val="385992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5A1C6B2-89C2-4270-BE03-62D95AC2B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537" y="643467"/>
            <a:ext cx="617292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7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스크린샷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9355684D-9881-431B-BE1B-BA22E04C4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11" y="643467"/>
            <a:ext cx="6030777" cy="5571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836D90-8192-4F2B-B492-553ADFF26CBC}"/>
              </a:ext>
            </a:extLst>
          </p:cNvPr>
          <p:cNvSpPr txBox="1"/>
          <p:nvPr/>
        </p:nvSpPr>
        <p:spPr>
          <a:xfrm>
            <a:off x="1591917" y="45811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5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초간 대기한다  </a:t>
            </a:r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  <a:sym typeface="Wingdings" panose="05000000000000000000" pitchFamily="2" charset="2"/>
              </a:rPr>
              <a:t></a:t>
            </a:r>
            <a:endParaRPr lang="en-US" altLang="ko-KR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98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BB95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266</Words>
  <Application>Microsoft Office PowerPoint</Application>
  <PresentationFormat>와이드스크린</PresentationFormat>
  <Paragraphs>59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a로케트</vt:lpstr>
      <vt:lpstr>D2Coding</vt:lpstr>
      <vt:lpstr>나눔바른고딕</vt:lpstr>
      <vt:lpstr>나눔바른고딕 Light</vt:lpstr>
      <vt:lpstr>나눔스퀘어 Bold</vt:lpstr>
      <vt:lpstr>맑은 고딕</vt:lpstr>
      <vt:lpstr>카카오 Bold</vt:lpstr>
      <vt:lpstr>카카오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아론 노</cp:lastModifiedBy>
  <cp:revision>125</cp:revision>
  <dcterms:created xsi:type="dcterms:W3CDTF">2016-03-14T13:41:19Z</dcterms:created>
  <dcterms:modified xsi:type="dcterms:W3CDTF">2018-05-15T19:24:03Z</dcterms:modified>
</cp:coreProperties>
</file>