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 smtClean="0"/>
              <a:t>Krankmeldeformular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Hung Truong &amp; Timon Noll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00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Arbeitsauftrag</a:t>
            </a:r>
          </a:p>
          <a:p>
            <a:r>
              <a:rPr lang="de-DE" dirty="0" smtClean="0"/>
              <a:t>Idee</a:t>
            </a:r>
          </a:p>
          <a:p>
            <a:r>
              <a:rPr lang="de-DE" dirty="0" smtClean="0"/>
              <a:t>Arbeitsverteilung</a:t>
            </a:r>
          </a:p>
          <a:p>
            <a:r>
              <a:rPr lang="de-DE" dirty="0"/>
              <a:t>Neue </a:t>
            </a:r>
            <a:r>
              <a:rPr lang="de-DE" dirty="0" smtClean="0"/>
              <a:t>Erkenntnisse</a:t>
            </a:r>
          </a:p>
          <a:p>
            <a:r>
              <a:rPr lang="de-DE" dirty="0"/>
              <a:t>Präsentation der </a:t>
            </a:r>
            <a:r>
              <a:rPr lang="de-DE" dirty="0" smtClean="0"/>
              <a:t>Anwendungen</a:t>
            </a:r>
          </a:p>
          <a:p>
            <a:r>
              <a:rPr lang="de-DE" dirty="0" smtClean="0"/>
              <a:t>Code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Formulars zur genaueren Planung von Fehlzeiten</a:t>
            </a:r>
          </a:p>
          <a:p>
            <a:r>
              <a:rPr lang="de-DE" dirty="0" smtClean="0"/>
              <a:t>Ziel war, dass die Anzahl der ausfallenden Personen (Kranke &amp; Beurlaubte) eine bestimmte Grenze nicht überschreitet</a:t>
            </a:r>
          </a:p>
          <a:p>
            <a:r>
              <a:rPr lang="de-DE" dirty="0"/>
              <a:t>g</a:t>
            </a:r>
            <a:r>
              <a:rPr lang="de-DE" dirty="0" smtClean="0"/>
              <a:t>rundlegende Erstellung eines Arbeiterkontos und Kalenders</a:t>
            </a:r>
          </a:p>
          <a:p>
            <a:r>
              <a:rPr lang="de-DE" dirty="0" smtClean="0"/>
              <a:t>nach Möglichkeit verschiedene Features und Designs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53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frühes und schnelles Vorankommen, um im nachhinein die Möglichkeit zu haben, nicht zufriedenstellende Programmstellen nochmal überarbeiten zu können </a:t>
            </a:r>
          </a:p>
          <a:p>
            <a:r>
              <a:rPr lang="de-DE" dirty="0" smtClean="0"/>
              <a:t>Schwerpunkt liegt auf der User Experience, d. h. wir versuchten das Nutzungserlebnis für den Benutzer so einfach und angenehm wie möglich zu gestalten</a:t>
            </a:r>
          </a:p>
          <a:p>
            <a:r>
              <a:rPr lang="de-DE" dirty="0" smtClean="0"/>
              <a:t>Gestaltung trägt zur erträglicheren Nutzerfahrung bei</a:t>
            </a:r>
          </a:p>
          <a:p>
            <a:r>
              <a:rPr lang="de-DE" dirty="0"/>
              <a:t>z</a:t>
            </a:r>
            <a:r>
              <a:rPr lang="de-DE" dirty="0" smtClean="0"/>
              <a:t>um Ende hin lag der Fokus nur noch auf der Behebung kleiner Bugs, Fehler und dem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1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Unterteilung der Programmier-Arbeit:</a:t>
            </a:r>
          </a:p>
          <a:p>
            <a:pPr lvl="1"/>
            <a:r>
              <a:rPr lang="de-DE" dirty="0" smtClean="0"/>
              <a:t>Hung größeren Teil durch fortgeschrittene Programmierkenntnisse</a:t>
            </a:r>
          </a:p>
          <a:p>
            <a:pPr lvl="1"/>
            <a:r>
              <a:rPr lang="de-DE" dirty="0" smtClean="0"/>
              <a:t>Timon kleiner Teil der Programmierung, durch gelegentliche </a:t>
            </a:r>
            <a:r>
              <a:rPr lang="de-DE" dirty="0"/>
              <a:t>n</a:t>
            </a:r>
            <a:r>
              <a:rPr lang="de-DE" dirty="0" smtClean="0"/>
              <a:t>ützliche Unterstützung von Hung</a:t>
            </a:r>
          </a:p>
          <a:p>
            <a:pPr lvl="1"/>
            <a:r>
              <a:rPr lang="de-DE" dirty="0" smtClean="0"/>
              <a:t>Timon langanhaltende Beschäftigung mit erstellen und einfügen einer Datenbank, leider ohne Erfolg</a:t>
            </a:r>
          </a:p>
          <a:p>
            <a:r>
              <a:rPr lang="de-DE" dirty="0" smtClean="0"/>
              <a:t>Unterteilung des Designs:</a:t>
            </a:r>
          </a:p>
          <a:p>
            <a:pPr lvl="1"/>
            <a:r>
              <a:rPr lang="de-DE" dirty="0" smtClean="0"/>
              <a:t>Timon Icon- und Logodesign + erstes Oberflächendesign</a:t>
            </a:r>
          </a:p>
          <a:p>
            <a:pPr lvl="1"/>
            <a:r>
              <a:rPr lang="de-DE" dirty="0" smtClean="0"/>
              <a:t> Hung und Timon neues Oberflächendesign in 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Erkenntnisse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Programmierkenntnisse erlangt</a:t>
            </a:r>
          </a:p>
          <a:p>
            <a:pPr lvl="1"/>
            <a:r>
              <a:rPr lang="de-DE" dirty="0" err="1" smtClean="0"/>
              <a:t>DateTime</a:t>
            </a:r>
            <a:endParaRPr lang="de-DE" dirty="0" smtClean="0"/>
          </a:p>
          <a:p>
            <a:r>
              <a:rPr lang="de-DE" dirty="0" smtClean="0"/>
              <a:t>Grundlegendes Arbeiten mit Forms-Anwendungen</a:t>
            </a:r>
          </a:p>
          <a:p>
            <a:r>
              <a:rPr lang="de-DE" dirty="0" smtClean="0"/>
              <a:t>Kenntnisse über die Erstellung von den Datenbanken</a:t>
            </a:r>
          </a:p>
          <a:p>
            <a:r>
              <a:rPr lang="de-DE" dirty="0" smtClean="0"/>
              <a:t>Festigung und Wiederauffrischung der grundlegenden Programmierkenntnisse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612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Zwischenspeichern von Daten</a:t>
            </a:r>
          </a:p>
          <a:p>
            <a:pPr lvl="1"/>
            <a:r>
              <a:rPr lang="de-DE" dirty="0"/>
              <a:t>Textdokument -&gt; hoher Speicherverbrauch</a:t>
            </a:r>
          </a:p>
          <a:p>
            <a:pPr lvl="1"/>
            <a:r>
              <a:rPr lang="de-DE" dirty="0"/>
              <a:t>Datenbank </a:t>
            </a:r>
          </a:p>
          <a:p>
            <a:pPr lvl="1"/>
            <a:r>
              <a:rPr lang="de-DE" dirty="0"/>
              <a:t>Lösung: Binary </a:t>
            </a:r>
            <a:r>
              <a:rPr lang="de-DE" dirty="0" err="1"/>
              <a:t>Formater</a:t>
            </a:r>
            <a:endParaRPr lang="de-DE" dirty="0"/>
          </a:p>
          <a:p>
            <a:r>
              <a:rPr lang="de-DE" dirty="0" smtClean="0"/>
              <a:t>Verwaltung von Terminen</a:t>
            </a:r>
          </a:p>
          <a:p>
            <a:pPr lvl="1"/>
            <a:r>
              <a:rPr lang="de-DE" dirty="0" smtClean="0"/>
              <a:t>Abstand Abhängig vom aktuellem Tag mit </a:t>
            </a:r>
            <a:r>
              <a:rPr lang="de-DE" dirty="0" err="1" smtClean="0"/>
              <a:t>int</a:t>
            </a:r>
            <a:r>
              <a:rPr lang="de-DE" dirty="0" smtClean="0"/>
              <a:t>-&gt;Kompliziert</a:t>
            </a:r>
          </a:p>
          <a:p>
            <a:pPr lvl="1"/>
            <a:r>
              <a:rPr lang="de-DE" dirty="0" smtClean="0"/>
              <a:t>Lösung: </a:t>
            </a:r>
            <a:r>
              <a:rPr lang="de-DE" dirty="0" err="1" smtClean="0"/>
              <a:t>Difference</a:t>
            </a:r>
            <a:r>
              <a:rPr lang="de-DE" dirty="0" smtClean="0"/>
              <a:t> mit </a:t>
            </a:r>
            <a:r>
              <a:rPr lang="de-DE" dirty="0" err="1" smtClean="0"/>
              <a:t>DateTime</a:t>
            </a:r>
            <a:endParaRPr lang="de-DE" dirty="0" smtClean="0"/>
          </a:p>
          <a:p>
            <a:r>
              <a:rPr lang="de-DE" dirty="0" smtClean="0"/>
              <a:t>Form in Form</a:t>
            </a:r>
          </a:p>
          <a:p>
            <a:pPr lvl="1"/>
            <a:r>
              <a:rPr lang="de-DE" dirty="0" smtClean="0"/>
              <a:t>Lösung: MDI gegeben von VS</a:t>
            </a:r>
          </a:p>
        </p:txBody>
      </p:sp>
    </p:spTree>
    <p:extLst>
      <p:ext uri="{BB962C8B-B14F-4D97-AF65-F5344CB8AC3E}">
        <p14:creationId xmlns:p14="http://schemas.microsoft.com/office/powerpoint/2010/main" val="20412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70470" cy="4195481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Krankmeldung mit Artest</a:t>
            </a:r>
          </a:p>
          <a:p>
            <a:r>
              <a:rPr lang="de-DE" dirty="0" smtClean="0"/>
              <a:t>Urlaubsbeantragung via Kalender</a:t>
            </a:r>
          </a:p>
          <a:p>
            <a:pPr lvl="1"/>
            <a:r>
              <a:rPr lang="de-DE" dirty="0"/>
              <a:t>Max. 3 Personen an einem Tag krank/im Urlaub</a:t>
            </a:r>
          </a:p>
          <a:p>
            <a:pPr lvl="1"/>
            <a:r>
              <a:rPr lang="de-DE" dirty="0"/>
              <a:t>Mögl. </a:t>
            </a:r>
            <a:r>
              <a:rPr lang="de-DE" dirty="0" err="1"/>
              <a:t>AdminEinstellung</a:t>
            </a:r>
            <a:r>
              <a:rPr lang="de-DE" dirty="0"/>
              <a:t>: Falls spontan krank, wird Mitarbeiter aus Urlaub zurückgezogen</a:t>
            </a:r>
          </a:p>
          <a:p>
            <a:r>
              <a:rPr lang="de-DE" dirty="0" smtClean="0"/>
              <a:t>Terminverwaltung</a:t>
            </a:r>
          </a:p>
          <a:p>
            <a:r>
              <a:rPr lang="de-DE" dirty="0" smtClean="0"/>
              <a:t>Kalender</a:t>
            </a:r>
          </a:p>
          <a:p>
            <a:pPr marL="742950" lvl="2" indent="-342900"/>
            <a:r>
              <a:rPr lang="de-DE" dirty="0" err="1"/>
              <a:t>Feiretags</a:t>
            </a:r>
            <a:r>
              <a:rPr lang="de-DE" dirty="0"/>
              <a:t>-,Krankentag-,</a:t>
            </a:r>
            <a:r>
              <a:rPr lang="de-DE" dirty="0" err="1"/>
              <a:t>UrlaubstagAnzeige</a:t>
            </a:r>
            <a:endParaRPr lang="de-DE" dirty="0"/>
          </a:p>
          <a:p>
            <a:r>
              <a:rPr lang="de-DE" dirty="0" smtClean="0"/>
              <a:t>Registrieren</a:t>
            </a:r>
          </a:p>
          <a:p>
            <a:pPr lvl="1"/>
            <a:r>
              <a:rPr lang="de-DE" dirty="0" smtClean="0"/>
              <a:t>Mehrere </a:t>
            </a:r>
            <a:r>
              <a:rPr lang="de-DE" dirty="0" smtClean="0"/>
              <a:t>Angaben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49781" y="1853248"/>
            <a:ext cx="572856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Messenger</a:t>
            </a:r>
          </a:p>
          <a:p>
            <a:r>
              <a:rPr lang="de-DE" dirty="0" smtClean="0"/>
              <a:t>Anzeige anderer Profile</a:t>
            </a:r>
          </a:p>
          <a:p>
            <a:r>
              <a:rPr lang="de-DE" dirty="0" smtClean="0"/>
              <a:t>Bearbeitung des eigenen öffentlichen Profils</a:t>
            </a:r>
          </a:p>
          <a:p>
            <a:r>
              <a:rPr lang="de-DE" dirty="0" smtClean="0"/>
              <a:t>Admin</a:t>
            </a:r>
          </a:p>
          <a:p>
            <a:pPr lvl="1"/>
            <a:r>
              <a:rPr lang="de-DE" dirty="0" smtClean="0"/>
              <a:t>Postfach</a:t>
            </a:r>
          </a:p>
          <a:p>
            <a:pPr lvl="1"/>
            <a:r>
              <a:rPr lang="de-DE" dirty="0" smtClean="0"/>
              <a:t>Kalender (eigene Feiertage, Urlaub </a:t>
            </a:r>
            <a:r>
              <a:rPr lang="de-DE" dirty="0" err="1" smtClean="0"/>
              <a:t>cancheln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Steuerungseinheit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37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der Anwendung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75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308</Words>
  <Application>Microsoft Office PowerPoint</Application>
  <PresentationFormat>Breitbild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Krankmeldeformular</vt:lpstr>
      <vt:lpstr>Gliederung</vt:lpstr>
      <vt:lpstr>Arbeitsauftrag</vt:lpstr>
      <vt:lpstr>Idee</vt:lpstr>
      <vt:lpstr>Arbeitsverteilung</vt:lpstr>
      <vt:lpstr>Neue Erkenntnisse</vt:lpstr>
      <vt:lpstr>Probleme</vt:lpstr>
      <vt:lpstr>Features</vt:lpstr>
      <vt:lpstr>Vorstellung der Anwendung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Krankmeldeformular</dc:title>
  <dc:creator>Timon Noll</dc:creator>
  <cp:lastModifiedBy>Win7</cp:lastModifiedBy>
  <cp:revision>14</cp:revision>
  <dcterms:created xsi:type="dcterms:W3CDTF">2018-05-09T06:03:28Z</dcterms:created>
  <dcterms:modified xsi:type="dcterms:W3CDTF">2018-05-22T11:32:16Z</dcterms:modified>
</cp:coreProperties>
</file>