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latin typeface="Iskoola Pota" panose="020B0502040204020203" pitchFamily="34" charset="0"/>
                <a:cs typeface="Iskoola Pota" panose="020B0502040204020203" pitchFamily="34" charset="0"/>
              </a:rPr>
              <a:t>Monyan</a:t>
            </a:r>
            <a:endParaRPr lang="de-DE" dirty="0">
              <a:latin typeface="Iskoola Pota" panose="020B0502040204020203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Soziales Netzwerk</a:t>
            </a:r>
            <a:endParaRPr lang="de-DE" dirty="0"/>
          </a:p>
          <a:p>
            <a:endParaRPr lang="de-DE" sz="1100" dirty="0" smtClean="0"/>
          </a:p>
          <a:p>
            <a:r>
              <a:rPr lang="de-DE" sz="1400" dirty="0" smtClean="0"/>
              <a:t>von </a:t>
            </a:r>
            <a:r>
              <a:rPr lang="de-DE" sz="1400" dirty="0"/>
              <a:t>Alexander Salmen und Mark Wiesinger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6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 eines anonymen Netzwerkes</a:t>
            </a:r>
          </a:p>
          <a:p>
            <a:pPr lvl="1"/>
            <a:r>
              <a:rPr lang="de-DE" dirty="0" smtClean="0"/>
              <a:t>Keine echten Namen</a:t>
            </a:r>
          </a:p>
          <a:p>
            <a:pPr lvl="1"/>
            <a:r>
              <a:rPr lang="de-DE" dirty="0" smtClean="0"/>
              <a:t>Email Adresse ist verborgen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Folgen von anderen Personen, dessen Beiträge auf der eigenen Pinnwand erscheinen.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Private Pinnwand – eigene Beiträge</a:t>
            </a:r>
          </a:p>
        </p:txBody>
      </p:sp>
    </p:spTree>
    <p:extLst>
      <p:ext uri="{BB962C8B-B14F-4D97-AF65-F5344CB8AC3E}">
        <p14:creationId xmlns:p14="http://schemas.microsoft.com/office/powerpoint/2010/main" val="37465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Ideen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Vorschläge für neue Personen aufgrund von Beitragsbewertungen, Kommentaren und verfolgten Personen</a:t>
            </a:r>
            <a:r>
              <a:rPr lang="de-DE" dirty="0" smtClean="0"/>
              <a:t>.</a:t>
            </a:r>
          </a:p>
          <a:p>
            <a:pPr lvl="1"/>
            <a:endParaRPr lang="de-DE" dirty="0"/>
          </a:p>
          <a:p>
            <a:r>
              <a:rPr lang="de-DE" dirty="0" err="1" smtClean="0"/>
              <a:t>Flag</a:t>
            </a:r>
            <a:r>
              <a:rPr lang="de-DE" dirty="0" smtClean="0"/>
              <a:t> zum Ausblenden von unerwünschten Beiträgen oder Kommentaren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9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F:\Eigene_Dateien\UNI\INFORMATIK\3.Semester\SWE\Monyan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-88574"/>
            <a:ext cx="5868657" cy="69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990600"/>
          </a:xfrm>
        </p:spPr>
        <p:txBody>
          <a:bodyPr/>
          <a:lstStyle/>
          <a:p>
            <a:pPr algn="ctr"/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3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65</Words>
  <Application>Microsoft Office PowerPoint</Application>
  <PresentationFormat>Bildschirmpräsentation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Klarheit</vt:lpstr>
      <vt:lpstr>Monyan</vt:lpstr>
      <vt:lpstr>Unser Projekt</vt:lpstr>
      <vt:lpstr>Weitere Ideen</vt:lpstr>
      <vt:lpstr>PowerPoint-Präsentation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Monyan</dc:title>
  <dc:creator>Mark</dc:creator>
  <cp:lastModifiedBy>Mark</cp:lastModifiedBy>
  <cp:revision>11</cp:revision>
  <dcterms:created xsi:type="dcterms:W3CDTF">2015-11-02T20:21:13Z</dcterms:created>
  <dcterms:modified xsi:type="dcterms:W3CDTF">2015-11-02T21:28:04Z</dcterms:modified>
</cp:coreProperties>
</file>