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6" r:id="rId3"/>
    <p:sldId id="260" r:id="rId4"/>
    <p:sldId id="261" r:id="rId5"/>
    <p:sldId id="265" r:id="rId6"/>
    <p:sldId id="263" r:id="rId7"/>
    <p:sldId id="267" r:id="rId8"/>
    <p:sldId id="268" r:id="rId9"/>
    <p:sldId id="269" r:id="rId10"/>
    <p:sldId id="271" r:id="rId11"/>
    <p:sldId id="270"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7" d="100"/>
          <a:sy n="87" d="100"/>
        </p:scale>
        <p:origin x="499"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743E6C-8992-4BB0-B097-1BF424AF07D1}" type="doc">
      <dgm:prSet loTypeId="urn:microsoft.com/office/officeart/2005/8/layout/hProcess11" loCatId="process" qsTypeId="urn:microsoft.com/office/officeart/2005/8/quickstyle/3d1" qsCatId="3D" csTypeId="urn:microsoft.com/office/officeart/2005/8/colors/accent1_2" csCatId="accent1" phldr="1"/>
      <dgm:spPr/>
      <dgm:t>
        <a:bodyPr/>
        <a:lstStyle/>
        <a:p>
          <a:endParaRPr lang="en-IN"/>
        </a:p>
      </dgm:t>
    </dgm:pt>
    <dgm:pt modelId="{DED5AEB9-A935-4FB9-B97E-B125B04420AE}">
      <dgm:prSet phldrT="[Text]"/>
      <dgm:spPr/>
      <dgm:t>
        <a:bodyPr/>
        <a:lstStyle/>
        <a:p>
          <a:r>
            <a:rPr lang="en-US" b="0" i="0" dirty="0"/>
            <a:t>The company markets its courses on several websites, search engines, and even social media sometimes.</a:t>
          </a:r>
          <a:endParaRPr lang="en-IN" dirty="0"/>
        </a:p>
      </dgm:t>
    </dgm:pt>
    <dgm:pt modelId="{3977583C-053D-4B9B-A6FF-1A726AFBACF5}" type="parTrans" cxnId="{A1AD4E51-E138-43CE-A36A-F62D2F607A66}">
      <dgm:prSet/>
      <dgm:spPr/>
      <dgm:t>
        <a:bodyPr/>
        <a:lstStyle/>
        <a:p>
          <a:endParaRPr lang="en-IN"/>
        </a:p>
      </dgm:t>
    </dgm:pt>
    <dgm:pt modelId="{D7DDEDC9-CA90-4811-B92E-F64C546D4A11}" type="sibTrans" cxnId="{A1AD4E51-E138-43CE-A36A-F62D2F607A66}">
      <dgm:prSet/>
      <dgm:spPr/>
      <dgm:t>
        <a:bodyPr/>
        <a:lstStyle/>
        <a:p>
          <a:endParaRPr lang="en-IN"/>
        </a:p>
      </dgm:t>
    </dgm:pt>
    <dgm:pt modelId="{9034DB04-1D46-44FF-BA72-1280906123C5}">
      <dgm:prSet phldrT="[Text]"/>
      <dgm:spPr/>
      <dgm:t>
        <a:bodyPr/>
        <a:lstStyle/>
        <a:p>
          <a:r>
            <a:rPr lang="en-US" b="0" i="0" dirty="0"/>
            <a:t>Once these people land on the website, they might browse the courses, fill out a form for the course, or watch some videos.</a:t>
          </a:r>
          <a:endParaRPr lang="en-IN" dirty="0"/>
        </a:p>
      </dgm:t>
    </dgm:pt>
    <dgm:pt modelId="{32514028-ED88-4B50-AEF2-01055620D2F8}" type="parTrans" cxnId="{E4592FDC-88C3-4CBE-99B9-7C50E4C7548A}">
      <dgm:prSet/>
      <dgm:spPr/>
      <dgm:t>
        <a:bodyPr/>
        <a:lstStyle/>
        <a:p>
          <a:endParaRPr lang="en-IN"/>
        </a:p>
      </dgm:t>
    </dgm:pt>
    <dgm:pt modelId="{066019E4-B7FA-4B92-B708-59073A001E75}" type="sibTrans" cxnId="{E4592FDC-88C3-4CBE-99B9-7C50E4C7548A}">
      <dgm:prSet/>
      <dgm:spPr/>
      <dgm:t>
        <a:bodyPr/>
        <a:lstStyle/>
        <a:p>
          <a:endParaRPr lang="en-IN"/>
        </a:p>
      </dgm:t>
    </dgm:pt>
    <dgm:pt modelId="{492EA42C-6C9C-4274-9582-EBB81CFC8ACF}">
      <dgm:prSet phldrT="[Text]"/>
      <dgm:spPr/>
      <dgm:t>
        <a:bodyPr/>
        <a:lstStyle/>
        <a:p>
          <a:r>
            <a:rPr lang="en-US" b="0" i="0" dirty="0"/>
            <a:t>When these people fill out a form with their email address or phone number, they are classified as leads.</a:t>
          </a:r>
          <a:endParaRPr lang="en-IN" dirty="0"/>
        </a:p>
      </dgm:t>
    </dgm:pt>
    <dgm:pt modelId="{333722A4-3156-475F-89FF-7F5E977DB229}" type="parTrans" cxnId="{9F309D51-8D5F-4D89-81DE-3050CB906AE0}">
      <dgm:prSet/>
      <dgm:spPr/>
      <dgm:t>
        <a:bodyPr/>
        <a:lstStyle/>
        <a:p>
          <a:endParaRPr lang="en-IN"/>
        </a:p>
      </dgm:t>
    </dgm:pt>
    <dgm:pt modelId="{B1516E12-25F6-4A3E-BA63-81BC51982421}" type="sibTrans" cxnId="{9F309D51-8D5F-4D89-81DE-3050CB906AE0}">
      <dgm:prSet/>
      <dgm:spPr/>
      <dgm:t>
        <a:bodyPr/>
        <a:lstStyle/>
        <a:p>
          <a:endParaRPr lang="en-IN"/>
        </a:p>
      </dgm:t>
    </dgm:pt>
    <dgm:pt modelId="{42C92BB4-CFC4-403A-A541-5503448D094D}">
      <dgm:prSet phldrT="[Text]"/>
      <dgm:spPr/>
      <dgm:t>
        <a:bodyPr/>
        <a:lstStyle/>
        <a:p>
          <a:r>
            <a:rPr lang="en-US" b="0" i="0"/>
            <a:t>Once these leads are acquired, employees from the sales team start making calls, writing emails, etc. Through this process, some of the leads get converted into successful sales</a:t>
          </a:r>
          <a:endParaRPr lang="en-IN" dirty="0"/>
        </a:p>
      </dgm:t>
    </dgm:pt>
    <dgm:pt modelId="{15C1A577-A112-4F21-8897-0E0A8F19AA35}" type="parTrans" cxnId="{1E987C19-7854-474E-A637-85C8F5E9EC7F}">
      <dgm:prSet/>
      <dgm:spPr/>
      <dgm:t>
        <a:bodyPr/>
        <a:lstStyle/>
        <a:p>
          <a:endParaRPr lang="en-IN"/>
        </a:p>
      </dgm:t>
    </dgm:pt>
    <dgm:pt modelId="{2D30BC0F-D66E-4829-B313-6C96DC11BF17}" type="sibTrans" cxnId="{1E987C19-7854-474E-A637-85C8F5E9EC7F}">
      <dgm:prSet/>
      <dgm:spPr/>
      <dgm:t>
        <a:bodyPr/>
        <a:lstStyle/>
        <a:p>
          <a:endParaRPr lang="en-IN"/>
        </a:p>
      </dgm:t>
    </dgm:pt>
    <dgm:pt modelId="{25547B63-5F69-49AF-BE9C-5CE6A23B7D73}" type="pres">
      <dgm:prSet presAssocID="{A3743E6C-8992-4BB0-B097-1BF424AF07D1}" presName="Name0" presStyleCnt="0">
        <dgm:presLayoutVars>
          <dgm:dir/>
          <dgm:resizeHandles val="exact"/>
        </dgm:presLayoutVars>
      </dgm:prSet>
      <dgm:spPr/>
    </dgm:pt>
    <dgm:pt modelId="{461FE6BC-9AEF-4AE8-9E8D-9123D7729228}" type="pres">
      <dgm:prSet presAssocID="{A3743E6C-8992-4BB0-B097-1BF424AF07D1}" presName="arrow" presStyleLbl="bgShp" presStyleIdx="0" presStyleCnt="1"/>
      <dgm:spPr/>
    </dgm:pt>
    <dgm:pt modelId="{7F5EEEEC-7E84-4F62-B887-4C0D79DCDA9A}" type="pres">
      <dgm:prSet presAssocID="{A3743E6C-8992-4BB0-B097-1BF424AF07D1}" presName="points" presStyleCnt="0"/>
      <dgm:spPr/>
    </dgm:pt>
    <dgm:pt modelId="{A42484E3-9DE1-489D-BC2A-E4453D15FDEF}" type="pres">
      <dgm:prSet presAssocID="{DED5AEB9-A935-4FB9-B97E-B125B04420AE}" presName="compositeA" presStyleCnt="0"/>
      <dgm:spPr/>
    </dgm:pt>
    <dgm:pt modelId="{6AE6C115-EAA4-4EC5-B8E3-2832B6D0B561}" type="pres">
      <dgm:prSet presAssocID="{DED5AEB9-A935-4FB9-B97E-B125B04420AE}" presName="textA" presStyleLbl="revTx" presStyleIdx="0" presStyleCnt="4">
        <dgm:presLayoutVars>
          <dgm:bulletEnabled val="1"/>
        </dgm:presLayoutVars>
      </dgm:prSet>
      <dgm:spPr/>
    </dgm:pt>
    <dgm:pt modelId="{51133E71-F6B4-46BF-8EDB-A0052E4C1C28}" type="pres">
      <dgm:prSet presAssocID="{DED5AEB9-A935-4FB9-B97E-B125B04420AE}" presName="circleA" presStyleLbl="node1" presStyleIdx="0" presStyleCnt="4"/>
      <dgm:spPr/>
    </dgm:pt>
    <dgm:pt modelId="{2401A288-EF48-4696-86AF-EA16123A9C80}" type="pres">
      <dgm:prSet presAssocID="{DED5AEB9-A935-4FB9-B97E-B125B04420AE}" presName="spaceA" presStyleCnt="0"/>
      <dgm:spPr/>
    </dgm:pt>
    <dgm:pt modelId="{B47921ED-05BF-4E7E-B346-D8B08EBA7C14}" type="pres">
      <dgm:prSet presAssocID="{D7DDEDC9-CA90-4811-B92E-F64C546D4A11}" presName="space" presStyleCnt="0"/>
      <dgm:spPr/>
    </dgm:pt>
    <dgm:pt modelId="{16760102-0B73-474A-A9CA-43814D7CFD5C}" type="pres">
      <dgm:prSet presAssocID="{9034DB04-1D46-44FF-BA72-1280906123C5}" presName="compositeB" presStyleCnt="0"/>
      <dgm:spPr/>
    </dgm:pt>
    <dgm:pt modelId="{B2350B9B-1F33-45F1-8918-573DA73C16BE}" type="pres">
      <dgm:prSet presAssocID="{9034DB04-1D46-44FF-BA72-1280906123C5}" presName="textB" presStyleLbl="revTx" presStyleIdx="1" presStyleCnt="4">
        <dgm:presLayoutVars>
          <dgm:bulletEnabled val="1"/>
        </dgm:presLayoutVars>
      </dgm:prSet>
      <dgm:spPr/>
    </dgm:pt>
    <dgm:pt modelId="{3D8D1D41-C5DA-4102-BD0D-51E60DC0385A}" type="pres">
      <dgm:prSet presAssocID="{9034DB04-1D46-44FF-BA72-1280906123C5}" presName="circleB" presStyleLbl="node1" presStyleIdx="1" presStyleCnt="4"/>
      <dgm:spPr/>
    </dgm:pt>
    <dgm:pt modelId="{8D29014D-E43D-4AAC-84B6-F66676D211EF}" type="pres">
      <dgm:prSet presAssocID="{9034DB04-1D46-44FF-BA72-1280906123C5}" presName="spaceB" presStyleCnt="0"/>
      <dgm:spPr/>
    </dgm:pt>
    <dgm:pt modelId="{60135817-2157-466F-939F-92E6B8771A93}" type="pres">
      <dgm:prSet presAssocID="{066019E4-B7FA-4B92-B708-59073A001E75}" presName="space" presStyleCnt="0"/>
      <dgm:spPr/>
    </dgm:pt>
    <dgm:pt modelId="{EE003358-BF38-4F26-B486-CDD05A681D35}" type="pres">
      <dgm:prSet presAssocID="{492EA42C-6C9C-4274-9582-EBB81CFC8ACF}" presName="compositeA" presStyleCnt="0"/>
      <dgm:spPr/>
    </dgm:pt>
    <dgm:pt modelId="{2E990263-0C89-4B66-B81E-E2FF4740F19C}" type="pres">
      <dgm:prSet presAssocID="{492EA42C-6C9C-4274-9582-EBB81CFC8ACF}" presName="textA" presStyleLbl="revTx" presStyleIdx="2" presStyleCnt="4">
        <dgm:presLayoutVars>
          <dgm:bulletEnabled val="1"/>
        </dgm:presLayoutVars>
      </dgm:prSet>
      <dgm:spPr/>
    </dgm:pt>
    <dgm:pt modelId="{77D733C5-F2A7-4FC1-A297-2B2F3B931D3B}" type="pres">
      <dgm:prSet presAssocID="{492EA42C-6C9C-4274-9582-EBB81CFC8ACF}" presName="circleA" presStyleLbl="node1" presStyleIdx="2" presStyleCnt="4"/>
      <dgm:spPr/>
    </dgm:pt>
    <dgm:pt modelId="{C7F82834-48D3-40AA-B290-EE10F6C6F372}" type="pres">
      <dgm:prSet presAssocID="{492EA42C-6C9C-4274-9582-EBB81CFC8ACF}" presName="spaceA" presStyleCnt="0"/>
      <dgm:spPr/>
    </dgm:pt>
    <dgm:pt modelId="{F65038B9-1264-478E-B44F-989DA3D20877}" type="pres">
      <dgm:prSet presAssocID="{B1516E12-25F6-4A3E-BA63-81BC51982421}" presName="space" presStyleCnt="0"/>
      <dgm:spPr/>
    </dgm:pt>
    <dgm:pt modelId="{2289F952-FE43-4129-85CB-BE1B91F3E75D}" type="pres">
      <dgm:prSet presAssocID="{42C92BB4-CFC4-403A-A541-5503448D094D}" presName="compositeB" presStyleCnt="0"/>
      <dgm:spPr/>
    </dgm:pt>
    <dgm:pt modelId="{877DFACB-1181-42C7-8D94-3056BB7EA3B5}" type="pres">
      <dgm:prSet presAssocID="{42C92BB4-CFC4-403A-A541-5503448D094D}" presName="textB" presStyleLbl="revTx" presStyleIdx="3" presStyleCnt="4">
        <dgm:presLayoutVars>
          <dgm:bulletEnabled val="1"/>
        </dgm:presLayoutVars>
      </dgm:prSet>
      <dgm:spPr/>
    </dgm:pt>
    <dgm:pt modelId="{458CBBDE-5200-4CAC-AD18-A54CA0013352}" type="pres">
      <dgm:prSet presAssocID="{42C92BB4-CFC4-403A-A541-5503448D094D}" presName="circleB" presStyleLbl="node1" presStyleIdx="3" presStyleCnt="4"/>
      <dgm:spPr/>
    </dgm:pt>
    <dgm:pt modelId="{89EA321B-7D66-4575-9B23-BD015DAD9AD6}" type="pres">
      <dgm:prSet presAssocID="{42C92BB4-CFC4-403A-A541-5503448D094D}" presName="spaceB" presStyleCnt="0"/>
      <dgm:spPr/>
    </dgm:pt>
  </dgm:ptLst>
  <dgm:cxnLst>
    <dgm:cxn modelId="{1E987C19-7854-474E-A637-85C8F5E9EC7F}" srcId="{A3743E6C-8992-4BB0-B097-1BF424AF07D1}" destId="{42C92BB4-CFC4-403A-A541-5503448D094D}" srcOrd="3" destOrd="0" parTransId="{15C1A577-A112-4F21-8897-0E0A8F19AA35}" sibTransId="{2D30BC0F-D66E-4829-B313-6C96DC11BF17}"/>
    <dgm:cxn modelId="{0665A43D-33B7-4BC7-8CE0-E349C9D498F4}" type="presOf" srcId="{492EA42C-6C9C-4274-9582-EBB81CFC8ACF}" destId="{2E990263-0C89-4B66-B81E-E2FF4740F19C}" srcOrd="0" destOrd="0" presId="urn:microsoft.com/office/officeart/2005/8/layout/hProcess11"/>
    <dgm:cxn modelId="{70D6D160-9C07-4E52-B1A4-5776BCC0EC70}" type="presOf" srcId="{9034DB04-1D46-44FF-BA72-1280906123C5}" destId="{B2350B9B-1F33-45F1-8918-573DA73C16BE}" srcOrd="0" destOrd="0" presId="urn:microsoft.com/office/officeart/2005/8/layout/hProcess11"/>
    <dgm:cxn modelId="{27F47A61-99D5-4AFD-9D0F-5CF9EF81C633}" type="presOf" srcId="{42C92BB4-CFC4-403A-A541-5503448D094D}" destId="{877DFACB-1181-42C7-8D94-3056BB7EA3B5}" srcOrd="0" destOrd="0" presId="urn:microsoft.com/office/officeart/2005/8/layout/hProcess11"/>
    <dgm:cxn modelId="{A1AD4E51-E138-43CE-A36A-F62D2F607A66}" srcId="{A3743E6C-8992-4BB0-B097-1BF424AF07D1}" destId="{DED5AEB9-A935-4FB9-B97E-B125B04420AE}" srcOrd="0" destOrd="0" parTransId="{3977583C-053D-4B9B-A6FF-1A726AFBACF5}" sibTransId="{D7DDEDC9-CA90-4811-B92E-F64C546D4A11}"/>
    <dgm:cxn modelId="{9F309D51-8D5F-4D89-81DE-3050CB906AE0}" srcId="{A3743E6C-8992-4BB0-B097-1BF424AF07D1}" destId="{492EA42C-6C9C-4274-9582-EBB81CFC8ACF}" srcOrd="2" destOrd="0" parTransId="{333722A4-3156-475F-89FF-7F5E977DB229}" sibTransId="{B1516E12-25F6-4A3E-BA63-81BC51982421}"/>
    <dgm:cxn modelId="{BCB9D775-12F5-41A7-9CDA-6BAB57204417}" type="presOf" srcId="{A3743E6C-8992-4BB0-B097-1BF424AF07D1}" destId="{25547B63-5F69-49AF-BE9C-5CE6A23B7D73}" srcOrd="0" destOrd="0" presId="urn:microsoft.com/office/officeart/2005/8/layout/hProcess11"/>
    <dgm:cxn modelId="{8F637881-CC3C-442B-99BE-E44C87B497F2}" type="presOf" srcId="{DED5AEB9-A935-4FB9-B97E-B125B04420AE}" destId="{6AE6C115-EAA4-4EC5-B8E3-2832B6D0B561}" srcOrd="0" destOrd="0" presId="urn:microsoft.com/office/officeart/2005/8/layout/hProcess11"/>
    <dgm:cxn modelId="{E4592FDC-88C3-4CBE-99B9-7C50E4C7548A}" srcId="{A3743E6C-8992-4BB0-B097-1BF424AF07D1}" destId="{9034DB04-1D46-44FF-BA72-1280906123C5}" srcOrd="1" destOrd="0" parTransId="{32514028-ED88-4B50-AEF2-01055620D2F8}" sibTransId="{066019E4-B7FA-4B92-B708-59073A001E75}"/>
    <dgm:cxn modelId="{EE8728AB-AC6E-4EA1-8BD7-B160A3E9F645}" type="presParOf" srcId="{25547B63-5F69-49AF-BE9C-5CE6A23B7D73}" destId="{461FE6BC-9AEF-4AE8-9E8D-9123D7729228}" srcOrd="0" destOrd="0" presId="urn:microsoft.com/office/officeart/2005/8/layout/hProcess11"/>
    <dgm:cxn modelId="{799CEEC6-ABF9-47E1-B50C-7F45903DDFED}" type="presParOf" srcId="{25547B63-5F69-49AF-BE9C-5CE6A23B7D73}" destId="{7F5EEEEC-7E84-4F62-B887-4C0D79DCDA9A}" srcOrd="1" destOrd="0" presId="urn:microsoft.com/office/officeart/2005/8/layout/hProcess11"/>
    <dgm:cxn modelId="{5B07EC51-FA9B-4FB7-90DA-81C5B92ED54D}" type="presParOf" srcId="{7F5EEEEC-7E84-4F62-B887-4C0D79DCDA9A}" destId="{A42484E3-9DE1-489D-BC2A-E4453D15FDEF}" srcOrd="0" destOrd="0" presId="urn:microsoft.com/office/officeart/2005/8/layout/hProcess11"/>
    <dgm:cxn modelId="{FBD1AC4E-3C07-4754-BBF0-56670802DE3C}" type="presParOf" srcId="{A42484E3-9DE1-489D-BC2A-E4453D15FDEF}" destId="{6AE6C115-EAA4-4EC5-B8E3-2832B6D0B561}" srcOrd="0" destOrd="0" presId="urn:microsoft.com/office/officeart/2005/8/layout/hProcess11"/>
    <dgm:cxn modelId="{2A20B4F2-B102-4202-9EFD-7DBD59CD20A1}" type="presParOf" srcId="{A42484E3-9DE1-489D-BC2A-E4453D15FDEF}" destId="{51133E71-F6B4-46BF-8EDB-A0052E4C1C28}" srcOrd="1" destOrd="0" presId="urn:microsoft.com/office/officeart/2005/8/layout/hProcess11"/>
    <dgm:cxn modelId="{2A6BF06A-A451-4222-8B90-36ADCB6E5650}" type="presParOf" srcId="{A42484E3-9DE1-489D-BC2A-E4453D15FDEF}" destId="{2401A288-EF48-4696-86AF-EA16123A9C80}" srcOrd="2" destOrd="0" presId="urn:microsoft.com/office/officeart/2005/8/layout/hProcess11"/>
    <dgm:cxn modelId="{5970F60F-C1BA-4310-9A8C-27A14F788E98}" type="presParOf" srcId="{7F5EEEEC-7E84-4F62-B887-4C0D79DCDA9A}" destId="{B47921ED-05BF-4E7E-B346-D8B08EBA7C14}" srcOrd="1" destOrd="0" presId="urn:microsoft.com/office/officeart/2005/8/layout/hProcess11"/>
    <dgm:cxn modelId="{5BFF8DF9-3579-4639-862F-4CC867830559}" type="presParOf" srcId="{7F5EEEEC-7E84-4F62-B887-4C0D79DCDA9A}" destId="{16760102-0B73-474A-A9CA-43814D7CFD5C}" srcOrd="2" destOrd="0" presId="urn:microsoft.com/office/officeart/2005/8/layout/hProcess11"/>
    <dgm:cxn modelId="{473B129C-7208-4539-8086-3C01118018A8}" type="presParOf" srcId="{16760102-0B73-474A-A9CA-43814D7CFD5C}" destId="{B2350B9B-1F33-45F1-8918-573DA73C16BE}" srcOrd="0" destOrd="0" presId="urn:microsoft.com/office/officeart/2005/8/layout/hProcess11"/>
    <dgm:cxn modelId="{DD9110EF-F555-4853-9F6F-ABC0EE6D4C10}" type="presParOf" srcId="{16760102-0B73-474A-A9CA-43814D7CFD5C}" destId="{3D8D1D41-C5DA-4102-BD0D-51E60DC0385A}" srcOrd="1" destOrd="0" presId="urn:microsoft.com/office/officeart/2005/8/layout/hProcess11"/>
    <dgm:cxn modelId="{77FB31DB-48C1-421C-981C-8AB2A3D01500}" type="presParOf" srcId="{16760102-0B73-474A-A9CA-43814D7CFD5C}" destId="{8D29014D-E43D-4AAC-84B6-F66676D211EF}" srcOrd="2" destOrd="0" presId="urn:microsoft.com/office/officeart/2005/8/layout/hProcess11"/>
    <dgm:cxn modelId="{0A88FE75-B26F-41C4-97EF-2E8EF645999D}" type="presParOf" srcId="{7F5EEEEC-7E84-4F62-B887-4C0D79DCDA9A}" destId="{60135817-2157-466F-939F-92E6B8771A93}" srcOrd="3" destOrd="0" presId="urn:microsoft.com/office/officeart/2005/8/layout/hProcess11"/>
    <dgm:cxn modelId="{4A1385BC-E4D0-4048-905D-3D2E47802DC0}" type="presParOf" srcId="{7F5EEEEC-7E84-4F62-B887-4C0D79DCDA9A}" destId="{EE003358-BF38-4F26-B486-CDD05A681D35}" srcOrd="4" destOrd="0" presId="urn:microsoft.com/office/officeart/2005/8/layout/hProcess11"/>
    <dgm:cxn modelId="{492C5F8E-4173-4C33-9A6F-5BDE0C6CCA69}" type="presParOf" srcId="{EE003358-BF38-4F26-B486-CDD05A681D35}" destId="{2E990263-0C89-4B66-B81E-E2FF4740F19C}" srcOrd="0" destOrd="0" presId="urn:microsoft.com/office/officeart/2005/8/layout/hProcess11"/>
    <dgm:cxn modelId="{379EC3A2-54B4-421F-9410-911E2BCE8B24}" type="presParOf" srcId="{EE003358-BF38-4F26-B486-CDD05A681D35}" destId="{77D733C5-F2A7-4FC1-A297-2B2F3B931D3B}" srcOrd="1" destOrd="0" presId="urn:microsoft.com/office/officeart/2005/8/layout/hProcess11"/>
    <dgm:cxn modelId="{A0A343AD-2E34-4FE8-9B22-BC82610A8841}" type="presParOf" srcId="{EE003358-BF38-4F26-B486-CDD05A681D35}" destId="{C7F82834-48D3-40AA-B290-EE10F6C6F372}" srcOrd="2" destOrd="0" presId="urn:microsoft.com/office/officeart/2005/8/layout/hProcess11"/>
    <dgm:cxn modelId="{BA0FFEA8-EEEE-49CF-BAE2-1075374A5B01}" type="presParOf" srcId="{7F5EEEEC-7E84-4F62-B887-4C0D79DCDA9A}" destId="{F65038B9-1264-478E-B44F-989DA3D20877}" srcOrd="5" destOrd="0" presId="urn:microsoft.com/office/officeart/2005/8/layout/hProcess11"/>
    <dgm:cxn modelId="{00830B94-807E-429B-999E-317E8B4D81B1}" type="presParOf" srcId="{7F5EEEEC-7E84-4F62-B887-4C0D79DCDA9A}" destId="{2289F952-FE43-4129-85CB-BE1B91F3E75D}" srcOrd="6" destOrd="0" presId="urn:microsoft.com/office/officeart/2005/8/layout/hProcess11"/>
    <dgm:cxn modelId="{82B609FD-79F0-4720-B63C-4389B3B5BCB3}" type="presParOf" srcId="{2289F952-FE43-4129-85CB-BE1B91F3E75D}" destId="{877DFACB-1181-42C7-8D94-3056BB7EA3B5}" srcOrd="0" destOrd="0" presId="urn:microsoft.com/office/officeart/2005/8/layout/hProcess11"/>
    <dgm:cxn modelId="{70439EDD-F8A4-4EC6-AD25-B7C1E9592233}" type="presParOf" srcId="{2289F952-FE43-4129-85CB-BE1B91F3E75D}" destId="{458CBBDE-5200-4CAC-AD18-A54CA0013352}" srcOrd="1" destOrd="0" presId="urn:microsoft.com/office/officeart/2005/8/layout/hProcess11"/>
    <dgm:cxn modelId="{9B1FD951-916B-4E56-AB53-B46F0A83B6EE}" type="presParOf" srcId="{2289F952-FE43-4129-85CB-BE1B91F3E75D}" destId="{89EA321B-7D66-4575-9B23-BD015DAD9AD6}"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609FA6-3E23-4F35-9252-65E590BA7434}"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IN"/>
        </a:p>
      </dgm:t>
    </dgm:pt>
    <dgm:pt modelId="{0BD1FA72-7D75-4E68-88DE-5E79C9F8B123}">
      <dgm:prSet phldrT="[Text]"/>
      <dgm:spPr/>
      <dgm:t>
        <a:bodyPr/>
        <a:lstStyle/>
        <a:p>
          <a:r>
            <a:rPr lang="en-IN" dirty="0"/>
            <a:t>Data Gathering</a:t>
          </a:r>
        </a:p>
      </dgm:t>
    </dgm:pt>
    <dgm:pt modelId="{3376596F-D1ED-49EB-BDC1-213228357B4E}" type="parTrans" cxnId="{D5446FF2-099D-4D5F-BDB2-EC58C84D9C0E}">
      <dgm:prSet/>
      <dgm:spPr/>
      <dgm:t>
        <a:bodyPr/>
        <a:lstStyle/>
        <a:p>
          <a:endParaRPr lang="en-IN"/>
        </a:p>
      </dgm:t>
    </dgm:pt>
    <dgm:pt modelId="{6CF148F7-A4A4-48A9-8EED-E085556703D8}" type="sibTrans" cxnId="{D5446FF2-099D-4D5F-BDB2-EC58C84D9C0E}">
      <dgm:prSet/>
      <dgm:spPr/>
      <dgm:t>
        <a:bodyPr/>
        <a:lstStyle/>
        <a:p>
          <a:endParaRPr lang="en-IN"/>
        </a:p>
      </dgm:t>
    </dgm:pt>
    <dgm:pt modelId="{9835853A-D6BC-4B0E-9228-CDDE9D3EA984}">
      <dgm:prSet phldrT="[Text]"/>
      <dgm:spPr/>
      <dgm:t>
        <a:bodyPr/>
        <a:lstStyle/>
        <a:p>
          <a:pPr algn="l">
            <a:buFont typeface="Arial" panose="020B0604020202020204" pitchFamily="34" charset="0"/>
            <a:buChar char="•"/>
          </a:pPr>
          <a:r>
            <a:rPr lang="en-US" dirty="0"/>
            <a:t>Loading &amp; Observing the past data provided by the Company</a:t>
          </a:r>
          <a:endParaRPr lang="en-IN" dirty="0"/>
        </a:p>
      </dgm:t>
    </dgm:pt>
    <dgm:pt modelId="{69D6FFB7-7309-4AF9-8076-0167C4860BEF}" type="parTrans" cxnId="{35A5FECC-B09B-47B6-B180-73C95BA91EA4}">
      <dgm:prSet/>
      <dgm:spPr/>
      <dgm:t>
        <a:bodyPr/>
        <a:lstStyle/>
        <a:p>
          <a:endParaRPr lang="en-IN"/>
        </a:p>
      </dgm:t>
    </dgm:pt>
    <dgm:pt modelId="{DD20750D-DC7A-4684-AD06-6E8E1DACB3D8}" type="sibTrans" cxnId="{35A5FECC-B09B-47B6-B180-73C95BA91EA4}">
      <dgm:prSet/>
      <dgm:spPr/>
      <dgm:t>
        <a:bodyPr/>
        <a:lstStyle/>
        <a:p>
          <a:endParaRPr lang="en-IN"/>
        </a:p>
      </dgm:t>
    </dgm:pt>
    <dgm:pt modelId="{C2DAEB42-5FB5-4684-9C96-CD2648108684}">
      <dgm:prSet phldrT="[Text]"/>
      <dgm:spPr/>
      <dgm:t>
        <a:bodyPr/>
        <a:lstStyle/>
        <a:p>
          <a:r>
            <a:rPr lang="en-IN" dirty="0"/>
            <a:t>Data Cleaning</a:t>
          </a:r>
        </a:p>
      </dgm:t>
    </dgm:pt>
    <dgm:pt modelId="{6C1121ED-0009-4B05-8589-261D9FE5B274}" type="parTrans" cxnId="{4076DEFA-65EE-497E-B23A-58BDA6190512}">
      <dgm:prSet/>
      <dgm:spPr/>
      <dgm:t>
        <a:bodyPr/>
        <a:lstStyle/>
        <a:p>
          <a:endParaRPr lang="en-IN"/>
        </a:p>
      </dgm:t>
    </dgm:pt>
    <dgm:pt modelId="{0F97864F-847A-4EFF-8D89-2312AFDC3185}" type="sibTrans" cxnId="{4076DEFA-65EE-497E-B23A-58BDA6190512}">
      <dgm:prSet/>
      <dgm:spPr/>
      <dgm:t>
        <a:bodyPr/>
        <a:lstStyle/>
        <a:p>
          <a:endParaRPr lang="en-IN"/>
        </a:p>
      </dgm:t>
    </dgm:pt>
    <dgm:pt modelId="{79FA38DE-0E93-4A82-807A-E775DA52D46D}">
      <dgm:prSet phldrT="[Text]"/>
      <dgm:spPr/>
      <dgm:t>
        <a:bodyPr/>
        <a:lstStyle/>
        <a:p>
          <a:r>
            <a:rPr lang="en-US" dirty="0"/>
            <a:t>Duplicate removal, null value treatment, unnecessary column elimination, etc.</a:t>
          </a:r>
          <a:endParaRPr lang="en-IN" dirty="0"/>
        </a:p>
      </dgm:t>
    </dgm:pt>
    <dgm:pt modelId="{B3C6A331-E641-4C3D-8804-79D4BB7EC16C}" type="parTrans" cxnId="{E6B03BAF-1DA7-4698-9CE0-7E6569BE832D}">
      <dgm:prSet/>
      <dgm:spPr/>
      <dgm:t>
        <a:bodyPr/>
        <a:lstStyle/>
        <a:p>
          <a:endParaRPr lang="en-IN"/>
        </a:p>
      </dgm:t>
    </dgm:pt>
    <dgm:pt modelId="{4A3813C3-25AF-4975-84D9-3C35E0B243F1}" type="sibTrans" cxnId="{E6B03BAF-1DA7-4698-9CE0-7E6569BE832D}">
      <dgm:prSet/>
      <dgm:spPr/>
      <dgm:t>
        <a:bodyPr/>
        <a:lstStyle/>
        <a:p>
          <a:endParaRPr lang="en-IN"/>
        </a:p>
      </dgm:t>
    </dgm:pt>
    <dgm:pt modelId="{797C6300-F54C-44E7-8DBE-1A6C79908C37}">
      <dgm:prSet phldrT="[Text]"/>
      <dgm:spPr/>
      <dgm:t>
        <a:bodyPr/>
        <a:lstStyle/>
        <a:p>
          <a:r>
            <a:rPr lang="en-IN" dirty="0"/>
            <a:t>Performing EDA</a:t>
          </a:r>
        </a:p>
      </dgm:t>
    </dgm:pt>
    <dgm:pt modelId="{18D5EF3D-DA26-47CD-8B4D-B238793A6D90}" type="parTrans" cxnId="{62AB17A3-6133-4490-AA79-7775F50C65FB}">
      <dgm:prSet/>
      <dgm:spPr/>
      <dgm:t>
        <a:bodyPr/>
        <a:lstStyle/>
        <a:p>
          <a:endParaRPr lang="en-IN"/>
        </a:p>
      </dgm:t>
    </dgm:pt>
    <dgm:pt modelId="{B1999B45-D4DC-442F-AF63-FDAB2FADBDE6}" type="sibTrans" cxnId="{62AB17A3-6133-4490-AA79-7775F50C65FB}">
      <dgm:prSet/>
      <dgm:spPr/>
      <dgm:t>
        <a:bodyPr/>
        <a:lstStyle/>
        <a:p>
          <a:endParaRPr lang="en-IN"/>
        </a:p>
      </dgm:t>
    </dgm:pt>
    <dgm:pt modelId="{7CBF73B4-0C07-4EE4-8EF1-F86E64E563A9}">
      <dgm:prSet phldrT="[Text]"/>
      <dgm:spPr/>
      <dgm:t>
        <a:bodyPr/>
        <a:lstStyle/>
        <a:p>
          <a:pPr>
            <a:buFont typeface="Arial" panose="020B0604020202020204" pitchFamily="34" charset="0"/>
            <a:buChar char="•"/>
          </a:pPr>
          <a:r>
            <a:rPr lang="en-US" dirty="0"/>
            <a:t>Univariate, Bivariate, and Heatmap for numerical and categorical columns</a:t>
          </a:r>
          <a:endParaRPr lang="en-IN" dirty="0"/>
        </a:p>
      </dgm:t>
    </dgm:pt>
    <dgm:pt modelId="{33DE99F1-3F02-43C2-822D-02A5387B2776}" type="parTrans" cxnId="{CB419C5D-CF06-4AC8-B23E-8095FFB0D97F}">
      <dgm:prSet/>
      <dgm:spPr/>
      <dgm:t>
        <a:bodyPr/>
        <a:lstStyle/>
        <a:p>
          <a:endParaRPr lang="en-IN"/>
        </a:p>
      </dgm:t>
    </dgm:pt>
    <dgm:pt modelId="{3A180736-4AAB-4A70-A92C-A08BF3FB2FD2}" type="sibTrans" cxnId="{CB419C5D-CF06-4AC8-B23E-8095FFB0D97F}">
      <dgm:prSet/>
      <dgm:spPr/>
      <dgm:t>
        <a:bodyPr/>
        <a:lstStyle/>
        <a:p>
          <a:endParaRPr lang="en-IN"/>
        </a:p>
      </dgm:t>
    </dgm:pt>
    <dgm:pt modelId="{FCA7755D-45AC-4511-A602-BDD1C8FC83C2}">
      <dgm:prSet phldrT="[Text]"/>
      <dgm:spPr/>
      <dgm:t>
        <a:bodyPr/>
        <a:lstStyle/>
        <a:p>
          <a:pPr>
            <a:buFont typeface="Arial" panose="020B0604020202020204" pitchFamily="34" charset="0"/>
            <a:buChar char="•"/>
          </a:pPr>
          <a:r>
            <a:rPr lang="en-IN" dirty="0"/>
            <a:t>Data Preparation</a:t>
          </a:r>
        </a:p>
      </dgm:t>
    </dgm:pt>
    <dgm:pt modelId="{64F5086E-0946-416A-BDF5-DCBDB380712D}" type="parTrans" cxnId="{D8EA1350-CFA9-479A-9117-CA91F87E801C}">
      <dgm:prSet/>
      <dgm:spPr/>
      <dgm:t>
        <a:bodyPr/>
        <a:lstStyle/>
        <a:p>
          <a:endParaRPr lang="en-IN"/>
        </a:p>
      </dgm:t>
    </dgm:pt>
    <dgm:pt modelId="{21548B13-82B2-4721-BFDF-AFFF3D7748A0}" type="sibTrans" cxnId="{D8EA1350-CFA9-479A-9117-CA91F87E801C}">
      <dgm:prSet/>
      <dgm:spPr/>
      <dgm:t>
        <a:bodyPr/>
        <a:lstStyle/>
        <a:p>
          <a:endParaRPr lang="en-IN"/>
        </a:p>
      </dgm:t>
    </dgm:pt>
    <dgm:pt modelId="{7383D3EB-EA0A-4CB3-8437-B59660616DE2}">
      <dgm:prSet/>
      <dgm:spPr/>
      <dgm:t>
        <a:bodyPr/>
        <a:lstStyle/>
        <a:p>
          <a:pPr>
            <a:buFont typeface="Arial" panose="020B0604020202020204" pitchFamily="34" charset="0"/>
            <a:buChar char="•"/>
          </a:pPr>
          <a:r>
            <a:rPr lang="en-IN" dirty="0"/>
            <a:t>Outlier Treatment, Feature-Standardization</a:t>
          </a:r>
        </a:p>
      </dgm:t>
    </dgm:pt>
    <dgm:pt modelId="{1E1BC656-8EA5-48DE-B337-7B5818F3C0D8}" type="parTrans" cxnId="{5EDD326B-65E9-4381-A0DA-1EE569DD2ABB}">
      <dgm:prSet/>
      <dgm:spPr/>
      <dgm:t>
        <a:bodyPr/>
        <a:lstStyle/>
        <a:p>
          <a:endParaRPr lang="en-IN"/>
        </a:p>
      </dgm:t>
    </dgm:pt>
    <dgm:pt modelId="{54EE6BE7-5D5C-423A-9B0D-93EAF03EBF13}" type="sibTrans" cxnId="{5EDD326B-65E9-4381-A0DA-1EE569DD2ABB}">
      <dgm:prSet/>
      <dgm:spPr/>
      <dgm:t>
        <a:bodyPr/>
        <a:lstStyle/>
        <a:p>
          <a:endParaRPr lang="en-IN"/>
        </a:p>
      </dgm:t>
    </dgm:pt>
    <dgm:pt modelId="{C40F4658-4C96-4D4D-8867-EE6DF7D0C8B7}">
      <dgm:prSet/>
      <dgm:spPr/>
      <dgm:t>
        <a:bodyPr/>
        <a:lstStyle/>
        <a:p>
          <a:pPr>
            <a:buNone/>
          </a:pPr>
          <a:r>
            <a:rPr lang="en-IN" dirty="0"/>
            <a:t>Model Building</a:t>
          </a:r>
        </a:p>
      </dgm:t>
    </dgm:pt>
    <dgm:pt modelId="{864B789A-3625-44D8-BA54-C94A0D6EDCBA}" type="parTrans" cxnId="{D330761B-CE6E-4133-8FEC-5F9F4C91A56A}">
      <dgm:prSet/>
      <dgm:spPr/>
      <dgm:t>
        <a:bodyPr/>
        <a:lstStyle/>
        <a:p>
          <a:endParaRPr lang="en-IN"/>
        </a:p>
      </dgm:t>
    </dgm:pt>
    <dgm:pt modelId="{5016A5B8-AEA5-4CAB-B465-DEC8587C4DC5}" type="sibTrans" cxnId="{D330761B-CE6E-4133-8FEC-5F9F4C91A56A}">
      <dgm:prSet/>
      <dgm:spPr/>
      <dgm:t>
        <a:bodyPr/>
        <a:lstStyle/>
        <a:p>
          <a:endParaRPr lang="en-IN"/>
        </a:p>
      </dgm:t>
    </dgm:pt>
    <dgm:pt modelId="{1A96939D-C9E4-4782-85D3-F570E120EAF0}">
      <dgm:prSet/>
      <dgm:spPr/>
      <dgm:t>
        <a:bodyPr/>
        <a:lstStyle/>
        <a:p>
          <a:pPr>
            <a:buFont typeface="Arial" panose="020B0604020202020204" pitchFamily="34" charset="0"/>
            <a:buChar char="•"/>
          </a:pPr>
          <a:r>
            <a:rPr lang="en-US" dirty="0"/>
            <a:t>Performing pre-requisites for RFE and Logistic Regression</a:t>
          </a:r>
          <a:endParaRPr lang="en-IN" dirty="0"/>
        </a:p>
      </dgm:t>
    </dgm:pt>
    <dgm:pt modelId="{383C34DA-59F7-4345-861B-A05BB1A3747F}" type="parTrans" cxnId="{9A9749DF-79B5-40E9-A405-81C465DD222B}">
      <dgm:prSet/>
      <dgm:spPr/>
      <dgm:t>
        <a:bodyPr/>
        <a:lstStyle/>
        <a:p>
          <a:endParaRPr lang="en-IN"/>
        </a:p>
      </dgm:t>
    </dgm:pt>
    <dgm:pt modelId="{B1B74E5F-EBF5-4848-9EDB-E4CE0379B8C8}" type="sibTrans" cxnId="{9A9749DF-79B5-40E9-A405-81C465DD222B}">
      <dgm:prSet/>
      <dgm:spPr/>
      <dgm:t>
        <a:bodyPr/>
        <a:lstStyle/>
        <a:p>
          <a:endParaRPr lang="en-IN"/>
        </a:p>
      </dgm:t>
    </dgm:pt>
    <dgm:pt modelId="{7B33D5A9-2803-471C-934C-6EDEA6E0AE8D}" type="pres">
      <dgm:prSet presAssocID="{18609FA6-3E23-4F35-9252-65E590BA7434}" presName="Name0" presStyleCnt="0">
        <dgm:presLayoutVars>
          <dgm:dir/>
          <dgm:animLvl val="lvl"/>
          <dgm:resizeHandles val="exact"/>
        </dgm:presLayoutVars>
      </dgm:prSet>
      <dgm:spPr/>
    </dgm:pt>
    <dgm:pt modelId="{A2B3359F-6DBD-4BDE-8A63-5F55377D7DFA}" type="pres">
      <dgm:prSet presAssocID="{18609FA6-3E23-4F35-9252-65E590BA7434}" presName="tSp" presStyleCnt="0"/>
      <dgm:spPr/>
    </dgm:pt>
    <dgm:pt modelId="{827CB02D-2E10-4A6E-B5AD-FE24813E7F72}" type="pres">
      <dgm:prSet presAssocID="{18609FA6-3E23-4F35-9252-65E590BA7434}" presName="bSp" presStyleCnt="0"/>
      <dgm:spPr/>
    </dgm:pt>
    <dgm:pt modelId="{0A5E2E37-CA4F-4DBD-B55D-54F5A7418A69}" type="pres">
      <dgm:prSet presAssocID="{18609FA6-3E23-4F35-9252-65E590BA7434}" presName="process" presStyleCnt="0"/>
      <dgm:spPr/>
    </dgm:pt>
    <dgm:pt modelId="{C35AA669-699B-480C-8360-A3FCFD1D35B5}" type="pres">
      <dgm:prSet presAssocID="{0BD1FA72-7D75-4E68-88DE-5E79C9F8B123}" presName="composite1" presStyleCnt="0"/>
      <dgm:spPr/>
    </dgm:pt>
    <dgm:pt modelId="{D19A9040-2562-4E46-98BF-CB8055A67856}" type="pres">
      <dgm:prSet presAssocID="{0BD1FA72-7D75-4E68-88DE-5E79C9F8B123}" presName="dummyNode1" presStyleLbl="node1" presStyleIdx="0" presStyleCnt="5"/>
      <dgm:spPr/>
    </dgm:pt>
    <dgm:pt modelId="{62524DBC-61F3-47EA-986C-F095D2AE5078}" type="pres">
      <dgm:prSet presAssocID="{0BD1FA72-7D75-4E68-88DE-5E79C9F8B123}" presName="childNode1" presStyleLbl="bgAcc1" presStyleIdx="0" presStyleCnt="5">
        <dgm:presLayoutVars>
          <dgm:bulletEnabled val="1"/>
        </dgm:presLayoutVars>
      </dgm:prSet>
      <dgm:spPr/>
    </dgm:pt>
    <dgm:pt modelId="{FCE64284-6F6D-43B2-8C9C-CC0B54681190}" type="pres">
      <dgm:prSet presAssocID="{0BD1FA72-7D75-4E68-88DE-5E79C9F8B123}" presName="childNode1tx" presStyleLbl="bgAcc1" presStyleIdx="0" presStyleCnt="5">
        <dgm:presLayoutVars>
          <dgm:bulletEnabled val="1"/>
        </dgm:presLayoutVars>
      </dgm:prSet>
      <dgm:spPr/>
    </dgm:pt>
    <dgm:pt modelId="{E6A9EBB6-D084-451E-A1A1-EBC22967F185}" type="pres">
      <dgm:prSet presAssocID="{0BD1FA72-7D75-4E68-88DE-5E79C9F8B123}" presName="parentNode1" presStyleLbl="node1" presStyleIdx="0" presStyleCnt="5">
        <dgm:presLayoutVars>
          <dgm:chMax val="1"/>
          <dgm:bulletEnabled val="1"/>
        </dgm:presLayoutVars>
      </dgm:prSet>
      <dgm:spPr/>
    </dgm:pt>
    <dgm:pt modelId="{C5B26A5B-65F9-4107-9D4D-AAA749FAE262}" type="pres">
      <dgm:prSet presAssocID="{0BD1FA72-7D75-4E68-88DE-5E79C9F8B123}" presName="connSite1" presStyleCnt="0"/>
      <dgm:spPr/>
    </dgm:pt>
    <dgm:pt modelId="{65688D17-14CF-4F4E-B785-425EB4814F3F}" type="pres">
      <dgm:prSet presAssocID="{6CF148F7-A4A4-48A9-8EED-E085556703D8}" presName="Name9" presStyleLbl="sibTrans2D1" presStyleIdx="0" presStyleCnt="4"/>
      <dgm:spPr/>
    </dgm:pt>
    <dgm:pt modelId="{92165296-D44B-45DD-9074-35316878069D}" type="pres">
      <dgm:prSet presAssocID="{C2DAEB42-5FB5-4684-9C96-CD2648108684}" presName="composite2" presStyleCnt="0"/>
      <dgm:spPr/>
    </dgm:pt>
    <dgm:pt modelId="{C7A1F90F-BD08-4A9D-99C6-A15793154C4F}" type="pres">
      <dgm:prSet presAssocID="{C2DAEB42-5FB5-4684-9C96-CD2648108684}" presName="dummyNode2" presStyleLbl="node1" presStyleIdx="0" presStyleCnt="5"/>
      <dgm:spPr/>
    </dgm:pt>
    <dgm:pt modelId="{3A54885B-EECA-4967-B4F0-8F0409C8C019}" type="pres">
      <dgm:prSet presAssocID="{C2DAEB42-5FB5-4684-9C96-CD2648108684}" presName="childNode2" presStyleLbl="bgAcc1" presStyleIdx="1" presStyleCnt="5">
        <dgm:presLayoutVars>
          <dgm:bulletEnabled val="1"/>
        </dgm:presLayoutVars>
      </dgm:prSet>
      <dgm:spPr/>
    </dgm:pt>
    <dgm:pt modelId="{3EED801C-8676-4C80-9E89-D15C36C5F210}" type="pres">
      <dgm:prSet presAssocID="{C2DAEB42-5FB5-4684-9C96-CD2648108684}" presName="childNode2tx" presStyleLbl="bgAcc1" presStyleIdx="1" presStyleCnt="5">
        <dgm:presLayoutVars>
          <dgm:bulletEnabled val="1"/>
        </dgm:presLayoutVars>
      </dgm:prSet>
      <dgm:spPr/>
    </dgm:pt>
    <dgm:pt modelId="{2E5F084A-03C8-4738-B4C4-099F6E5C7863}" type="pres">
      <dgm:prSet presAssocID="{C2DAEB42-5FB5-4684-9C96-CD2648108684}" presName="parentNode2" presStyleLbl="node1" presStyleIdx="1" presStyleCnt="5">
        <dgm:presLayoutVars>
          <dgm:chMax val="0"/>
          <dgm:bulletEnabled val="1"/>
        </dgm:presLayoutVars>
      </dgm:prSet>
      <dgm:spPr/>
    </dgm:pt>
    <dgm:pt modelId="{9ADF46AD-EE75-4ECD-BF93-995A1CB86811}" type="pres">
      <dgm:prSet presAssocID="{C2DAEB42-5FB5-4684-9C96-CD2648108684}" presName="connSite2" presStyleCnt="0"/>
      <dgm:spPr/>
    </dgm:pt>
    <dgm:pt modelId="{898489BE-6622-40E6-8857-F770F4E1FBC5}" type="pres">
      <dgm:prSet presAssocID="{0F97864F-847A-4EFF-8D89-2312AFDC3185}" presName="Name18" presStyleLbl="sibTrans2D1" presStyleIdx="1" presStyleCnt="4"/>
      <dgm:spPr/>
    </dgm:pt>
    <dgm:pt modelId="{6A77331A-E403-43DC-9307-81C8ED6B09B3}" type="pres">
      <dgm:prSet presAssocID="{797C6300-F54C-44E7-8DBE-1A6C79908C37}" presName="composite1" presStyleCnt="0"/>
      <dgm:spPr/>
    </dgm:pt>
    <dgm:pt modelId="{1F96A4D0-73BA-4242-8DC0-6D8D7C653F73}" type="pres">
      <dgm:prSet presAssocID="{797C6300-F54C-44E7-8DBE-1A6C79908C37}" presName="dummyNode1" presStyleLbl="node1" presStyleIdx="1" presStyleCnt="5"/>
      <dgm:spPr/>
    </dgm:pt>
    <dgm:pt modelId="{C1F05669-D08D-41F9-9061-444FB1939F77}" type="pres">
      <dgm:prSet presAssocID="{797C6300-F54C-44E7-8DBE-1A6C79908C37}" presName="childNode1" presStyleLbl="bgAcc1" presStyleIdx="2" presStyleCnt="5">
        <dgm:presLayoutVars>
          <dgm:bulletEnabled val="1"/>
        </dgm:presLayoutVars>
      </dgm:prSet>
      <dgm:spPr/>
    </dgm:pt>
    <dgm:pt modelId="{0AC037E9-369D-4882-9957-470414F838C3}" type="pres">
      <dgm:prSet presAssocID="{797C6300-F54C-44E7-8DBE-1A6C79908C37}" presName="childNode1tx" presStyleLbl="bgAcc1" presStyleIdx="2" presStyleCnt="5">
        <dgm:presLayoutVars>
          <dgm:bulletEnabled val="1"/>
        </dgm:presLayoutVars>
      </dgm:prSet>
      <dgm:spPr/>
    </dgm:pt>
    <dgm:pt modelId="{26CEBF4A-ECC1-4E80-82D4-ADBA79CF1CB3}" type="pres">
      <dgm:prSet presAssocID="{797C6300-F54C-44E7-8DBE-1A6C79908C37}" presName="parentNode1" presStyleLbl="node1" presStyleIdx="2" presStyleCnt="5">
        <dgm:presLayoutVars>
          <dgm:chMax val="1"/>
          <dgm:bulletEnabled val="1"/>
        </dgm:presLayoutVars>
      </dgm:prSet>
      <dgm:spPr/>
    </dgm:pt>
    <dgm:pt modelId="{F7302233-9F6A-4D14-8D5A-B284422F3450}" type="pres">
      <dgm:prSet presAssocID="{797C6300-F54C-44E7-8DBE-1A6C79908C37}" presName="connSite1" presStyleCnt="0"/>
      <dgm:spPr/>
    </dgm:pt>
    <dgm:pt modelId="{928AD6A3-7841-4002-A9A9-29493C05C062}" type="pres">
      <dgm:prSet presAssocID="{B1999B45-D4DC-442F-AF63-FDAB2FADBDE6}" presName="Name9" presStyleLbl="sibTrans2D1" presStyleIdx="2" presStyleCnt="4"/>
      <dgm:spPr/>
    </dgm:pt>
    <dgm:pt modelId="{BBE9CCB5-C1C1-4820-91E6-2D020CD0A3B9}" type="pres">
      <dgm:prSet presAssocID="{FCA7755D-45AC-4511-A602-BDD1C8FC83C2}" presName="composite2" presStyleCnt="0"/>
      <dgm:spPr/>
    </dgm:pt>
    <dgm:pt modelId="{58B5B22F-F77A-4038-BA11-153773B196DD}" type="pres">
      <dgm:prSet presAssocID="{FCA7755D-45AC-4511-A602-BDD1C8FC83C2}" presName="dummyNode2" presStyleLbl="node1" presStyleIdx="2" presStyleCnt="5"/>
      <dgm:spPr/>
    </dgm:pt>
    <dgm:pt modelId="{789A3DBA-7EC4-4AC1-8115-5476D4637235}" type="pres">
      <dgm:prSet presAssocID="{FCA7755D-45AC-4511-A602-BDD1C8FC83C2}" presName="childNode2" presStyleLbl="bgAcc1" presStyleIdx="3" presStyleCnt="5">
        <dgm:presLayoutVars>
          <dgm:bulletEnabled val="1"/>
        </dgm:presLayoutVars>
      </dgm:prSet>
      <dgm:spPr/>
    </dgm:pt>
    <dgm:pt modelId="{2622FD3D-8C4A-4106-88EB-920DAED83F6F}" type="pres">
      <dgm:prSet presAssocID="{FCA7755D-45AC-4511-A602-BDD1C8FC83C2}" presName="childNode2tx" presStyleLbl="bgAcc1" presStyleIdx="3" presStyleCnt="5">
        <dgm:presLayoutVars>
          <dgm:bulletEnabled val="1"/>
        </dgm:presLayoutVars>
      </dgm:prSet>
      <dgm:spPr/>
    </dgm:pt>
    <dgm:pt modelId="{480B9FE3-F4AC-4AC9-A4B5-52319AF6ACBA}" type="pres">
      <dgm:prSet presAssocID="{FCA7755D-45AC-4511-A602-BDD1C8FC83C2}" presName="parentNode2" presStyleLbl="node1" presStyleIdx="3" presStyleCnt="5">
        <dgm:presLayoutVars>
          <dgm:chMax val="0"/>
          <dgm:bulletEnabled val="1"/>
        </dgm:presLayoutVars>
      </dgm:prSet>
      <dgm:spPr/>
    </dgm:pt>
    <dgm:pt modelId="{504A4C81-02EB-4D4F-8FD4-3336E4E267DE}" type="pres">
      <dgm:prSet presAssocID="{FCA7755D-45AC-4511-A602-BDD1C8FC83C2}" presName="connSite2" presStyleCnt="0"/>
      <dgm:spPr/>
    </dgm:pt>
    <dgm:pt modelId="{92D821DE-E63C-4A33-A2AB-D8113A0DBCA1}" type="pres">
      <dgm:prSet presAssocID="{21548B13-82B2-4721-BFDF-AFFF3D7748A0}" presName="Name18" presStyleLbl="sibTrans2D1" presStyleIdx="3" presStyleCnt="4"/>
      <dgm:spPr/>
    </dgm:pt>
    <dgm:pt modelId="{A4DAFD3B-F44E-4B41-BB3C-7FC458BE7139}" type="pres">
      <dgm:prSet presAssocID="{C40F4658-4C96-4D4D-8867-EE6DF7D0C8B7}" presName="composite1" presStyleCnt="0"/>
      <dgm:spPr/>
    </dgm:pt>
    <dgm:pt modelId="{C09A5151-FD05-4BE6-BF2A-0689B9E8431A}" type="pres">
      <dgm:prSet presAssocID="{C40F4658-4C96-4D4D-8867-EE6DF7D0C8B7}" presName="dummyNode1" presStyleLbl="node1" presStyleIdx="3" presStyleCnt="5"/>
      <dgm:spPr/>
    </dgm:pt>
    <dgm:pt modelId="{F26B7207-A05E-4F0F-BB9B-5FE530250734}" type="pres">
      <dgm:prSet presAssocID="{C40F4658-4C96-4D4D-8867-EE6DF7D0C8B7}" presName="childNode1" presStyleLbl="bgAcc1" presStyleIdx="4" presStyleCnt="5">
        <dgm:presLayoutVars>
          <dgm:bulletEnabled val="1"/>
        </dgm:presLayoutVars>
      </dgm:prSet>
      <dgm:spPr/>
    </dgm:pt>
    <dgm:pt modelId="{236F700C-315D-45F1-A757-160FE1F13254}" type="pres">
      <dgm:prSet presAssocID="{C40F4658-4C96-4D4D-8867-EE6DF7D0C8B7}" presName="childNode1tx" presStyleLbl="bgAcc1" presStyleIdx="4" presStyleCnt="5">
        <dgm:presLayoutVars>
          <dgm:bulletEnabled val="1"/>
        </dgm:presLayoutVars>
      </dgm:prSet>
      <dgm:spPr/>
    </dgm:pt>
    <dgm:pt modelId="{E7BF537A-CECC-43B7-AC2D-EFC8BDA43E3A}" type="pres">
      <dgm:prSet presAssocID="{C40F4658-4C96-4D4D-8867-EE6DF7D0C8B7}" presName="parentNode1" presStyleLbl="node1" presStyleIdx="4" presStyleCnt="5">
        <dgm:presLayoutVars>
          <dgm:chMax val="1"/>
          <dgm:bulletEnabled val="1"/>
        </dgm:presLayoutVars>
      </dgm:prSet>
      <dgm:spPr/>
    </dgm:pt>
    <dgm:pt modelId="{25F50C43-738E-45DC-B923-BCF751F3E1E6}" type="pres">
      <dgm:prSet presAssocID="{C40F4658-4C96-4D4D-8867-EE6DF7D0C8B7}" presName="connSite1" presStyleCnt="0"/>
      <dgm:spPr/>
    </dgm:pt>
  </dgm:ptLst>
  <dgm:cxnLst>
    <dgm:cxn modelId="{7A99A108-55EB-4460-8F50-1421D905E91B}" type="presOf" srcId="{1A96939D-C9E4-4782-85D3-F570E120EAF0}" destId="{236F700C-315D-45F1-A757-160FE1F13254}" srcOrd="1" destOrd="0" presId="urn:microsoft.com/office/officeart/2005/8/layout/hProcess4"/>
    <dgm:cxn modelId="{9E028A0C-14A4-411C-954C-239F8FFE9080}" type="presOf" srcId="{18609FA6-3E23-4F35-9252-65E590BA7434}" destId="{7B33D5A9-2803-471C-934C-6EDEA6E0AE8D}" srcOrd="0" destOrd="0" presId="urn:microsoft.com/office/officeart/2005/8/layout/hProcess4"/>
    <dgm:cxn modelId="{E385DC0C-F0FD-4667-8A9B-54CB6DC44989}" type="presOf" srcId="{0BD1FA72-7D75-4E68-88DE-5E79C9F8B123}" destId="{E6A9EBB6-D084-451E-A1A1-EBC22967F185}" srcOrd="0" destOrd="0" presId="urn:microsoft.com/office/officeart/2005/8/layout/hProcess4"/>
    <dgm:cxn modelId="{D330761B-CE6E-4133-8FEC-5F9F4C91A56A}" srcId="{18609FA6-3E23-4F35-9252-65E590BA7434}" destId="{C40F4658-4C96-4D4D-8867-EE6DF7D0C8B7}" srcOrd="4" destOrd="0" parTransId="{864B789A-3625-44D8-BA54-C94A0D6EDCBA}" sibTransId="{5016A5B8-AEA5-4CAB-B465-DEC8587C4DC5}"/>
    <dgm:cxn modelId="{CB419C5D-CF06-4AC8-B23E-8095FFB0D97F}" srcId="{797C6300-F54C-44E7-8DBE-1A6C79908C37}" destId="{7CBF73B4-0C07-4EE4-8EF1-F86E64E563A9}" srcOrd="0" destOrd="0" parTransId="{33DE99F1-3F02-43C2-822D-02A5387B2776}" sibTransId="{3A180736-4AAB-4A70-A92C-A08BF3FB2FD2}"/>
    <dgm:cxn modelId="{5BDD2761-3BC0-4A27-A50E-69379F21BD7F}" type="presOf" srcId="{797C6300-F54C-44E7-8DBE-1A6C79908C37}" destId="{26CEBF4A-ECC1-4E80-82D4-ADBA79CF1CB3}" srcOrd="0" destOrd="0" presId="urn:microsoft.com/office/officeart/2005/8/layout/hProcess4"/>
    <dgm:cxn modelId="{667FC264-637B-49E8-9989-D1C6AC0B546E}" type="presOf" srcId="{9835853A-D6BC-4B0E-9228-CDDE9D3EA984}" destId="{FCE64284-6F6D-43B2-8C9C-CC0B54681190}" srcOrd="1" destOrd="0" presId="urn:microsoft.com/office/officeart/2005/8/layout/hProcess4"/>
    <dgm:cxn modelId="{A1270749-EAF1-46CA-902A-D376381955E9}" type="presOf" srcId="{6CF148F7-A4A4-48A9-8EED-E085556703D8}" destId="{65688D17-14CF-4F4E-B785-425EB4814F3F}" srcOrd="0" destOrd="0" presId="urn:microsoft.com/office/officeart/2005/8/layout/hProcess4"/>
    <dgm:cxn modelId="{5EDD326B-65E9-4381-A0DA-1EE569DD2ABB}" srcId="{FCA7755D-45AC-4511-A602-BDD1C8FC83C2}" destId="{7383D3EB-EA0A-4CB3-8437-B59660616DE2}" srcOrd="0" destOrd="0" parTransId="{1E1BC656-8EA5-48DE-B337-7B5818F3C0D8}" sibTransId="{54EE6BE7-5D5C-423A-9B0D-93EAF03EBF13}"/>
    <dgm:cxn modelId="{165C2F4C-63F0-4FE7-922A-F01C4DFD02CD}" type="presOf" srcId="{7CBF73B4-0C07-4EE4-8EF1-F86E64E563A9}" destId="{0AC037E9-369D-4882-9957-470414F838C3}" srcOrd="1" destOrd="0" presId="urn:microsoft.com/office/officeart/2005/8/layout/hProcess4"/>
    <dgm:cxn modelId="{1AF9624F-D213-461F-B246-365E936BBB0A}" type="presOf" srcId="{7383D3EB-EA0A-4CB3-8437-B59660616DE2}" destId="{789A3DBA-7EC4-4AC1-8115-5476D4637235}" srcOrd="0" destOrd="0" presId="urn:microsoft.com/office/officeart/2005/8/layout/hProcess4"/>
    <dgm:cxn modelId="{D8EA1350-CFA9-479A-9117-CA91F87E801C}" srcId="{18609FA6-3E23-4F35-9252-65E590BA7434}" destId="{FCA7755D-45AC-4511-A602-BDD1C8FC83C2}" srcOrd="3" destOrd="0" parTransId="{64F5086E-0946-416A-BDF5-DCBDB380712D}" sibTransId="{21548B13-82B2-4721-BFDF-AFFF3D7748A0}"/>
    <dgm:cxn modelId="{85A3EE74-6678-4D74-A4A6-6D1EB69C7F64}" type="presOf" srcId="{B1999B45-D4DC-442F-AF63-FDAB2FADBDE6}" destId="{928AD6A3-7841-4002-A9A9-29493C05C062}" srcOrd="0" destOrd="0" presId="urn:microsoft.com/office/officeart/2005/8/layout/hProcess4"/>
    <dgm:cxn modelId="{804E969C-EBBA-42A7-B6FD-A3DF0AA6C9FA}" type="presOf" srcId="{21548B13-82B2-4721-BFDF-AFFF3D7748A0}" destId="{92D821DE-E63C-4A33-A2AB-D8113A0DBCA1}" srcOrd="0" destOrd="0" presId="urn:microsoft.com/office/officeart/2005/8/layout/hProcess4"/>
    <dgm:cxn modelId="{D4B2A09E-2AF5-4B4D-9085-F171C6AE6AFF}" type="presOf" srcId="{79FA38DE-0E93-4A82-807A-E775DA52D46D}" destId="{3EED801C-8676-4C80-9E89-D15C36C5F210}" srcOrd="1" destOrd="0" presId="urn:microsoft.com/office/officeart/2005/8/layout/hProcess4"/>
    <dgm:cxn modelId="{087BE79F-3D28-44EE-AA2E-FAA4D807F87D}" type="presOf" srcId="{1A96939D-C9E4-4782-85D3-F570E120EAF0}" destId="{F26B7207-A05E-4F0F-BB9B-5FE530250734}" srcOrd="0" destOrd="0" presId="urn:microsoft.com/office/officeart/2005/8/layout/hProcess4"/>
    <dgm:cxn modelId="{62AB17A3-6133-4490-AA79-7775F50C65FB}" srcId="{18609FA6-3E23-4F35-9252-65E590BA7434}" destId="{797C6300-F54C-44E7-8DBE-1A6C79908C37}" srcOrd="2" destOrd="0" parTransId="{18D5EF3D-DA26-47CD-8B4D-B238793A6D90}" sibTransId="{B1999B45-D4DC-442F-AF63-FDAB2FADBDE6}"/>
    <dgm:cxn modelId="{E6B03BAF-1DA7-4698-9CE0-7E6569BE832D}" srcId="{C2DAEB42-5FB5-4684-9C96-CD2648108684}" destId="{79FA38DE-0E93-4A82-807A-E775DA52D46D}" srcOrd="0" destOrd="0" parTransId="{B3C6A331-E641-4C3D-8804-79D4BB7EC16C}" sibTransId="{4A3813C3-25AF-4975-84D9-3C35E0B243F1}"/>
    <dgm:cxn modelId="{F58198BB-441E-4E8E-8301-CDA0DB6483E6}" type="presOf" srcId="{7CBF73B4-0C07-4EE4-8EF1-F86E64E563A9}" destId="{C1F05669-D08D-41F9-9061-444FB1939F77}" srcOrd="0" destOrd="0" presId="urn:microsoft.com/office/officeart/2005/8/layout/hProcess4"/>
    <dgm:cxn modelId="{41044DBF-3F32-4ED6-9F6B-42AF6EDD9C13}" type="presOf" srcId="{79FA38DE-0E93-4A82-807A-E775DA52D46D}" destId="{3A54885B-EECA-4967-B4F0-8F0409C8C019}" srcOrd="0" destOrd="0" presId="urn:microsoft.com/office/officeart/2005/8/layout/hProcess4"/>
    <dgm:cxn modelId="{149AEFC2-C1F5-4615-97F7-DB612E1FCF89}" type="presOf" srcId="{0F97864F-847A-4EFF-8D89-2312AFDC3185}" destId="{898489BE-6622-40E6-8857-F770F4E1FBC5}" srcOrd="0" destOrd="0" presId="urn:microsoft.com/office/officeart/2005/8/layout/hProcess4"/>
    <dgm:cxn modelId="{E3693FC8-66FC-4135-8FC3-83B9FD9C60EB}" type="presOf" srcId="{C40F4658-4C96-4D4D-8867-EE6DF7D0C8B7}" destId="{E7BF537A-CECC-43B7-AC2D-EFC8BDA43E3A}" srcOrd="0" destOrd="0" presId="urn:microsoft.com/office/officeart/2005/8/layout/hProcess4"/>
    <dgm:cxn modelId="{77846ACC-2423-45A2-8656-925ED6DDBCBB}" type="presOf" srcId="{FCA7755D-45AC-4511-A602-BDD1C8FC83C2}" destId="{480B9FE3-F4AC-4AC9-A4B5-52319AF6ACBA}" srcOrd="0" destOrd="0" presId="urn:microsoft.com/office/officeart/2005/8/layout/hProcess4"/>
    <dgm:cxn modelId="{35A5FECC-B09B-47B6-B180-73C95BA91EA4}" srcId="{0BD1FA72-7D75-4E68-88DE-5E79C9F8B123}" destId="{9835853A-D6BC-4B0E-9228-CDDE9D3EA984}" srcOrd="0" destOrd="0" parTransId="{69D6FFB7-7309-4AF9-8076-0167C4860BEF}" sibTransId="{DD20750D-DC7A-4684-AD06-6E8E1DACB3D8}"/>
    <dgm:cxn modelId="{F2C6A3D4-0168-4856-B55E-7AE275969016}" type="presOf" srcId="{7383D3EB-EA0A-4CB3-8437-B59660616DE2}" destId="{2622FD3D-8C4A-4106-88EB-920DAED83F6F}" srcOrd="1" destOrd="0" presId="urn:microsoft.com/office/officeart/2005/8/layout/hProcess4"/>
    <dgm:cxn modelId="{9A9749DF-79B5-40E9-A405-81C465DD222B}" srcId="{C40F4658-4C96-4D4D-8867-EE6DF7D0C8B7}" destId="{1A96939D-C9E4-4782-85D3-F570E120EAF0}" srcOrd="0" destOrd="0" parTransId="{383C34DA-59F7-4345-861B-A05BB1A3747F}" sibTransId="{B1B74E5F-EBF5-4848-9EDB-E4CE0379B8C8}"/>
    <dgm:cxn modelId="{D5446FF2-099D-4D5F-BDB2-EC58C84D9C0E}" srcId="{18609FA6-3E23-4F35-9252-65E590BA7434}" destId="{0BD1FA72-7D75-4E68-88DE-5E79C9F8B123}" srcOrd="0" destOrd="0" parTransId="{3376596F-D1ED-49EB-BDC1-213228357B4E}" sibTransId="{6CF148F7-A4A4-48A9-8EED-E085556703D8}"/>
    <dgm:cxn modelId="{4076DEFA-65EE-497E-B23A-58BDA6190512}" srcId="{18609FA6-3E23-4F35-9252-65E590BA7434}" destId="{C2DAEB42-5FB5-4684-9C96-CD2648108684}" srcOrd="1" destOrd="0" parTransId="{6C1121ED-0009-4B05-8589-261D9FE5B274}" sibTransId="{0F97864F-847A-4EFF-8D89-2312AFDC3185}"/>
    <dgm:cxn modelId="{6831BBFB-D123-466A-8F0D-A8831D615B67}" type="presOf" srcId="{9835853A-D6BC-4B0E-9228-CDDE9D3EA984}" destId="{62524DBC-61F3-47EA-986C-F095D2AE5078}" srcOrd="0" destOrd="0" presId="urn:microsoft.com/office/officeart/2005/8/layout/hProcess4"/>
    <dgm:cxn modelId="{512336FE-2C44-4064-B1FD-4BC11597DA6E}" type="presOf" srcId="{C2DAEB42-5FB5-4684-9C96-CD2648108684}" destId="{2E5F084A-03C8-4738-B4C4-099F6E5C7863}" srcOrd="0" destOrd="0" presId="urn:microsoft.com/office/officeart/2005/8/layout/hProcess4"/>
    <dgm:cxn modelId="{F58A8460-5215-4D9E-BDD8-25FE7FDC1228}" type="presParOf" srcId="{7B33D5A9-2803-471C-934C-6EDEA6E0AE8D}" destId="{A2B3359F-6DBD-4BDE-8A63-5F55377D7DFA}" srcOrd="0" destOrd="0" presId="urn:microsoft.com/office/officeart/2005/8/layout/hProcess4"/>
    <dgm:cxn modelId="{563A9190-1CA0-471C-9221-0ABD725E21DA}" type="presParOf" srcId="{7B33D5A9-2803-471C-934C-6EDEA6E0AE8D}" destId="{827CB02D-2E10-4A6E-B5AD-FE24813E7F72}" srcOrd="1" destOrd="0" presId="urn:microsoft.com/office/officeart/2005/8/layout/hProcess4"/>
    <dgm:cxn modelId="{3A60B4F9-4623-4A70-A225-D756317D318C}" type="presParOf" srcId="{7B33D5A9-2803-471C-934C-6EDEA6E0AE8D}" destId="{0A5E2E37-CA4F-4DBD-B55D-54F5A7418A69}" srcOrd="2" destOrd="0" presId="urn:microsoft.com/office/officeart/2005/8/layout/hProcess4"/>
    <dgm:cxn modelId="{4B6B889B-DE01-4668-8848-2D07A354264A}" type="presParOf" srcId="{0A5E2E37-CA4F-4DBD-B55D-54F5A7418A69}" destId="{C35AA669-699B-480C-8360-A3FCFD1D35B5}" srcOrd="0" destOrd="0" presId="urn:microsoft.com/office/officeart/2005/8/layout/hProcess4"/>
    <dgm:cxn modelId="{504C06B6-2E55-409E-8D9B-1367C2EC0CA1}" type="presParOf" srcId="{C35AA669-699B-480C-8360-A3FCFD1D35B5}" destId="{D19A9040-2562-4E46-98BF-CB8055A67856}" srcOrd="0" destOrd="0" presId="urn:microsoft.com/office/officeart/2005/8/layout/hProcess4"/>
    <dgm:cxn modelId="{C68246A0-B1D3-41AF-97FE-842833A9E2F5}" type="presParOf" srcId="{C35AA669-699B-480C-8360-A3FCFD1D35B5}" destId="{62524DBC-61F3-47EA-986C-F095D2AE5078}" srcOrd="1" destOrd="0" presId="urn:microsoft.com/office/officeart/2005/8/layout/hProcess4"/>
    <dgm:cxn modelId="{5D7DA28A-434D-4611-8A3C-2A00A252E674}" type="presParOf" srcId="{C35AA669-699B-480C-8360-A3FCFD1D35B5}" destId="{FCE64284-6F6D-43B2-8C9C-CC0B54681190}" srcOrd="2" destOrd="0" presId="urn:microsoft.com/office/officeart/2005/8/layout/hProcess4"/>
    <dgm:cxn modelId="{393CAFB0-560E-492F-9220-028BBEBE0FC9}" type="presParOf" srcId="{C35AA669-699B-480C-8360-A3FCFD1D35B5}" destId="{E6A9EBB6-D084-451E-A1A1-EBC22967F185}" srcOrd="3" destOrd="0" presId="urn:microsoft.com/office/officeart/2005/8/layout/hProcess4"/>
    <dgm:cxn modelId="{A3BC4B78-AF30-4307-8C02-5F1B89C91140}" type="presParOf" srcId="{C35AA669-699B-480C-8360-A3FCFD1D35B5}" destId="{C5B26A5B-65F9-4107-9D4D-AAA749FAE262}" srcOrd="4" destOrd="0" presId="urn:microsoft.com/office/officeart/2005/8/layout/hProcess4"/>
    <dgm:cxn modelId="{CABA38B8-F964-43E8-B4FC-73569595C447}" type="presParOf" srcId="{0A5E2E37-CA4F-4DBD-B55D-54F5A7418A69}" destId="{65688D17-14CF-4F4E-B785-425EB4814F3F}" srcOrd="1" destOrd="0" presId="urn:microsoft.com/office/officeart/2005/8/layout/hProcess4"/>
    <dgm:cxn modelId="{3D18E6A8-41B2-4109-8D67-93D4CAF1EF47}" type="presParOf" srcId="{0A5E2E37-CA4F-4DBD-B55D-54F5A7418A69}" destId="{92165296-D44B-45DD-9074-35316878069D}" srcOrd="2" destOrd="0" presId="urn:microsoft.com/office/officeart/2005/8/layout/hProcess4"/>
    <dgm:cxn modelId="{EEB7806C-C3D7-41E7-8752-6E244B6E249F}" type="presParOf" srcId="{92165296-D44B-45DD-9074-35316878069D}" destId="{C7A1F90F-BD08-4A9D-99C6-A15793154C4F}" srcOrd="0" destOrd="0" presId="urn:microsoft.com/office/officeart/2005/8/layout/hProcess4"/>
    <dgm:cxn modelId="{34DC8230-6925-4653-B670-509C13374A11}" type="presParOf" srcId="{92165296-D44B-45DD-9074-35316878069D}" destId="{3A54885B-EECA-4967-B4F0-8F0409C8C019}" srcOrd="1" destOrd="0" presId="urn:microsoft.com/office/officeart/2005/8/layout/hProcess4"/>
    <dgm:cxn modelId="{7E78B13F-DD50-4BC8-826B-A55B8F02EB6D}" type="presParOf" srcId="{92165296-D44B-45DD-9074-35316878069D}" destId="{3EED801C-8676-4C80-9E89-D15C36C5F210}" srcOrd="2" destOrd="0" presId="urn:microsoft.com/office/officeart/2005/8/layout/hProcess4"/>
    <dgm:cxn modelId="{BC717C87-BEF4-47BB-B1D1-95557D420A5B}" type="presParOf" srcId="{92165296-D44B-45DD-9074-35316878069D}" destId="{2E5F084A-03C8-4738-B4C4-099F6E5C7863}" srcOrd="3" destOrd="0" presId="urn:microsoft.com/office/officeart/2005/8/layout/hProcess4"/>
    <dgm:cxn modelId="{1584A0AB-2498-4179-9866-15F374A7BF22}" type="presParOf" srcId="{92165296-D44B-45DD-9074-35316878069D}" destId="{9ADF46AD-EE75-4ECD-BF93-995A1CB86811}" srcOrd="4" destOrd="0" presId="urn:microsoft.com/office/officeart/2005/8/layout/hProcess4"/>
    <dgm:cxn modelId="{1B5D5526-F9FE-46A0-9F68-C050377FC484}" type="presParOf" srcId="{0A5E2E37-CA4F-4DBD-B55D-54F5A7418A69}" destId="{898489BE-6622-40E6-8857-F770F4E1FBC5}" srcOrd="3" destOrd="0" presId="urn:microsoft.com/office/officeart/2005/8/layout/hProcess4"/>
    <dgm:cxn modelId="{EB78CB65-C2F9-4753-A4EC-492556F2AFC2}" type="presParOf" srcId="{0A5E2E37-CA4F-4DBD-B55D-54F5A7418A69}" destId="{6A77331A-E403-43DC-9307-81C8ED6B09B3}" srcOrd="4" destOrd="0" presId="urn:microsoft.com/office/officeart/2005/8/layout/hProcess4"/>
    <dgm:cxn modelId="{C88EE609-C3B3-4074-8A24-E71DCC809984}" type="presParOf" srcId="{6A77331A-E403-43DC-9307-81C8ED6B09B3}" destId="{1F96A4D0-73BA-4242-8DC0-6D8D7C653F73}" srcOrd="0" destOrd="0" presId="urn:microsoft.com/office/officeart/2005/8/layout/hProcess4"/>
    <dgm:cxn modelId="{9A5113A6-A6DE-46E3-BEF2-6DD464338A89}" type="presParOf" srcId="{6A77331A-E403-43DC-9307-81C8ED6B09B3}" destId="{C1F05669-D08D-41F9-9061-444FB1939F77}" srcOrd="1" destOrd="0" presId="urn:microsoft.com/office/officeart/2005/8/layout/hProcess4"/>
    <dgm:cxn modelId="{E5951019-5AAF-456C-B2A7-B319607EF819}" type="presParOf" srcId="{6A77331A-E403-43DC-9307-81C8ED6B09B3}" destId="{0AC037E9-369D-4882-9957-470414F838C3}" srcOrd="2" destOrd="0" presId="urn:microsoft.com/office/officeart/2005/8/layout/hProcess4"/>
    <dgm:cxn modelId="{C88809F9-B1EB-47DF-B0DF-1FB2E4A3B42C}" type="presParOf" srcId="{6A77331A-E403-43DC-9307-81C8ED6B09B3}" destId="{26CEBF4A-ECC1-4E80-82D4-ADBA79CF1CB3}" srcOrd="3" destOrd="0" presId="urn:microsoft.com/office/officeart/2005/8/layout/hProcess4"/>
    <dgm:cxn modelId="{E2C346F2-F9AC-473E-8FCB-D5D5397ECCFC}" type="presParOf" srcId="{6A77331A-E403-43DC-9307-81C8ED6B09B3}" destId="{F7302233-9F6A-4D14-8D5A-B284422F3450}" srcOrd="4" destOrd="0" presId="urn:microsoft.com/office/officeart/2005/8/layout/hProcess4"/>
    <dgm:cxn modelId="{9B99AFF9-3C34-41AC-9D69-9D61FC5BD331}" type="presParOf" srcId="{0A5E2E37-CA4F-4DBD-B55D-54F5A7418A69}" destId="{928AD6A3-7841-4002-A9A9-29493C05C062}" srcOrd="5" destOrd="0" presId="urn:microsoft.com/office/officeart/2005/8/layout/hProcess4"/>
    <dgm:cxn modelId="{875BCAD6-BF0F-48C3-9AD8-F3E99BDDBE10}" type="presParOf" srcId="{0A5E2E37-CA4F-4DBD-B55D-54F5A7418A69}" destId="{BBE9CCB5-C1C1-4820-91E6-2D020CD0A3B9}" srcOrd="6" destOrd="0" presId="urn:microsoft.com/office/officeart/2005/8/layout/hProcess4"/>
    <dgm:cxn modelId="{040EE19B-C6F2-460B-A347-F4FD896B48E9}" type="presParOf" srcId="{BBE9CCB5-C1C1-4820-91E6-2D020CD0A3B9}" destId="{58B5B22F-F77A-4038-BA11-153773B196DD}" srcOrd="0" destOrd="0" presId="urn:microsoft.com/office/officeart/2005/8/layout/hProcess4"/>
    <dgm:cxn modelId="{4F361D57-E628-4FAA-B64F-18CBAB17E056}" type="presParOf" srcId="{BBE9CCB5-C1C1-4820-91E6-2D020CD0A3B9}" destId="{789A3DBA-7EC4-4AC1-8115-5476D4637235}" srcOrd="1" destOrd="0" presId="urn:microsoft.com/office/officeart/2005/8/layout/hProcess4"/>
    <dgm:cxn modelId="{43782ED3-465B-480F-ADD7-C38863BD89C1}" type="presParOf" srcId="{BBE9CCB5-C1C1-4820-91E6-2D020CD0A3B9}" destId="{2622FD3D-8C4A-4106-88EB-920DAED83F6F}" srcOrd="2" destOrd="0" presId="urn:microsoft.com/office/officeart/2005/8/layout/hProcess4"/>
    <dgm:cxn modelId="{8420CA70-E8DD-436C-92F0-9BD35149010F}" type="presParOf" srcId="{BBE9CCB5-C1C1-4820-91E6-2D020CD0A3B9}" destId="{480B9FE3-F4AC-4AC9-A4B5-52319AF6ACBA}" srcOrd="3" destOrd="0" presId="urn:microsoft.com/office/officeart/2005/8/layout/hProcess4"/>
    <dgm:cxn modelId="{9F58799C-0C3A-4D1F-B2BE-D33523720A9C}" type="presParOf" srcId="{BBE9CCB5-C1C1-4820-91E6-2D020CD0A3B9}" destId="{504A4C81-02EB-4D4F-8FD4-3336E4E267DE}" srcOrd="4" destOrd="0" presId="urn:microsoft.com/office/officeart/2005/8/layout/hProcess4"/>
    <dgm:cxn modelId="{5A07DA40-3617-4AD1-A518-AF864873149D}" type="presParOf" srcId="{0A5E2E37-CA4F-4DBD-B55D-54F5A7418A69}" destId="{92D821DE-E63C-4A33-A2AB-D8113A0DBCA1}" srcOrd="7" destOrd="0" presId="urn:microsoft.com/office/officeart/2005/8/layout/hProcess4"/>
    <dgm:cxn modelId="{33AA5B13-3857-406E-B263-9A94C2D05F5A}" type="presParOf" srcId="{0A5E2E37-CA4F-4DBD-B55D-54F5A7418A69}" destId="{A4DAFD3B-F44E-4B41-BB3C-7FC458BE7139}" srcOrd="8" destOrd="0" presId="urn:microsoft.com/office/officeart/2005/8/layout/hProcess4"/>
    <dgm:cxn modelId="{A3445AE5-A5D7-48A8-BE9F-D3E025B77C78}" type="presParOf" srcId="{A4DAFD3B-F44E-4B41-BB3C-7FC458BE7139}" destId="{C09A5151-FD05-4BE6-BF2A-0689B9E8431A}" srcOrd="0" destOrd="0" presId="urn:microsoft.com/office/officeart/2005/8/layout/hProcess4"/>
    <dgm:cxn modelId="{8C5B2F63-F107-452A-BC26-DF48BAD15EE6}" type="presParOf" srcId="{A4DAFD3B-F44E-4B41-BB3C-7FC458BE7139}" destId="{F26B7207-A05E-4F0F-BB9B-5FE530250734}" srcOrd="1" destOrd="0" presId="urn:microsoft.com/office/officeart/2005/8/layout/hProcess4"/>
    <dgm:cxn modelId="{2A7CECC5-E742-41BA-9A9B-10FA096C16AB}" type="presParOf" srcId="{A4DAFD3B-F44E-4B41-BB3C-7FC458BE7139}" destId="{236F700C-315D-45F1-A757-160FE1F13254}" srcOrd="2" destOrd="0" presId="urn:microsoft.com/office/officeart/2005/8/layout/hProcess4"/>
    <dgm:cxn modelId="{493DA6AD-A955-450C-B671-1CBB0ACDE030}" type="presParOf" srcId="{A4DAFD3B-F44E-4B41-BB3C-7FC458BE7139}" destId="{E7BF537A-CECC-43B7-AC2D-EFC8BDA43E3A}" srcOrd="3" destOrd="0" presId="urn:microsoft.com/office/officeart/2005/8/layout/hProcess4"/>
    <dgm:cxn modelId="{DE2D2584-6385-468E-B3A0-6ED75C41D449}" type="presParOf" srcId="{A4DAFD3B-F44E-4B41-BB3C-7FC458BE7139}" destId="{25F50C43-738E-45DC-B923-BCF751F3E1E6}"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7A3587-5E71-440B-A40B-6CE3683E2FF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IN"/>
        </a:p>
      </dgm:t>
    </dgm:pt>
    <dgm:pt modelId="{BF8E6C8C-8972-498E-ABC6-8B4E19858D87}">
      <dgm:prSet phldrT="[Text]"/>
      <dgm:spPr/>
      <dgm:t>
        <a:bodyPr/>
        <a:lstStyle/>
        <a:p>
          <a:r>
            <a:rPr lang="en-IN" dirty="0"/>
            <a:t>Feature Selection</a:t>
          </a:r>
        </a:p>
      </dgm:t>
    </dgm:pt>
    <dgm:pt modelId="{187D28E6-2C11-46EA-A132-232F11CB28B3}" type="parTrans" cxnId="{6465D1D5-3FFE-411A-AB47-E580B3E7933A}">
      <dgm:prSet/>
      <dgm:spPr/>
      <dgm:t>
        <a:bodyPr/>
        <a:lstStyle/>
        <a:p>
          <a:endParaRPr lang="en-IN"/>
        </a:p>
      </dgm:t>
    </dgm:pt>
    <dgm:pt modelId="{B00EB70D-2948-4BEF-817E-241C3E1FB2B0}" type="sibTrans" cxnId="{6465D1D5-3FFE-411A-AB47-E580B3E7933A}">
      <dgm:prSet/>
      <dgm:spPr/>
      <dgm:t>
        <a:bodyPr/>
        <a:lstStyle/>
        <a:p>
          <a:endParaRPr lang="en-IN"/>
        </a:p>
      </dgm:t>
    </dgm:pt>
    <dgm:pt modelId="{6C9F37F0-E943-49A5-911C-C66C698C9543}">
      <dgm:prSet phldrT="[Text]"/>
      <dgm:spPr/>
      <dgm:t>
        <a:bodyPr/>
        <a:lstStyle/>
        <a:p>
          <a:pPr>
            <a:buFont typeface="Arial" panose="020B0604020202020204" pitchFamily="34" charset="0"/>
            <a:buChar char="•"/>
          </a:pPr>
          <a:r>
            <a:rPr lang="en-US" dirty="0"/>
            <a:t>Selection of top 25 features using RFE</a:t>
          </a:r>
          <a:endParaRPr lang="en-IN" dirty="0"/>
        </a:p>
      </dgm:t>
    </dgm:pt>
    <dgm:pt modelId="{96A1C552-2E91-4162-8A9A-64A6CFB770D6}" type="parTrans" cxnId="{D2441462-30D3-46AE-BECE-01DB5CB6D072}">
      <dgm:prSet/>
      <dgm:spPr/>
      <dgm:t>
        <a:bodyPr/>
        <a:lstStyle/>
        <a:p>
          <a:endParaRPr lang="en-IN"/>
        </a:p>
      </dgm:t>
    </dgm:pt>
    <dgm:pt modelId="{927EE7FE-8284-468C-95EE-4045A9A52321}" type="sibTrans" cxnId="{D2441462-30D3-46AE-BECE-01DB5CB6D072}">
      <dgm:prSet/>
      <dgm:spPr/>
      <dgm:t>
        <a:bodyPr/>
        <a:lstStyle/>
        <a:p>
          <a:endParaRPr lang="en-IN"/>
        </a:p>
      </dgm:t>
    </dgm:pt>
    <dgm:pt modelId="{DC39F508-8ACE-49C7-BE05-4384C0CCBE30}">
      <dgm:prSet phldrT="[Text]"/>
      <dgm:spPr/>
      <dgm:t>
        <a:bodyPr/>
        <a:lstStyle/>
        <a:p>
          <a:r>
            <a:rPr lang="en-IN" dirty="0"/>
            <a:t>Model Building</a:t>
          </a:r>
        </a:p>
      </dgm:t>
    </dgm:pt>
    <dgm:pt modelId="{94059716-6E82-49B6-A42E-FF9485CAF7DF}" type="parTrans" cxnId="{ECB4D497-CAC1-44A9-B178-A8964AAFB1AC}">
      <dgm:prSet/>
      <dgm:spPr/>
      <dgm:t>
        <a:bodyPr/>
        <a:lstStyle/>
        <a:p>
          <a:endParaRPr lang="en-IN"/>
        </a:p>
      </dgm:t>
    </dgm:pt>
    <dgm:pt modelId="{4E73DF65-6C25-40CF-A0BE-5CB5925E4D86}" type="sibTrans" cxnId="{ECB4D497-CAC1-44A9-B178-A8964AAFB1AC}">
      <dgm:prSet/>
      <dgm:spPr/>
      <dgm:t>
        <a:bodyPr/>
        <a:lstStyle/>
        <a:p>
          <a:endParaRPr lang="en-IN"/>
        </a:p>
      </dgm:t>
    </dgm:pt>
    <dgm:pt modelId="{F66B5E2F-2ECC-4490-BF8B-A191643E6C55}">
      <dgm:prSet phldrT="[Text]"/>
      <dgm:spPr/>
      <dgm:t>
        <a:bodyPr/>
        <a:lstStyle/>
        <a:p>
          <a:pPr>
            <a:buFont typeface="Arial" panose="020B0604020202020204" pitchFamily="34" charset="0"/>
            <a:buChar char="•"/>
          </a:pPr>
          <a:r>
            <a:rPr lang="en-US" dirty="0"/>
            <a:t>Model building using RFE for selected columns</a:t>
          </a:r>
          <a:endParaRPr lang="en-IN" dirty="0"/>
        </a:p>
      </dgm:t>
    </dgm:pt>
    <dgm:pt modelId="{EAF9728A-564B-4EAF-B954-E8EA6EE04811}" type="parTrans" cxnId="{056B034A-5162-4C0B-838B-A994D3C3D0A5}">
      <dgm:prSet/>
      <dgm:spPr/>
      <dgm:t>
        <a:bodyPr/>
        <a:lstStyle/>
        <a:p>
          <a:endParaRPr lang="en-IN"/>
        </a:p>
      </dgm:t>
    </dgm:pt>
    <dgm:pt modelId="{336DAABD-0415-48DC-9703-E1A566D09C97}" type="sibTrans" cxnId="{056B034A-5162-4C0B-838B-A994D3C3D0A5}">
      <dgm:prSet/>
      <dgm:spPr/>
      <dgm:t>
        <a:bodyPr/>
        <a:lstStyle/>
        <a:p>
          <a:endParaRPr lang="en-IN"/>
        </a:p>
      </dgm:t>
    </dgm:pt>
    <dgm:pt modelId="{C00FC2D1-99A8-485C-BB12-4647E5802996}">
      <dgm:prSet phldrT="[Text]"/>
      <dgm:spPr/>
      <dgm:t>
        <a:bodyPr/>
        <a:lstStyle/>
        <a:p>
          <a:r>
            <a:rPr lang="en-IN" dirty="0"/>
            <a:t>Model Improvement</a:t>
          </a:r>
        </a:p>
      </dgm:t>
    </dgm:pt>
    <dgm:pt modelId="{636E4E05-AA48-46BC-96A7-5CA27F3E5A57}" type="parTrans" cxnId="{DAA4DCA0-949C-4816-91EF-C11DB1A34476}">
      <dgm:prSet/>
      <dgm:spPr/>
      <dgm:t>
        <a:bodyPr/>
        <a:lstStyle/>
        <a:p>
          <a:endParaRPr lang="en-IN"/>
        </a:p>
      </dgm:t>
    </dgm:pt>
    <dgm:pt modelId="{B95DDBA5-8B89-4FAA-8C40-B55871129738}" type="sibTrans" cxnId="{DAA4DCA0-949C-4816-91EF-C11DB1A34476}">
      <dgm:prSet/>
      <dgm:spPr/>
      <dgm:t>
        <a:bodyPr/>
        <a:lstStyle/>
        <a:p>
          <a:endParaRPr lang="en-IN"/>
        </a:p>
      </dgm:t>
    </dgm:pt>
    <dgm:pt modelId="{1E2B3839-A866-43A5-8BF9-E28848404B25}">
      <dgm:prSet phldrT="[Text]"/>
      <dgm:spPr/>
      <dgm:t>
        <a:bodyPr/>
        <a:lstStyle/>
        <a:p>
          <a:pPr>
            <a:buFont typeface="Arial" panose="020B0604020202020204" pitchFamily="34" charset="0"/>
            <a:buChar char="•"/>
          </a:pPr>
          <a:r>
            <a:rPr lang="en-US" dirty="0"/>
            <a:t>Reduction of columns and Model re-building</a:t>
          </a:r>
          <a:endParaRPr lang="en-IN" dirty="0"/>
        </a:p>
      </dgm:t>
    </dgm:pt>
    <dgm:pt modelId="{7301A27B-53DF-4CDA-9F09-7511C9B244BE}" type="parTrans" cxnId="{482C8F61-5131-450E-86B3-97D8CB7CEA84}">
      <dgm:prSet/>
      <dgm:spPr/>
      <dgm:t>
        <a:bodyPr/>
        <a:lstStyle/>
        <a:p>
          <a:endParaRPr lang="en-IN"/>
        </a:p>
      </dgm:t>
    </dgm:pt>
    <dgm:pt modelId="{65B00C52-8DF1-4CC3-9112-2FBE85ABA728}" type="sibTrans" cxnId="{482C8F61-5131-450E-86B3-97D8CB7CEA84}">
      <dgm:prSet/>
      <dgm:spPr/>
      <dgm:t>
        <a:bodyPr/>
        <a:lstStyle/>
        <a:p>
          <a:endParaRPr lang="en-IN"/>
        </a:p>
      </dgm:t>
    </dgm:pt>
    <dgm:pt modelId="{D3A89406-5782-47E3-8CBF-DCB698A419BE}">
      <dgm:prSet phldrT="[Text]"/>
      <dgm:spPr/>
      <dgm:t>
        <a:bodyPr/>
        <a:lstStyle/>
        <a:p>
          <a:r>
            <a:rPr lang="en-IN" dirty="0"/>
            <a:t>Final Model</a:t>
          </a:r>
        </a:p>
      </dgm:t>
    </dgm:pt>
    <dgm:pt modelId="{71F7DC16-04EB-4BB7-93AA-D512201702BB}" type="parTrans" cxnId="{057238CC-E9EE-45BB-9909-5792F8894A6C}">
      <dgm:prSet/>
      <dgm:spPr/>
      <dgm:t>
        <a:bodyPr/>
        <a:lstStyle/>
        <a:p>
          <a:endParaRPr lang="en-IN"/>
        </a:p>
      </dgm:t>
    </dgm:pt>
    <dgm:pt modelId="{33064826-A686-483B-9FB8-107489CCD7B5}" type="sibTrans" cxnId="{057238CC-E9EE-45BB-9909-5792F8894A6C}">
      <dgm:prSet/>
      <dgm:spPr/>
      <dgm:t>
        <a:bodyPr/>
        <a:lstStyle/>
        <a:p>
          <a:endParaRPr lang="en-IN"/>
        </a:p>
      </dgm:t>
    </dgm:pt>
    <dgm:pt modelId="{8C895CB2-BA81-431B-A425-06DD00DBF551}">
      <dgm:prSet/>
      <dgm:spPr/>
      <dgm:t>
        <a:bodyPr/>
        <a:lstStyle/>
        <a:p>
          <a:pPr>
            <a:buFont typeface="Arial" panose="020B0604020202020204" pitchFamily="34" charset="0"/>
            <a:buChar char="•"/>
          </a:pPr>
          <a:r>
            <a:rPr lang="en-US" dirty="0"/>
            <a:t>Final Model Analysis and performance on Test Data</a:t>
          </a:r>
          <a:endParaRPr lang="en-IN" dirty="0"/>
        </a:p>
      </dgm:t>
    </dgm:pt>
    <dgm:pt modelId="{60A58169-1878-4D2E-A047-3483E1D60F0C}" type="sibTrans" cxnId="{F01FD033-A396-44AE-BD01-4B742A32297D}">
      <dgm:prSet/>
      <dgm:spPr/>
      <dgm:t>
        <a:bodyPr/>
        <a:lstStyle/>
        <a:p>
          <a:endParaRPr lang="en-IN"/>
        </a:p>
      </dgm:t>
    </dgm:pt>
    <dgm:pt modelId="{AA59D1D4-2956-4514-9EEA-7A51D6F4CD7C}" type="parTrans" cxnId="{F01FD033-A396-44AE-BD01-4B742A32297D}">
      <dgm:prSet/>
      <dgm:spPr/>
      <dgm:t>
        <a:bodyPr/>
        <a:lstStyle/>
        <a:p>
          <a:endParaRPr lang="en-IN"/>
        </a:p>
      </dgm:t>
    </dgm:pt>
    <dgm:pt modelId="{271A2740-1D0E-4E90-B81E-4ACD7E1D044A}" type="pres">
      <dgm:prSet presAssocID="{DD7A3587-5E71-440B-A40B-6CE3683E2FF7}" presName="Name0" presStyleCnt="0">
        <dgm:presLayoutVars>
          <dgm:dir/>
          <dgm:animLvl val="lvl"/>
          <dgm:resizeHandles val="exact"/>
        </dgm:presLayoutVars>
      </dgm:prSet>
      <dgm:spPr/>
    </dgm:pt>
    <dgm:pt modelId="{CB9625C1-6834-4509-9667-723F8C2301F6}" type="pres">
      <dgm:prSet presAssocID="{DD7A3587-5E71-440B-A40B-6CE3683E2FF7}" presName="tSp" presStyleCnt="0"/>
      <dgm:spPr/>
    </dgm:pt>
    <dgm:pt modelId="{5A009A12-46B7-40B5-B477-248F87CA1506}" type="pres">
      <dgm:prSet presAssocID="{DD7A3587-5E71-440B-A40B-6CE3683E2FF7}" presName="bSp" presStyleCnt="0"/>
      <dgm:spPr/>
    </dgm:pt>
    <dgm:pt modelId="{8C7B6392-637F-4DB4-B1D3-6507577961AD}" type="pres">
      <dgm:prSet presAssocID="{DD7A3587-5E71-440B-A40B-6CE3683E2FF7}" presName="process" presStyleCnt="0"/>
      <dgm:spPr/>
    </dgm:pt>
    <dgm:pt modelId="{8A2B0B62-F2F1-43A2-924C-4054F4C67941}" type="pres">
      <dgm:prSet presAssocID="{BF8E6C8C-8972-498E-ABC6-8B4E19858D87}" presName="composite1" presStyleCnt="0"/>
      <dgm:spPr/>
    </dgm:pt>
    <dgm:pt modelId="{47B86A8E-5C8F-4104-B663-581D9C25FED7}" type="pres">
      <dgm:prSet presAssocID="{BF8E6C8C-8972-498E-ABC6-8B4E19858D87}" presName="dummyNode1" presStyleLbl="node1" presStyleIdx="0" presStyleCnt="4"/>
      <dgm:spPr/>
    </dgm:pt>
    <dgm:pt modelId="{7ACBD9B4-316E-4DB1-BD75-7A4579D73265}" type="pres">
      <dgm:prSet presAssocID="{BF8E6C8C-8972-498E-ABC6-8B4E19858D87}" presName="childNode1" presStyleLbl="bgAcc1" presStyleIdx="0" presStyleCnt="4">
        <dgm:presLayoutVars>
          <dgm:bulletEnabled val="1"/>
        </dgm:presLayoutVars>
      </dgm:prSet>
      <dgm:spPr/>
    </dgm:pt>
    <dgm:pt modelId="{8BD3161C-6E32-4F67-B39F-E4E55AF86A6D}" type="pres">
      <dgm:prSet presAssocID="{BF8E6C8C-8972-498E-ABC6-8B4E19858D87}" presName="childNode1tx" presStyleLbl="bgAcc1" presStyleIdx="0" presStyleCnt="4">
        <dgm:presLayoutVars>
          <dgm:bulletEnabled val="1"/>
        </dgm:presLayoutVars>
      </dgm:prSet>
      <dgm:spPr/>
    </dgm:pt>
    <dgm:pt modelId="{F14C3C87-6B63-466D-8C65-90514ABE14E2}" type="pres">
      <dgm:prSet presAssocID="{BF8E6C8C-8972-498E-ABC6-8B4E19858D87}" presName="parentNode1" presStyleLbl="node1" presStyleIdx="0" presStyleCnt="4">
        <dgm:presLayoutVars>
          <dgm:chMax val="1"/>
          <dgm:bulletEnabled val="1"/>
        </dgm:presLayoutVars>
      </dgm:prSet>
      <dgm:spPr/>
    </dgm:pt>
    <dgm:pt modelId="{F89528CC-CC85-4611-A3DD-2C0ABA3316AF}" type="pres">
      <dgm:prSet presAssocID="{BF8E6C8C-8972-498E-ABC6-8B4E19858D87}" presName="connSite1" presStyleCnt="0"/>
      <dgm:spPr/>
    </dgm:pt>
    <dgm:pt modelId="{FB012AEE-3A1B-4C10-B643-D1D48B17BE67}" type="pres">
      <dgm:prSet presAssocID="{B00EB70D-2948-4BEF-817E-241C3E1FB2B0}" presName="Name9" presStyleLbl="sibTrans2D1" presStyleIdx="0" presStyleCnt="3"/>
      <dgm:spPr/>
    </dgm:pt>
    <dgm:pt modelId="{D0F89223-9227-41C8-BB6C-F20718550F16}" type="pres">
      <dgm:prSet presAssocID="{DC39F508-8ACE-49C7-BE05-4384C0CCBE30}" presName="composite2" presStyleCnt="0"/>
      <dgm:spPr/>
    </dgm:pt>
    <dgm:pt modelId="{5762CF41-C905-46D8-AE95-A072EED0E655}" type="pres">
      <dgm:prSet presAssocID="{DC39F508-8ACE-49C7-BE05-4384C0CCBE30}" presName="dummyNode2" presStyleLbl="node1" presStyleIdx="0" presStyleCnt="4"/>
      <dgm:spPr/>
    </dgm:pt>
    <dgm:pt modelId="{F9949041-F5EE-4224-BC0B-9AA0D376F8EC}" type="pres">
      <dgm:prSet presAssocID="{DC39F508-8ACE-49C7-BE05-4384C0CCBE30}" presName="childNode2" presStyleLbl="bgAcc1" presStyleIdx="1" presStyleCnt="4">
        <dgm:presLayoutVars>
          <dgm:bulletEnabled val="1"/>
        </dgm:presLayoutVars>
      </dgm:prSet>
      <dgm:spPr/>
    </dgm:pt>
    <dgm:pt modelId="{86544015-060B-418B-9273-1517646DA284}" type="pres">
      <dgm:prSet presAssocID="{DC39F508-8ACE-49C7-BE05-4384C0CCBE30}" presName="childNode2tx" presStyleLbl="bgAcc1" presStyleIdx="1" presStyleCnt="4">
        <dgm:presLayoutVars>
          <dgm:bulletEnabled val="1"/>
        </dgm:presLayoutVars>
      </dgm:prSet>
      <dgm:spPr/>
    </dgm:pt>
    <dgm:pt modelId="{B8431F05-49F5-4AA2-8655-C40D79915C34}" type="pres">
      <dgm:prSet presAssocID="{DC39F508-8ACE-49C7-BE05-4384C0CCBE30}" presName="parentNode2" presStyleLbl="node1" presStyleIdx="1" presStyleCnt="4">
        <dgm:presLayoutVars>
          <dgm:chMax val="0"/>
          <dgm:bulletEnabled val="1"/>
        </dgm:presLayoutVars>
      </dgm:prSet>
      <dgm:spPr/>
    </dgm:pt>
    <dgm:pt modelId="{2C2799D0-7BB9-420A-8C79-2C421E5F136D}" type="pres">
      <dgm:prSet presAssocID="{DC39F508-8ACE-49C7-BE05-4384C0CCBE30}" presName="connSite2" presStyleCnt="0"/>
      <dgm:spPr/>
    </dgm:pt>
    <dgm:pt modelId="{6860CEA8-FC17-47F5-919E-1204EAD9BD6A}" type="pres">
      <dgm:prSet presAssocID="{4E73DF65-6C25-40CF-A0BE-5CB5925E4D86}" presName="Name18" presStyleLbl="sibTrans2D1" presStyleIdx="1" presStyleCnt="3"/>
      <dgm:spPr/>
    </dgm:pt>
    <dgm:pt modelId="{9F17BFF7-CC9F-4D2B-B783-64C3BD558E4B}" type="pres">
      <dgm:prSet presAssocID="{C00FC2D1-99A8-485C-BB12-4647E5802996}" presName="composite1" presStyleCnt="0"/>
      <dgm:spPr/>
    </dgm:pt>
    <dgm:pt modelId="{B396104F-0DB8-4539-B808-A7E02D76F49C}" type="pres">
      <dgm:prSet presAssocID="{C00FC2D1-99A8-485C-BB12-4647E5802996}" presName="dummyNode1" presStyleLbl="node1" presStyleIdx="1" presStyleCnt="4"/>
      <dgm:spPr/>
    </dgm:pt>
    <dgm:pt modelId="{BFBD822F-BC8B-4BA3-9455-EF1B36226554}" type="pres">
      <dgm:prSet presAssocID="{C00FC2D1-99A8-485C-BB12-4647E5802996}" presName="childNode1" presStyleLbl="bgAcc1" presStyleIdx="2" presStyleCnt="4">
        <dgm:presLayoutVars>
          <dgm:bulletEnabled val="1"/>
        </dgm:presLayoutVars>
      </dgm:prSet>
      <dgm:spPr/>
    </dgm:pt>
    <dgm:pt modelId="{5F77B419-FCCB-4F43-AB33-7F916DCA203F}" type="pres">
      <dgm:prSet presAssocID="{C00FC2D1-99A8-485C-BB12-4647E5802996}" presName="childNode1tx" presStyleLbl="bgAcc1" presStyleIdx="2" presStyleCnt="4">
        <dgm:presLayoutVars>
          <dgm:bulletEnabled val="1"/>
        </dgm:presLayoutVars>
      </dgm:prSet>
      <dgm:spPr/>
    </dgm:pt>
    <dgm:pt modelId="{BF05F023-020D-4E6B-A3F0-79D0E1F2E3CB}" type="pres">
      <dgm:prSet presAssocID="{C00FC2D1-99A8-485C-BB12-4647E5802996}" presName="parentNode1" presStyleLbl="node1" presStyleIdx="2" presStyleCnt="4">
        <dgm:presLayoutVars>
          <dgm:chMax val="1"/>
          <dgm:bulletEnabled val="1"/>
        </dgm:presLayoutVars>
      </dgm:prSet>
      <dgm:spPr/>
    </dgm:pt>
    <dgm:pt modelId="{046DF20B-CDEC-4682-8B33-62060D27A4AE}" type="pres">
      <dgm:prSet presAssocID="{C00FC2D1-99A8-485C-BB12-4647E5802996}" presName="connSite1" presStyleCnt="0"/>
      <dgm:spPr/>
    </dgm:pt>
    <dgm:pt modelId="{805AF456-738E-4C11-AEDD-F977B768BC39}" type="pres">
      <dgm:prSet presAssocID="{B95DDBA5-8B89-4FAA-8C40-B55871129738}" presName="Name9" presStyleLbl="sibTrans2D1" presStyleIdx="2" presStyleCnt="3"/>
      <dgm:spPr/>
    </dgm:pt>
    <dgm:pt modelId="{A19E8382-59F2-4B3E-9EDB-A15C3A854EE0}" type="pres">
      <dgm:prSet presAssocID="{D3A89406-5782-47E3-8CBF-DCB698A419BE}" presName="composite2" presStyleCnt="0"/>
      <dgm:spPr/>
    </dgm:pt>
    <dgm:pt modelId="{05CAC14C-4565-482F-A4A9-FF51A3D1B418}" type="pres">
      <dgm:prSet presAssocID="{D3A89406-5782-47E3-8CBF-DCB698A419BE}" presName="dummyNode2" presStyleLbl="node1" presStyleIdx="2" presStyleCnt="4"/>
      <dgm:spPr/>
    </dgm:pt>
    <dgm:pt modelId="{869C0BA4-6CD5-4625-88B3-3F2E298FA0B9}" type="pres">
      <dgm:prSet presAssocID="{D3A89406-5782-47E3-8CBF-DCB698A419BE}" presName="childNode2" presStyleLbl="bgAcc1" presStyleIdx="3" presStyleCnt="4" custScaleX="100007">
        <dgm:presLayoutVars>
          <dgm:bulletEnabled val="1"/>
        </dgm:presLayoutVars>
      </dgm:prSet>
      <dgm:spPr/>
    </dgm:pt>
    <dgm:pt modelId="{595BFE8D-38CD-4A73-9318-8BC75A081D95}" type="pres">
      <dgm:prSet presAssocID="{D3A89406-5782-47E3-8CBF-DCB698A419BE}" presName="childNode2tx" presStyleLbl="bgAcc1" presStyleIdx="3" presStyleCnt="4">
        <dgm:presLayoutVars>
          <dgm:bulletEnabled val="1"/>
        </dgm:presLayoutVars>
      </dgm:prSet>
      <dgm:spPr/>
    </dgm:pt>
    <dgm:pt modelId="{6CC523E9-40A2-4B84-8F01-FC46A9A4B6D8}" type="pres">
      <dgm:prSet presAssocID="{D3A89406-5782-47E3-8CBF-DCB698A419BE}" presName="parentNode2" presStyleLbl="node1" presStyleIdx="3" presStyleCnt="4">
        <dgm:presLayoutVars>
          <dgm:chMax val="0"/>
          <dgm:bulletEnabled val="1"/>
        </dgm:presLayoutVars>
      </dgm:prSet>
      <dgm:spPr/>
    </dgm:pt>
    <dgm:pt modelId="{225FB60F-BBAC-43EC-AC2D-23DD35B9D1DA}" type="pres">
      <dgm:prSet presAssocID="{D3A89406-5782-47E3-8CBF-DCB698A419BE}" presName="connSite2" presStyleCnt="0"/>
      <dgm:spPr/>
    </dgm:pt>
  </dgm:ptLst>
  <dgm:cxnLst>
    <dgm:cxn modelId="{39D4E500-5476-41EA-A41F-49EF6F3209D6}" type="presOf" srcId="{B00EB70D-2948-4BEF-817E-241C3E1FB2B0}" destId="{FB012AEE-3A1B-4C10-B643-D1D48B17BE67}" srcOrd="0" destOrd="0" presId="urn:microsoft.com/office/officeart/2005/8/layout/hProcess4"/>
    <dgm:cxn modelId="{347DEB08-E8B2-47D9-B3A8-A1A8A470F05A}" type="presOf" srcId="{D3A89406-5782-47E3-8CBF-DCB698A419BE}" destId="{6CC523E9-40A2-4B84-8F01-FC46A9A4B6D8}" srcOrd="0" destOrd="0" presId="urn:microsoft.com/office/officeart/2005/8/layout/hProcess4"/>
    <dgm:cxn modelId="{7995D318-A6BF-4648-92A0-CB66DAD2CADF}" type="presOf" srcId="{DC39F508-8ACE-49C7-BE05-4384C0CCBE30}" destId="{B8431F05-49F5-4AA2-8655-C40D79915C34}" srcOrd="0" destOrd="0" presId="urn:microsoft.com/office/officeart/2005/8/layout/hProcess4"/>
    <dgm:cxn modelId="{E9C98719-E392-45E5-9817-23791D3DEC91}" type="presOf" srcId="{1E2B3839-A866-43A5-8BF9-E28848404B25}" destId="{5F77B419-FCCB-4F43-AB33-7F916DCA203F}" srcOrd="1" destOrd="0" presId="urn:microsoft.com/office/officeart/2005/8/layout/hProcess4"/>
    <dgm:cxn modelId="{F01FD033-A396-44AE-BD01-4B742A32297D}" srcId="{D3A89406-5782-47E3-8CBF-DCB698A419BE}" destId="{8C895CB2-BA81-431B-A425-06DD00DBF551}" srcOrd="0" destOrd="0" parTransId="{AA59D1D4-2956-4514-9EEA-7A51D6F4CD7C}" sibTransId="{60A58169-1878-4D2E-A047-3483E1D60F0C}"/>
    <dgm:cxn modelId="{482C8F61-5131-450E-86B3-97D8CB7CEA84}" srcId="{C00FC2D1-99A8-485C-BB12-4647E5802996}" destId="{1E2B3839-A866-43A5-8BF9-E28848404B25}" srcOrd="0" destOrd="0" parTransId="{7301A27B-53DF-4CDA-9F09-7511C9B244BE}" sibTransId="{65B00C52-8DF1-4CC3-9112-2FBE85ABA728}"/>
    <dgm:cxn modelId="{D2441462-30D3-46AE-BECE-01DB5CB6D072}" srcId="{BF8E6C8C-8972-498E-ABC6-8B4E19858D87}" destId="{6C9F37F0-E943-49A5-911C-C66C698C9543}" srcOrd="0" destOrd="0" parTransId="{96A1C552-2E91-4162-8A9A-64A6CFB770D6}" sibTransId="{927EE7FE-8284-468C-95EE-4045A9A52321}"/>
    <dgm:cxn modelId="{1F620746-BD87-45CD-BEF7-4EA60982DDF4}" type="presOf" srcId="{DD7A3587-5E71-440B-A40B-6CE3683E2FF7}" destId="{271A2740-1D0E-4E90-B81E-4ACD7E1D044A}" srcOrd="0" destOrd="0" presId="urn:microsoft.com/office/officeart/2005/8/layout/hProcess4"/>
    <dgm:cxn modelId="{73FEC849-3A9B-4709-9D4E-1BAC3C50129C}" type="presOf" srcId="{8C895CB2-BA81-431B-A425-06DD00DBF551}" destId="{595BFE8D-38CD-4A73-9318-8BC75A081D95}" srcOrd="1" destOrd="0" presId="urn:microsoft.com/office/officeart/2005/8/layout/hProcess4"/>
    <dgm:cxn modelId="{056B034A-5162-4C0B-838B-A994D3C3D0A5}" srcId="{DC39F508-8ACE-49C7-BE05-4384C0CCBE30}" destId="{F66B5E2F-2ECC-4490-BF8B-A191643E6C55}" srcOrd="0" destOrd="0" parTransId="{EAF9728A-564B-4EAF-B954-E8EA6EE04811}" sibTransId="{336DAABD-0415-48DC-9703-E1A566D09C97}"/>
    <dgm:cxn modelId="{A5B6926D-38C3-460A-9637-2EAE4EC91D0E}" type="presOf" srcId="{B95DDBA5-8B89-4FAA-8C40-B55871129738}" destId="{805AF456-738E-4C11-AEDD-F977B768BC39}" srcOrd="0" destOrd="0" presId="urn:microsoft.com/office/officeart/2005/8/layout/hProcess4"/>
    <dgm:cxn modelId="{478C8157-DF39-4A32-A0C8-08A97BD1E924}" type="presOf" srcId="{8C895CB2-BA81-431B-A425-06DD00DBF551}" destId="{869C0BA4-6CD5-4625-88B3-3F2E298FA0B9}" srcOrd="0" destOrd="0" presId="urn:microsoft.com/office/officeart/2005/8/layout/hProcess4"/>
    <dgm:cxn modelId="{EDE3E777-FB7E-4C2B-8214-F7B2263010C8}" type="presOf" srcId="{6C9F37F0-E943-49A5-911C-C66C698C9543}" destId="{8BD3161C-6E32-4F67-B39F-E4E55AF86A6D}" srcOrd="1" destOrd="0" presId="urn:microsoft.com/office/officeart/2005/8/layout/hProcess4"/>
    <dgm:cxn modelId="{4CFF5795-E141-4403-86A2-D49041E9A6C7}" type="presOf" srcId="{F66B5E2F-2ECC-4490-BF8B-A191643E6C55}" destId="{F9949041-F5EE-4224-BC0B-9AA0D376F8EC}" srcOrd="0" destOrd="0" presId="urn:microsoft.com/office/officeart/2005/8/layout/hProcess4"/>
    <dgm:cxn modelId="{ECB4D497-CAC1-44A9-B178-A8964AAFB1AC}" srcId="{DD7A3587-5E71-440B-A40B-6CE3683E2FF7}" destId="{DC39F508-8ACE-49C7-BE05-4384C0CCBE30}" srcOrd="1" destOrd="0" parTransId="{94059716-6E82-49B6-A42E-FF9485CAF7DF}" sibTransId="{4E73DF65-6C25-40CF-A0BE-5CB5925E4D86}"/>
    <dgm:cxn modelId="{DAA4DCA0-949C-4816-91EF-C11DB1A34476}" srcId="{DD7A3587-5E71-440B-A40B-6CE3683E2FF7}" destId="{C00FC2D1-99A8-485C-BB12-4647E5802996}" srcOrd="2" destOrd="0" parTransId="{636E4E05-AA48-46BC-96A7-5CA27F3E5A57}" sibTransId="{B95DDBA5-8B89-4FAA-8C40-B55871129738}"/>
    <dgm:cxn modelId="{909E45A8-6B1E-4267-B189-63837D3F0AA7}" type="presOf" srcId="{1E2B3839-A866-43A5-8BF9-E28848404B25}" destId="{BFBD822F-BC8B-4BA3-9455-EF1B36226554}" srcOrd="0" destOrd="0" presId="urn:microsoft.com/office/officeart/2005/8/layout/hProcess4"/>
    <dgm:cxn modelId="{1A97CFAA-A6ED-4CBB-9483-2F8619390128}" type="presOf" srcId="{4E73DF65-6C25-40CF-A0BE-5CB5925E4D86}" destId="{6860CEA8-FC17-47F5-919E-1204EAD9BD6A}" srcOrd="0" destOrd="0" presId="urn:microsoft.com/office/officeart/2005/8/layout/hProcess4"/>
    <dgm:cxn modelId="{523554BC-4952-47CD-9577-9767328AB3DB}" type="presOf" srcId="{6C9F37F0-E943-49A5-911C-C66C698C9543}" destId="{7ACBD9B4-316E-4DB1-BD75-7A4579D73265}" srcOrd="0" destOrd="0" presId="urn:microsoft.com/office/officeart/2005/8/layout/hProcess4"/>
    <dgm:cxn modelId="{53B2B5C1-6CE1-456C-AC9A-90894CB974E2}" type="presOf" srcId="{F66B5E2F-2ECC-4490-BF8B-A191643E6C55}" destId="{86544015-060B-418B-9273-1517646DA284}" srcOrd="1" destOrd="0" presId="urn:microsoft.com/office/officeart/2005/8/layout/hProcess4"/>
    <dgm:cxn modelId="{057238CC-E9EE-45BB-9909-5792F8894A6C}" srcId="{DD7A3587-5E71-440B-A40B-6CE3683E2FF7}" destId="{D3A89406-5782-47E3-8CBF-DCB698A419BE}" srcOrd="3" destOrd="0" parTransId="{71F7DC16-04EB-4BB7-93AA-D512201702BB}" sibTransId="{33064826-A686-483B-9FB8-107489CCD7B5}"/>
    <dgm:cxn modelId="{6465D1D5-3FFE-411A-AB47-E580B3E7933A}" srcId="{DD7A3587-5E71-440B-A40B-6CE3683E2FF7}" destId="{BF8E6C8C-8972-498E-ABC6-8B4E19858D87}" srcOrd="0" destOrd="0" parTransId="{187D28E6-2C11-46EA-A132-232F11CB28B3}" sibTransId="{B00EB70D-2948-4BEF-817E-241C3E1FB2B0}"/>
    <dgm:cxn modelId="{78D47BE2-4A6A-40AE-B87C-F93F28A58C51}" type="presOf" srcId="{C00FC2D1-99A8-485C-BB12-4647E5802996}" destId="{BF05F023-020D-4E6B-A3F0-79D0E1F2E3CB}" srcOrd="0" destOrd="0" presId="urn:microsoft.com/office/officeart/2005/8/layout/hProcess4"/>
    <dgm:cxn modelId="{E6B417EF-6031-4C3C-955D-D12D19042330}" type="presOf" srcId="{BF8E6C8C-8972-498E-ABC6-8B4E19858D87}" destId="{F14C3C87-6B63-466D-8C65-90514ABE14E2}" srcOrd="0" destOrd="0" presId="urn:microsoft.com/office/officeart/2005/8/layout/hProcess4"/>
    <dgm:cxn modelId="{5C3122BC-A23A-4D28-BD18-6F1AD3802C8E}" type="presParOf" srcId="{271A2740-1D0E-4E90-B81E-4ACD7E1D044A}" destId="{CB9625C1-6834-4509-9667-723F8C2301F6}" srcOrd="0" destOrd="0" presId="urn:microsoft.com/office/officeart/2005/8/layout/hProcess4"/>
    <dgm:cxn modelId="{4BA91E27-37F9-4C12-A569-B55BB0A47FCA}" type="presParOf" srcId="{271A2740-1D0E-4E90-B81E-4ACD7E1D044A}" destId="{5A009A12-46B7-40B5-B477-248F87CA1506}" srcOrd="1" destOrd="0" presId="urn:microsoft.com/office/officeart/2005/8/layout/hProcess4"/>
    <dgm:cxn modelId="{0B85D477-8460-4584-B6BC-6B257480A3B3}" type="presParOf" srcId="{271A2740-1D0E-4E90-B81E-4ACD7E1D044A}" destId="{8C7B6392-637F-4DB4-B1D3-6507577961AD}" srcOrd="2" destOrd="0" presId="urn:microsoft.com/office/officeart/2005/8/layout/hProcess4"/>
    <dgm:cxn modelId="{1879FD01-42C0-4612-A79E-175DB52538ED}" type="presParOf" srcId="{8C7B6392-637F-4DB4-B1D3-6507577961AD}" destId="{8A2B0B62-F2F1-43A2-924C-4054F4C67941}" srcOrd="0" destOrd="0" presId="urn:microsoft.com/office/officeart/2005/8/layout/hProcess4"/>
    <dgm:cxn modelId="{06BDC228-7337-462B-BADE-C5A9AC0738BF}" type="presParOf" srcId="{8A2B0B62-F2F1-43A2-924C-4054F4C67941}" destId="{47B86A8E-5C8F-4104-B663-581D9C25FED7}" srcOrd="0" destOrd="0" presId="urn:microsoft.com/office/officeart/2005/8/layout/hProcess4"/>
    <dgm:cxn modelId="{66B39B21-7A00-41FE-9BCE-E25DAB913948}" type="presParOf" srcId="{8A2B0B62-F2F1-43A2-924C-4054F4C67941}" destId="{7ACBD9B4-316E-4DB1-BD75-7A4579D73265}" srcOrd="1" destOrd="0" presId="urn:microsoft.com/office/officeart/2005/8/layout/hProcess4"/>
    <dgm:cxn modelId="{13EE2D4B-0BB1-44B0-8D56-BCE07E138339}" type="presParOf" srcId="{8A2B0B62-F2F1-43A2-924C-4054F4C67941}" destId="{8BD3161C-6E32-4F67-B39F-E4E55AF86A6D}" srcOrd="2" destOrd="0" presId="urn:microsoft.com/office/officeart/2005/8/layout/hProcess4"/>
    <dgm:cxn modelId="{60024EA6-C2F5-46A5-AA35-ACBBA911EAC9}" type="presParOf" srcId="{8A2B0B62-F2F1-43A2-924C-4054F4C67941}" destId="{F14C3C87-6B63-466D-8C65-90514ABE14E2}" srcOrd="3" destOrd="0" presId="urn:microsoft.com/office/officeart/2005/8/layout/hProcess4"/>
    <dgm:cxn modelId="{FBC469B0-3A27-4C79-9762-17805DBA14E3}" type="presParOf" srcId="{8A2B0B62-F2F1-43A2-924C-4054F4C67941}" destId="{F89528CC-CC85-4611-A3DD-2C0ABA3316AF}" srcOrd="4" destOrd="0" presId="urn:microsoft.com/office/officeart/2005/8/layout/hProcess4"/>
    <dgm:cxn modelId="{088DC0BF-38C1-465A-BB54-A5C2BED1ACCA}" type="presParOf" srcId="{8C7B6392-637F-4DB4-B1D3-6507577961AD}" destId="{FB012AEE-3A1B-4C10-B643-D1D48B17BE67}" srcOrd="1" destOrd="0" presId="urn:microsoft.com/office/officeart/2005/8/layout/hProcess4"/>
    <dgm:cxn modelId="{EEBC3A49-E71D-4DE6-94DD-F7ECF7ED32D4}" type="presParOf" srcId="{8C7B6392-637F-4DB4-B1D3-6507577961AD}" destId="{D0F89223-9227-41C8-BB6C-F20718550F16}" srcOrd="2" destOrd="0" presId="urn:microsoft.com/office/officeart/2005/8/layout/hProcess4"/>
    <dgm:cxn modelId="{B85E9E7A-B15A-4029-AA09-F9AD8D0D41CF}" type="presParOf" srcId="{D0F89223-9227-41C8-BB6C-F20718550F16}" destId="{5762CF41-C905-46D8-AE95-A072EED0E655}" srcOrd="0" destOrd="0" presId="urn:microsoft.com/office/officeart/2005/8/layout/hProcess4"/>
    <dgm:cxn modelId="{B72D5DAE-0F9B-4637-86A5-80B9A80A8FD1}" type="presParOf" srcId="{D0F89223-9227-41C8-BB6C-F20718550F16}" destId="{F9949041-F5EE-4224-BC0B-9AA0D376F8EC}" srcOrd="1" destOrd="0" presId="urn:microsoft.com/office/officeart/2005/8/layout/hProcess4"/>
    <dgm:cxn modelId="{949B01C1-6BC1-4681-B5B7-840AF8E09C5F}" type="presParOf" srcId="{D0F89223-9227-41C8-BB6C-F20718550F16}" destId="{86544015-060B-418B-9273-1517646DA284}" srcOrd="2" destOrd="0" presId="urn:microsoft.com/office/officeart/2005/8/layout/hProcess4"/>
    <dgm:cxn modelId="{5C3FFDA3-AF5E-4941-983C-E9C18C278B83}" type="presParOf" srcId="{D0F89223-9227-41C8-BB6C-F20718550F16}" destId="{B8431F05-49F5-4AA2-8655-C40D79915C34}" srcOrd="3" destOrd="0" presId="urn:microsoft.com/office/officeart/2005/8/layout/hProcess4"/>
    <dgm:cxn modelId="{7BCE35C6-1487-4B33-B3AB-96016BB0ACDD}" type="presParOf" srcId="{D0F89223-9227-41C8-BB6C-F20718550F16}" destId="{2C2799D0-7BB9-420A-8C79-2C421E5F136D}" srcOrd="4" destOrd="0" presId="urn:microsoft.com/office/officeart/2005/8/layout/hProcess4"/>
    <dgm:cxn modelId="{C90C6B18-AE67-4E41-830F-5987CB541C65}" type="presParOf" srcId="{8C7B6392-637F-4DB4-B1D3-6507577961AD}" destId="{6860CEA8-FC17-47F5-919E-1204EAD9BD6A}" srcOrd="3" destOrd="0" presId="urn:microsoft.com/office/officeart/2005/8/layout/hProcess4"/>
    <dgm:cxn modelId="{C20E927C-67C1-4758-81D6-BD6DDCE101D3}" type="presParOf" srcId="{8C7B6392-637F-4DB4-B1D3-6507577961AD}" destId="{9F17BFF7-CC9F-4D2B-B783-64C3BD558E4B}" srcOrd="4" destOrd="0" presId="urn:microsoft.com/office/officeart/2005/8/layout/hProcess4"/>
    <dgm:cxn modelId="{B72935CA-5CC2-46F1-864D-B22913FCB827}" type="presParOf" srcId="{9F17BFF7-CC9F-4D2B-B783-64C3BD558E4B}" destId="{B396104F-0DB8-4539-B808-A7E02D76F49C}" srcOrd="0" destOrd="0" presId="urn:microsoft.com/office/officeart/2005/8/layout/hProcess4"/>
    <dgm:cxn modelId="{B4F41990-FF72-4FEB-AB86-F97DA198EABC}" type="presParOf" srcId="{9F17BFF7-CC9F-4D2B-B783-64C3BD558E4B}" destId="{BFBD822F-BC8B-4BA3-9455-EF1B36226554}" srcOrd="1" destOrd="0" presId="urn:microsoft.com/office/officeart/2005/8/layout/hProcess4"/>
    <dgm:cxn modelId="{95B086B5-5EA1-4CDF-BA36-43764CD4AAA9}" type="presParOf" srcId="{9F17BFF7-CC9F-4D2B-B783-64C3BD558E4B}" destId="{5F77B419-FCCB-4F43-AB33-7F916DCA203F}" srcOrd="2" destOrd="0" presId="urn:microsoft.com/office/officeart/2005/8/layout/hProcess4"/>
    <dgm:cxn modelId="{A83C0263-6D1E-4A39-81E5-F0D6B313FFD8}" type="presParOf" srcId="{9F17BFF7-CC9F-4D2B-B783-64C3BD558E4B}" destId="{BF05F023-020D-4E6B-A3F0-79D0E1F2E3CB}" srcOrd="3" destOrd="0" presId="urn:microsoft.com/office/officeart/2005/8/layout/hProcess4"/>
    <dgm:cxn modelId="{007AB568-D19C-48D1-B22F-EE917A3B85BE}" type="presParOf" srcId="{9F17BFF7-CC9F-4D2B-B783-64C3BD558E4B}" destId="{046DF20B-CDEC-4682-8B33-62060D27A4AE}" srcOrd="4" destOrd="0" presId="urn:microsoft.com/office/officeart/2005/8/layout/hProcess4"/>
    <dgm:cxn modelId="{DC6479C0-E27D-446F-AB8E-0ED9EB61B743}" type="presParOf" srcId="{8C7B6392-637F-4DB4-B1D3-6507577961AD}" destId="{805AF456-738E-4C11-AEDD-F977B768BC39}" srcOrd="5" destOrd="0" presId="urn:microsoft.com/office/officeart/2005/8/layout/hProcess4"/>
    <dgm:cxn modelId="{FAF3947F-523D-483D-A155-E80B1A3426E4}" type="presParOf" srcId="{8C7B6392-637F-4DB4-B1D3-6507577961AD}" destId="{A19E8382-59F2-4B3E-9EDB-A15C3A854EE0}" srcOrd="6" destOrd="0" presId="urn:microsoft.com/office/officeart/2005/8/layout/hProcess4"/>
    <dgm:cxn modelId="{90CA8A76-9666-4C80-91E9-932FB2E65BE6}" type="presParOf" srcId="{A19E8382-59F2-4B3E-9EDB-A15C3A854EE0}" destId="{05CAC14C-4565-482F-A4A9-FF51A3D1B418}" srcOrd="0" destOrd="0" presId="urn:microsoft.com/office/officeart/2005/8/layout/hProcess4"/>
    <dgm:cxn modelId="{EEA11431-0203-4768-92BA-8B61C1C1DA74}" type="presParOf" srcId="{A19E8382-59F2-4B3E-9EDB-A15C3A854EE0}" destId="{869C0BA4-6CD5-4625-88B3-3F2E298FA0B9}" srcOrd="1" destOrd="0" presId="urn:microsoft.com/office/officeart/2005/8/layout/hProcess4"/>
    <dgm:cxn modelId="{DB040D25-F6DD-4ECB-A7B3-BDFB2EBADAA5}" type="presParOf" srcId="{A19E8382-59F2-4B3E-9EDB-A15C3A854EE0}" destId="{595BFE8D-38CD-4A73-9318-8BC75A081D95}" srcOrd="2" destOrd="0" presId="urn:microsoft.com/office/officeart/2005/8/layout/hProcess4"/>
    <dgm:cxn modelId="{4D50AF31-6B3D-475A-B1FD-0A40C8D5F4AF}" type="presParOf" srcId="{A19E8382-59F2-4B3E-9EDB-A15C3A854EE0}" destId="{6CC523E9-40A2-4B84-8F01-FC46A9A4B6D8}" srcOrd="3" destOrd="0" presId="urn:microsoft.com/office/officeart/2005/8/layout/hProcess4"/>
    <dgm:cxn modelId="{619DB2FC-1109-4A4A-85DF-DA4347C866BE}" type="presParOf" srcId="{A19E8382-59F2-4B3E-9EDB-A15C3A854EE0}" destId="{225FB60F-BBAC-43EC-AC2D-23DD35B9D1DA}"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1FE6BC-9AEF-4AE8-9E8D-9123D7729228}">
      <dsp:nvSpPr>
        <dsp:cNvPr id="0" name=""/>
        <dsp:cNvSpPr/>
      </dsp:nvSpPr>
      <dsp:spPr>
        <a:xfrm>
          <a:off x="0" y="1027271"/>
          <a:ext cx="10363200" cy="1369694"/>
        </a:xfrm>
        <a:prstGeom prst="notchedRightArrow">
          <a:avLst/>
        </a:prstGeom>
        <a:gradFill rotWithShape="0">
          <a:gsLst>
            <a:gs pos="0">
              <a:schemeClr val="accent1">
                <a:tint val="40000"/>
                <a:hueOff val="0"/>
                <a:satOff val="0"/>
                <a:lumOff val="0"/>
                <a:alphaOff val="0"/>
                <a:tint val="94000"/>
                <a:satMod val="100000"/>
                <a:lumMod val="108000"/>
              </a:schemeClr>
            </a:gs>
            <a:gs pos="50000">
              <a:schemeClr val="accent1">
                <a:tint val="40000"/>
                <a:hueOff val="0"/>
                <a:satOff val="0"/>
                <a:lumOff val="0"/>
                <a:alphaOff val="0"/>
                <a:tint val="98000"/>
                <a:shade val="100000"/>
                <a:satMod val="100000"/>
                <a:lumMod val="100000"/>
              </a:schemeClr>
            </a:gs>
            <a:gs pos="100000">
              <a:schemeClr val="accent1">
                <a:tint val="40000"/>
                <a:hueOff val="0"/>
                <a:satOff val="0"/>
                <a:lumOff val="0"/>
                <a:alphaOff val="0"/>
                <a:shade val="72000"/>
                <a:satMod val="120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6AE6C115-EAA4-4EC5-B8E3-2832B6D0B561}">
      <dsp:nvSpPr>
        <dsp:cNvPr id="0" name=""/>
        <dsp:cNvSpPr/>
      </dsp:nvSpPr>
      <dsp:spPr>
        <a:xfrm>
          <a:off x="4667" y="0"/>
          <a:ext cx="2245191" cy="1369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b="0" i="0" kern="1200" dirty="0"/>
            <a:t>The company markets its courses on several websites, search engines, and even social media sometimes.</a:t>
          </a:r>
          <a:endParaRPr lang="en-IN" sz="1300" kern="1200" dirty="0"/>
        </a:p>
      </dsp:txBody>
      <dsp:txXfrm>
        <a:off x="4667" y="0"/>
        <a:ext cx="2245191" cy="1369694"/>
      </dsp:txXfrm>
    </dsp:sp>
    <dsp:sp modelId="{51133E71-F6B4-46BF-8EDB-A0052E4C1C28}">
      <dsp:nvSpPr>
        <dsp:cNvPr id="0" name=""/>
        <dsp:cNvSpPr/>
      </dsp:nvSpPr>
      <dsp:spPr>
        <a:xfrm>
          <a:off x="956051" y="1540906"/>
          <a:ext cx="342423" cy="342423"/>
        </a:xfrm>
        <a:prstGeom prst="ellipse">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2350B9B-1F33-45F1-8918-573DA73C16BE}">
      <dsp:nvSpPr>
        <dsp:cNvPr id="0" name=""/>
        <dsp:cNvSpPr/>
      </dsp:nvSpPr>
      <dsp:spPr>
        <a:xfrm>
          <a:off x="2362118" y="2054542"/>
          <a:ext cx="2245191" cy="1369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b="0" i="0" kern="1200" dirty="0"/>
            <a:t>Once these people land on the website, they might browse the courses, fill out a form for the course, or watch some videos.</a:t>
          </a:r>
          <a:endParaRPr lang="en-IN" sz="1300" kern="1200" dirty="0"/>
        </a:p>
      </dsp:txBody>
      <dsp:txXfrm>
        <a:off x="2362118" y="2054542"/>
        <a:ext cx="2245191" cy="1369694"/>
      </dsp:txXfrm>
    </dsp:sp>
    <dsp:sp modelId="{3D8D1D41-C5DA-4102-BD0D-51E60DC0385A}">
      <dsp:nvSpPr>
        <dsp:cNvPr id="0" name=""/>
        <dsp:cNvSpPr/>
      </dsp:nvSpPr>
      <dsp:spPr>
        <a:xfrm>
          <a:off x="3313502" y="1540906"/>
          <a:ext cx="342423" cy="342423"/>
        </a:xfrm>
        <a:prstGeom prst="ellipse">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E990263-0C89-4B66-B81E-E2FF4740F19C}">
      <dsp:nvSpPr>
        <dsp:cNvPr id="0" name=""/>
        <dsp:cNvSpPr/>
      </dsp:nvSpPr>
      <dsp:spPr>
        <a:xfrm>
          <a:off x="4719569" y="0"/>
          <a:ext cx="2245191" cy="1369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b="0" i="0" kern="1200" dirty="0"/>
            <a:t>When these people fill out a form with their email address or phone number, they are classified as leads.</a:t>
          </a:r>
          <a:endParaRPr lang="en-IN" sz="1300" kern="1200" dirty="0"/>
        </a:p>
      </dsp:txBody>
      <dsp:txXfrm>
        <a:off x="4719569" y="0"/>
        <a:ext cx="2245191" cy="1369694"/>
      </dsp:txXfrm>
    </dsp:sp>
    <dsp:sp modelId="{77D733C5-F2A7-4FC1-A297-2B2F3B931D3B}">
      <dsp:nvSpPr>
        <dsp:cNvPr id="0" name=""/>
        <dsp:cNvSpPr/>
      </dsp:nvSpPr>
      <dsp:spPr>
        <a:xfrm>
          <a:off x="5670953" y="1540906"/>
          <a:ext cx="342423" cy="342423"/>
        </a:xfrm>
        <a:prstGeom prst="ellipse">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77DFACB-1181-42C7-8D94-3056BB7EA3B5}">
      <dsp:nvSpPr>
        <dsp:cNvPr id="0" name=""/>
        <dsp:cNvSpPr/>
      </dsp:nvSpPr>
      <dsp:spPr>
        <a:xfrm>
          <a:off x="7077020" y="2054542"/>
          <a:ext cx="2245191" cy="1369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b="0" i="0" kern="1200"/>
            <a:t>Once these leads are acquired, employees from the sales team start making calls, writing emails, etc. Through this process, some of the leads get converted into successful sales</a:t>
          </a:r>
          <a:endParaRPr lang="en-IN" sz="1300" kern="1200" dirty="0"/>
        </a:p>
      </dsp:txBody>
      <dsp:txXfrm>
        <a:off x="7077020" y="2054542"/>
        <a:ext cx="2245191" cy="1369694"/>
      </dsp:txXfrm>
    </dsp:sp>
    <dsp:sp modelId="{458CBBDE-5200-4CAC-AD18-A54CA0013352}">
      <dsp:nvSpPr>
        <dsp:cNvPr id="0" name=""/>
        <dsp:cNvSpPr/>
      </dsp:nvSpPr>
      <dsp:spPr>
        <a:xfrm>
          <a:off x="8028404" y="1540906"/>
          <a:ext cx="342423" cy="342423"/>
        </a:xfrm>
        <a:prstGeom prst="ellipse">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24DBC-61F3-47EA-986C-F095D2AE5078}">
      <dsp:nvSpPr>
        <dsp:cNvPr id="0" name=""/>
        <dsp:cNvSpPr/>
      </dsp:nvSpPr>
      <dsp:spPr>
        <a:xfrm>
          <a:off x="2963" y="1062433"/>
          <a:ext cx="1575394" cy="129937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t>Loading &amp; Observing the past data provided by the Company</a:t>
          </a:r>
          <a:endParaRPr lang="en-IN" sz="1300" kern="1200" dirty="0"/>
        </a:p>
      </dsp:txBody>
      <dsp:txXfrm>
        <a:off x="32865" y="1092335"/>
        <a:ext cx="1515590" cy="961130"/>
      </dsp:txXfrm>
    </dsp:sp>
    <dsp:sp modelId="{65688D17-14CF-4F4E-B785-425EB4814F3F}">
      <dsp:nvSpPr>
        <dsp:cNvPr id="0" name=""/>
        <dsp:cNvSpPr/>
      </dsp:nvSpPr>
      <dsp:spPr>
        <a:xfrm>
          <a:off x="845852" y="1219469"/>
          <a:ext cx="1962556" cy="1962556"/>
        </a:xfrm>
        <a:prstGeom prst="leftCircularArrow">
          <a:avLst>
            <a:gd name="adj1" fmla="val 4294"/>
            <a:gd name="adj2" fmla="val 543058"/>
            <a:gd name="adj3" fmla="val 2318568"/>
            <a:gd name="adj4" fmla="val 9024489"/>
            <a:gd name="adj5" fmla="val 500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6A9EBB6-D084-451E-A1A1-EBC22967F185}">
      <dsp:nvSpPr>
        <dsp:cNvPr id="0" name=""/>
        <dsp:cNvSpPr/>
      </dsp:nvSpPr>
      <dsp:spPr>
        <a:xfrm>
          <a:off x="353051" y="2083367"/>
          <a:ext cx="1400350" cy="55687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IN" sz="1900" kern="1200" dirty="0"/>
            <a:t>Data Gathering</a:t>
          </a:r>
        </a:p>
      </dsp:txBody>
      <dsp:txXfrm>
        <a:off x="369361" y="2099677"/>
        <a:ext cx="1367730" cy="524253"/>
      </dsp:txXfrm>
    </dsp:sp>
    <dsp:sp modelId="{3A54885B-EECA-4967-B4F0-8F0409C8C019}">
      <dsp:nvSpPr>
        <dsp:cNvPr id="0" name=""/>
        <dsp:cNvSpPr/>
      </dsp:nvSpPr>
      <dsp:spPr>
        <a:xfrm>
          <a:off x="2154672" y="1062433"/>
          <a:ext cx="1575394" cy="129937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Duplicate removal, null value treatment, unnecessary column elimination, etc.</a:t>
          </a:r>
          <a:endParaRPr lang="en-IN" sz="1300" kern="1200" dirty="0"/>
        </a:p>
      </dsp:txBody>
      <dsp:txXfrm>
        <a:off x="2184574" y="1370771"/>
        <a:ext cx="1515590" cy="961130"/>
      </dsp:txXfrm>
    </dsp:sp>
    <dsp:sp modelId="{898489BE-6622-40E6-8857-F770F4E1FBC5}">
      <dsp:nvSpPr>
        <dsp:cNvPr id="0" name=""/>
        <dsp:cNvSpPr/>
      </dsp:nvSpPr>
      <dsp:spPr>
        <a:xfrm>
          <a:off x="2984432" y="191263"/>
          <a:ext cx="2163856" cy="2163856"/>
        </a:xfrm>
        <a:prstGeom prst="circularArrow">
          <a:avLst>
            <a:gd name="adj1" fmla="val 3894"/>
            <a:gd name="adj2" fmla="val 487784"/>
            <a:gd name="adj3" fmla="val 19336705"/>
            <a:gd name="adj4" fmla="val 12575511"/>
            <a:gd name="adj5" fmla="val 45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E5F084A-03C8-4738-B4C4-099F6E5C7863}">
      <dsp:nvSpPr>
        <dsp:cNvPr id="0" name=""/>
        <dsp:cNvSpPr/>
      </dsp:nvSpPr>
      <dsp:spPr>
        <a:xfrm>
          <a:off x="2504759" y="783996"/>
          <a:ext cx="1400350" cy="55687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IN" sz="1900" kern="1200" dirty="0"/>
            <a:t>Data Cleaning</a:t>
          </a:r>
        </a:p>
      </dsp:txBody>
      <dsp:txXfrm>
        <a:off x="2521069" y="800306"/>
        <a:ext cx="1367730" cy="524253"/>
      </dsp:txXfrm>
    </dsp:sp>
    <dsp:sp modelId="{C1F05669-D08D-41F9-9061-444FB1939F77}">
      <dsp:nvSpPr>
        <dsp:cNvPr id="0" name=""/>
        <dsp:cNvSpPr/>
      </dsp:nvSpPr>
      <dsp:spPr>
        <a:xfrm>
          <a:off x="4306380" y="1062433"/>
          <a:ext cx="1575394" cy="129937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t>Univariate, Bivariate, and Heatmap for numerical and categorical columns</a:t>
          </a:r>
          <a:endParaRPr lang="en-IN" sz="1300" kern="1200" dirty="0"/>
        </a:p>
      </dsp:txBody>
      <dsp:txXfrm>
        <a:off x="4336282" y="1092335"/>
        <a:ext cx="1515590" cy="961130"/>
      </dsp:txXfrm>
    </dsp:sp>
    <dsp:sp modelId="{928AD6A3-7841-4002-A9A9-29493C05C062}">
      <dsp:nvSpPr>
        <dsp:cNvPr id="0" name=""/>
        <dsp:cNvSpPr/>
      </dsp:nvSpPr>
      <dsp:spPr>
        <a:xfrm>
          <a:off x="5149269" y="1219469"/>
          <a:ext cx="1962556" cy="1962556"/>
        </a:xfrm>
        <a:prstGeom prst="leftCircularArrow">
          <a:avLst>
            <a:gd name="adj1" fmla="val 4294"/>
            <a:gd name="adj2" fmla="val 543058"/>
            <a:gd name="adj3" fmla="val 2318568"/>
            <a:gd name="adj4" fmla="val 9024489"/>
            <a:gd name="adj5" fmla="val 500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6CEBF4A-ECC1-4E80-82D4-ADBA79CF1CB3}">
      <dsp:nvSpPr>
        <dsp:cNvPr id="0" name=""/>
        <dsp:cNvSpPr/>
      </dsp:nvSpPr>
      <dsp:spPr>
        <a:xfrm>
          <a:off x="4656468" y="2083367"/>
          <a:ext cx="1400350" cy="55687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IN" sz="1900" kern="1200" dirty="0"/>
            <a:t>Performing EDA</a:t>
          </a:r>
        </a:p>
      </dsp:txBody>
      <dsp:txXfrm>
        <a:off x="4672778" y="2099677"/>
        <a:ext cx="1367730" cy="524253"/>
      </dsp:txXfrm>
    </dsp:sp>
    <dsp:sp modelId="{789A3DBA-7EC4-4AC1-8115-5476D4637235}">
      <dsp:nvSpPr>
        <dsp:cNvPr id="0" name=""/>
        <dsp:cNvSpPr/>
      </dsp:nvSpPr>
      <dsp:spPr>
        <a:xfrm>
          <a:off x="6458089" y="1062433"/>
          <a:ext cx="1575394" cy="129937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IN" sz="1300" kern="1200" dirty="0"/>
            <a:t>Outlier Treatment, Feature-Standardization</a:t>
          </a:r>
        </a:p>
      </dsp:txBody>
      <dsp:txXfrm>
        <a:off x="6487991" y="1370771"/>
        <a:ext cx="1515590" cy="961130"/>
      </dsp:txXfrm>
    </dsp:sp>
    <dsp:sp modelId="{92D821DE-E63C-4A33-A2AB-D8113A0DBCA1}">
      <dsp:nvSpPr>
        <dsp:cNvPr id="0" name=""/>
        <dsp:cNvSpPr/>
      </dsp:nvSpPr>
      <dsp:spPr>
        <a:xfrm>
          <a:off x="7287849" y="191263"/>
          <a:ext cx="2163856" cy="2163856"/>
        </a:xfrm>
        <a:prstGeom prst="circularArrow">
          <a:avLst>
            <a:gd name="adj1" fmla="val 3894"/>
            <a:gd name="adj2" fmla="val 487784"/>
            <a:gd name="adj3" fmla="val 19336705"/>
            <a:gd name="adj4" fmla="val 12575511"/>
            <a:gd name="adj5" fmla="val 45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80B9FE3-F4AC-4AC9-A4B5-52319AF6ACBA}">
      <dsp:nvSpPr>
        <dsp:cNvPr id="0" name=""/>
        <dsp:cNvSpPr/>
      </dsp:nvSpPr>
      <dsp:spPr>
        <a:xfrm>
          <a:off x="6808177" y="783996"/>
          <a:ext cx="1400350" cy="55687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Font typeface="Arial" panose="020B0604020202020204" pitchFamily="34" charset="0"/>
            <a:buNone/>
          </a:pPr>
          <a:r>
            <a:rPr lang="en-IN" sz="1900" kern="1200" dirty="0"/>
            <a:t>Data Preparation</a:t>
          </a:r>
        </a:p>
      </dsp:txBody>
      <dsp:txXfrm>
        <a:off x="6824487" y="800306"/>
        <a:ext cx="1367730" cy="524253"/>
      </dsp:txXfrm>
    </dsp:sp>
    <dsp:sp modelId="{F26B7207-A05E-4F0F-BB9B-5FE530250734}">
      <dsp:nvSpPr>
        <dsp:cNvPr id="0" name=""/>
        <dsp:cNvSpPr/>
      </dsp:nvSpPr>
      <dsp:spPr>
        <a:xfrm>
          <a:off x="8609798" y="1062433"/>
          <a:ext cx="1575394" cy="129937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t>Performing pre-requisites for RFE and Logistic Regression</a:t>
          </a:r>
          <a:endParaRPr lang="en-IN" sz="1300" kern="1200" dirty="0"/>
        </a:p>
      </dsp:txBody>
      <dsp:txXfrm>
        <a:off x="8639700" y="1092335"/>
        <a:ext cx="1515590" cy="961130"/>
      </dsp:txXfrm>
    </dsp:sp>
    <dsp:sp modelId="{E7BF537A-CECC-43B7-AC2D-EFC8BDA43E3A}">
      <dsp:nvSpPr>
        <dsp:cNvPr id="0" name=""/>
        <dsp:cNvSpPr/>
      </dsp:nvSpPr>
      <dsp:spPr>
        <a:xfrm>
          <a:off x="8959885" y="2083367"/>
          <a:ext cx="1400350" cy="55687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IN" sz="1900" kern="1200" dirty="0"/>
            <a:t>Model Building</a:t>
          </a:r>
        </a:p>
      </dsp:txBody>
      <dsp:txXfrm>
        <a:off x="8976195" y="2099677"/>
        <a:ext cx="1367730" cy="5242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CBD9B4-316E-4DB1-BD75-7A4579D73265}">
      <dsp:nvSpPr>
        <dsp:cNvPr id="0" name=""/>
        <dsp:cNvSpPr/>
      </dsp:nvSpPr>
      <dsp:spPr>
        <a:xfrm>
          <a:off x="494" y="848612"/>
          <a:ext cx="1969510" cy="162443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Font typeface="Arial" panose="020B0604020202020204" pitchFamily="34" charset="0"/>
            <a:buChar char="•"/>
          </a:pPr>
          <a:r>
            <a:rPr lang="en-US" sz="2000" kern="1200" dirty="0"/>
            <a:t>Selection of top 25 features using RFE</a:t>
          </a:r>
          <a:endParaRPr lang="en-IN" sz="2000" kern="1200" dirty="0"/>
        </a:p>
      </dsp:txBody>
      <dsp:txXfrm>
        <a:off x="37877" y="885995"/>
        <a:ext cx="1894744" cy="1201575"/>
      </dsp:txXfrm>
    </dsp:sp>
    <dsp:sp modelId="{FB012AEE-3A1B-4C10-B643-D1D48B17BE67}">
      <dsp:nvSpPr>
        <dsp:cNvPr id="0" name=""/>
        <dsp:cNvSpPr/>
      </dsp:nvSpPr>
      <dsp:spPr>
        <a:xfrm>
          <a:off x="1050579" y="1031758"/>
          <a:ext cx="2472994" cy="2472994"/>
        </a:xfrm>
        <a:prstGeom prst="leftCircularArrow">
          <a:avLst>
            <a:gd name="adj1" fmla="val 4363"/>
            <a:gd name="adj2" fmla="val 552743"/>
            <a:gd name="adj3" fmla="val 2328254"/>
            <a:gd name="adj4" fmla="val 9024489"/>
            <a:gd name="adj5" fmla="val 509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14C3C87-6B63-466D-8C65-90514ABE14E2}">
      <dsp:nvSpPr>
        <dsp:cNvPr id="0" name=""/>
        <dsp:cNvSpPr/>
      </dsp:nvSpPr>
      <dsp:spPr>
        <a:xfrm>
          <a:off x="438163" y="2124954"/>
          <a:ext cx="1750676" cy="6961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IN" sz="2300" kern="1200" dirty="0"/>
            <a:t>Feature Selection</a:t>
          </a:r>
        </a:p>
      </dsp:txBody>
      <dsp:txXfrm>
        <a:off x="458554" y="2145345"/>
        <a:ext cx="1709894" cy="655404"/>
      </dsp:txXfrm>
    </dsp:sp>
    <dsp:sp modelId="{F9949041-F5EE-4224-BC0B-9AA0D376F8EC}">
      <dsp:nvSpPr>
        <dsp:cNvPr id="0" name=""/>
        <dsp:cNvSpPr/>
      </dsp:nvSpPr>
      <dsp:spPr>
        <a:xfrm>
          <a:off x="2702624" y="848612"/>
          <a:ext cx="1969510" cy="162443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Font typeface="Arial" panose="020B0604020202020204" pitchFamily="34" charset="0"/>
            <a:buChar char="•"/>
          </a:pPr>
          <a:r>
            <a:rPr lang="en-US" sz="2000" kern="1200" dirty="0"/>
            <a:t>Model building using RFE for selected columns</a:t>
          </a:r>
          <a:endParaRPr lang="en-IN" sz="2000" kern="1200" dirty="0"/>
        </a:p>
      </dsp:txBody>
      <dsp:txXfrm>
        <a:off x="2740007" y="1234088"/>
        <a:ext cx="1894744" cy="1201575"/>
      </dsp:txXfrm>
    </dsp:sp>
    <dsp:sp modelId="{6860CEA8-FC17-47F5-919E-1204EAD9BD6A}">
      <dsp:nvSpPr>
        <dsp:cNvPr id="0" name=""/>
        <dsp:cNvSpPr/>
      </dsp:nvSpPr>
      <dsp:spPr>
        <a:xfrm>
          <a:off x="3736296" y="-246786"/>
          <a:ext cx="2724654" cy="2724654"/>
        </a:xfrm>
        <a:prstGeom prst="circularArrow">
          <a:avLst>
            <a:gd name="adj1" fmla="val 3960"/>
            <a:gd name="adj2" fmla="val 496795"/>
            <a:gd name="adj3" fmla="val 19327694"/>
            <a:gd name="adj4" fmla="val 12575511"/>
            <a:gd name="adj5" fmla="val 462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8431F05-49F5-4AA2-8655-C40D79915C34}">
      <dsp:nvSpPr>
        <dsp:cNvPr id="0" name=""/>
        <dsp:cNvSpPr/>
      </dsp:nvSpPr>
      <dsp:spPr>
        <a:xfrm>
          <a:off x="3140293" y="500519"/>
          <a:ext cx="1750676" cy="6961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IN" sz="2300" kern="1200" dirty="0"/>
            <a:t>Model Building</a:t>
          </a:r>
        </a:p>
      </dsp:txBody>
      <dsp:txXfrm>
        <a:off x="3160684" y="520910"/>
        <a:ext cx="1709894" cy="655404"/>
      </dsp:txXfrm>
    </dsp:sp>
    <dsp:sp modelId="{BFBD822F-BC8B-4BA3-9455-EF1B36226554}">
      <dsp:nvSpPr>
        <dsp:cNvPr id="0" name=""/>
        <dsp:cNvSpPr/>
      </dsp:nvSpPr>
      <dsp:spPr>
        <a:xfrm>
          <a:off x="5404753" y="848612"/>
          <a:ext cx="1969510" cy="162443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Font typeface="Arial" panose="020B0604020202020204" pitchFamily="34" charset="0"/>
            <a:buChar char="•"/>
          </a:pPr>
          <a:r>
            <a:rPr lang="en-US" sz="2000" kern="1200" dirty="0"/>
            <a:t>Reduction of columns and Model re-building</a:t>
          </a:r>
          <a:endParaRPr lang="en-IN" sz="2000" kern="1200" dirty="0"/>
        </a:p>
      </dsp:txBody>
      <dsp:txXfrm>
        <a:off x="5442136" y="885995"/>
        <a:ext cx="1894744" cy="1201575"/>
      </dsp:txXfrm>
    </dsp:sp>
    <dsp:sp modelId="{805AF456-738E-4C11-AEDD-F977B768BC39}">
      <dsp:nvSpPr>
        <dsp:cNvPr id="0" name=""/>
        <dsp:cNvSpPr/>
      </dsp:nvSpPr>
      <dsp:spPr>
        <a:xfrm>
          <a:off x="6454833" y="1031699"/>
          <a:ext cx="2473073" cy="2473073"/>
        </a:xfrm>
        <a:prstGeom prst="leftCircularArrow">
          <a:avLst>
            <a:gd name="adj1" fmla="val 4363"/>
            <a:gd name="adj2" fmla="val 552723"/>
            <a:gd name="adj3" fmla="val 2328234"/>
            <a:gd name="adj4" fmla="val 9024489"/>
            <a:gd name="adj5" fmla="val 509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05F023-020D-4E6B-A3F0-79D0E1F2E3CB}">
      <dsp:nvSpPr>
        <dsp:cNvPr id="0" name=""/>
        <dsp:cNvSpPr/>
      </dsp:nvSpPr>
      <dsp:spPr>
        <a:xfrm>
          <a:off x="5842422" y="2124954"/>
          <a:ext cx="1750676" cy="6961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IN" sz="2300" kern="1200" dirty="0"/>
            <a:t>Model Improvement</a:t>
          </a:r>
        </a:p>
      </dsp:txBody>
      <dsp:txXfrm>
        <a:off x="5862813" y="2145345"/>
        <a:ext cx="1709894" cy="655404"/>
      </dsp:txXfrm>
    </dsp:sp>
    <dsp:sp modelId="{869C0BA4-6CD5-4625-88B3-3F2E298FA0B9}">
      <dsp:nvSpPr>
        <dsp:cNvPr id="0" name=""/>
        <dsp:cNvSpPr/>
      </dsp:nvSpPr>
      <dsp:spPr>
        <a:xfrm>
          <a:off x="8106883" y="848612"/>
          <a:ext cx="1969648" cy="162443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Font typeface="Arial" panose="020B0604020202020204" pitchFamily="34" charset="0"/>
            <a:buChar char="•"/>
          </a:pPr>
          <a:r>
            <a:rPr lang="en-US" sz="2000" kern="1200" dirty="0"/>
            <a:t>Final Model Analysis and performance on Test Data</a:t>
          </a:r>
          <a:endParaRPr lang="en-IN" sz="2000" kern="1200" dirty="0"/>
        </a:p>
      </dsp:txBody>
      <dsp:txXfrm>
        <a:off x="8144266" y="1234088"/>
        <a:ext cx="1894882" cy="1201575"/>
      </dsp:txXfrm>
    </dsp:sp>
    <dsp:sp modelId="{6CC523E9-40A2-4B84-8F01-FC46A9A4B6D8}">
      <dsp:nvSpPr>
        <dsp:cNvPr id="0" name=""/>
        <dsp:cNvSpPr/>
      </dsp:nvSpPr>
      <dsp:spPr>
        <a:xfrm>
          <a:off x="8544621" y="500519"/>
          <a:ext cx="1750676" cy="6961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IN" sz="2300" kern="1200" dirty="0"/>
            <a:t>Final Model</a:t>
          </a:r>
        </a:p>
      </dsp:txBody>
      <dsp:txXfrm>
        <a:off x="8565012" y="520910"/>
        <a:ext cx="1709894" cy="65540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8F28DE-2A3C-48CD-92D1-8CA83B746BF8}" type="datetimeFigureOut">
              <a:rPr lang="en-IN" smtClean="0"/>
              <a:t>02-07-2023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B4E92-7C46-45B1-82BF-5D32CD0A2AEC}" type="slidenum">
              <a:rPr lang="en-IN" smtClean="0"/>
              <a:t>‹#›</a:t>
            </a:fld>
            <a:endParaRPr lang="en-IN"/>
          </a:p>
        </p:txBody>
      </p:sp>
    </p:spTree>
    <p:extLst>
      <p:ext uri="{BB962C8B-B14F-4D97-AF65-F5344CB8AC3E}">
        <p14:creationId xmlns:p14="http://schemas.microsoft.com/office/powerpoint/2010/main" val="2264290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59A7D1-5EFF-4121-9DCF-B2F75F68B895}"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61EBC-2093-4EAE-80D6-7D0CD47E9F23}" type="slidenum">
              <a:rPr lang="en-IN" smtClean="0"/>
              <a:t>‹#›</a:t>
            </a:fld>
            <a:endParaRPr lang="en-IN"/>
          </a:p>
        </p:txBody>
      </p:sp>
    </p:spTree>
    <p:extLst>
      <p:ext uri="{BB962C8B-B14F-4D97-AF65-F5344CB8AC3E}">
        <p14:creationId xmlns:p14="http://schemas.microsoft.com/office/powerpoint/2010/main" val="638610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59A7D1-5EFF-4121-9DCF-B2F75F68B895}"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61EBC-2093-4EAE-80D6-7D0CD47E9F23}" type="slidenum">
              <a:rPr lang="en-IN" smtClean="0"/>
              <a:t>‹#›</a:t>
            </a:fld>
            <a:endParaRPr lang="en-IN"/>
          </a:p>
        </p:txBody>
      </p:sp>
    </p:spTree>
    <p:extLst>
      <p:ext uri="{BB962C8B-B14F-4D97-AF65-F5344CB8AC3E}">
        <p14:creationId xmlns:p14="http://schemas.microsoft.com/office/powerpoint/2010/main" val="3389726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59A7D1-5EFF-4121-9DCF-B2F75F68B895}"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61EBC-2093-4EAE-80D6-7D0CD47E9F23}" type="slidenum">
              <a:rPr lang="en-IN" smtClean="0"/>
              <a:t>‹#›</a:t>
            </a:fld>
            <a:endParaRPr lang="en-IN"/>
          </a:p>
        </p:txBody>
      </p:sp>
    </p:spTree>
    <p:extLst>
      <p:ext uri="{BB962C8B-B14F-4D97-AF65-F5344CB8AC3E}">
        <p14:creationId xmlns:p14="http://schemas.microsoft.com/office/powerpoint/2010/main" val="2122777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59A7D1-5EFF-4121-9DCF-B2F75F68B895}"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61EBC-2093-4EAE-80D6-7D0CD47E9F23}"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0786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59A7D1-5EFF-4121-9DCF-B2F75F68B895}"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61EBC-2093-4EAE-80D6-7D0CD47E9F23}" type="slidenum">
              <a:rPr lang="en-IN" smtClean="0"/>
              <a:t>‹#›</a:t>
            </a:fld>
            <a:endParaRPr lang="en-IN"/>
          </a:p>
        </p:txBody>
      </p:sp>
    </p:spTree>
    <p:extLst>
      <p:ext uri="{BB962C8B-B14F-4D97-AF65-F5344CB8AC3E}">
        <p14:creationId xmlns:p14="http://schemas.microsoft.com/office/powerpoint/2010/main" val="4254295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59A7D1-5EFF-4121-9DCF-B2F75F68B895}" type="datetimeFigureOut">
              <a:rPr lang="en-IN" smtClean="0"/>
              <a:t>02-07-2023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161EBC-2093-4EAE-80D6-7D0CD47E9F23}" type="slidenum">
              <a:rPr lang="en-IN" smtClean="0"/>
              <a:t>‹#›</a:t>
            </a:fld>
            <a:endParaRPr lang="en-IN"/>
          </a:p>
        </p:txBody>
      </p:sp>
    </p:spTree>
    <p:extLst>
      <p:ext uri="{BB962C8B-B14F-4D97-AF65-F5344CB8AC3E}">
        <p14:creationId xmlns:p14="http://schemas.microsoft.com/office/powerpoint/2010/main" val="2631884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59A7D1-5EFF-4121-9DCF-B2F75F68B895}" type="datetimeFigureOut">
              <a:rPr lang="en-IN" smtClean="0"/>
              <a:t>02-07-2023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161EBC-2093-4EAE-80D6-7D0CD47E9F23}" type="slidenum">
              <a:rPr lang="en-IN" smtClean="0"/>
              <a:t>‹#›</a:t>
            </a:fld>
            <a:endParaRPr lang="en-IN"/>
          </a:p>
        </p:txBody>
      </p:sp>
    </p:spTree>
    <p:extLst>
      <p:ext uri="{BB962C8B-B14F-4D97-AF65-F5344CB8AC3E}">
        <p14:creationId xmlns:p14="http://schemas.microsoft.com/office/powerpoint/2010/main" val="3808106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59A7D1-5EFF-4121-9DCF-B2F75F68B895}"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61EBC-2093-4EAE-80D6-7D0CD47E9F23}" type="slidenum">
              <a:rPr lang="en-IN" smtClean="0"/>
              <a:t>‹#›</a:t>
            </a:fld>
            <a:endParaRPr lang="en-IN"/>
          </a:p>
        </p:txBody>
      </p:sp>
    </p:spTree>
    <p:extLst>
      <p:ext uri="{BB962C8B-B14F-4D97-AF65-F5344CB8AC3E}">
        <p14:creationId xmlns:p14="http://schemas.microsoft.com/office/powerpoint/2010/main" val="131419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59A7D1-5EFF-4121-9DCF-B2F75F68B895}"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61EBC-2093-4EAE-80D6-7D0CD47E9F23}" type="slidenum">
              <a:rPr lang="en-IN" smtClean="0"/>
              <a:t>‹#›</a:t>
            </a:fld>
            <a:endParaRPr lang="en-IN"/>
          </a:p>
        </p:txBody>
      </p:sp>
    </p:spTree>
    <p:extLst>
      <p:ext uri="{BB962C8B-B14F-4D97-AF65-F5344CB8AC3E}">
        <p14:creationId xmlns:p14="http://schemas.microsoft.com/office/powerpoint/2010/main" val="14551333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B90E3-ED55-D8E2-1BE3-3D42985509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C363A6-E3FE-6132-DBD8-F39AC2251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1B6425-B0BB-0ADD-6CEE-322A306F6185}"/>
              </a:ext>
            </a:extLst>
          </p:cNvPr>
          <p:cNvSpPr>
            <a:spLocks noGrp="1"/>
          </p:cNvSpPr>
          <p:nvPr>
            <p:ph type="dt" sz="half" idx="10"/>
          </p:nvPr>
        </p:nvSpPr>
        <p:spPr/>
        <p:txBody>
          <a:bodyPr/>
          <a:lstStyle/>
          <a:p>
            <a:fld id="{A259A7D1-5EFF-4121-9DCF-B2F75F68B895}" type="datetimeFigureOut">
              <a:rPr lang="en-IN" smtClean="0"/>
              <a:t>02-07-2023</a:t>
            </a:fld>
            <a:endParaRPr lang="en-IN"/>
          </a:p>
        </p:txBody>
      </p:sp>
      <p:sp>
        <p:nvSpPr>
          <p:cNvPr id="5" name="Footer Placeholder 4">
            <a:extLst>
              <a:ext uri="{FF2B5EF4-FFF2-40B4-BE49-F238E27FC236}">
                <a16:creationId xmlns:a16="http://schemas.microsoft.com/office/drawing/2014/main" id="{EF6F0FE5-D244-8E6B-1350-8608EF113B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5BD66E-AA24-8977-CD06-14D82BF4CD11}"/>
              </a:ext>
            </a:extLst>
          </p:cNvPr>
          <p:cNvSpPr>
            <a:spLocks noGrp="1"/>
          </p:cNvSpPr>
          <p:nvPr>
            <p:ph type="sldNum" sz="quarter" idx="12"/>
          </p:nvPr>
        </p:nvSpPr>
        <p:spPr/>
        <p:txBody>
          <a:bodyPr/>
          <a:lstStyle/>
          <a:p>
            <a:fld id="{41161EBC-2093-4EAE-80D6-7D0CD47E9F23}" type="slidenum">
              <a:rPr lang="en-IN" smtClean="0"/>
              <a:t>‹#›</a:t>
            </a:fld>
            <a:endParaRPr lang="en-IN"/>
          </a:p>
        </p:txBody>
      </p:sp>
    </p:spTree>
    <p:extLst>
      <p:ext uri="{BB962C8B-B14F-4D97-AF65-F5344CB8AC3E}">
        <p14:creationId xmlns:p14="http://schemas.microsoft.com/office/powerpoint/2010/main" val="1906086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59A7D1-5EFF-4121-9DCF-B2F75F68B895}"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61EBC-2093-4EAE-80D6-7D0CD47E9F23}" type="slidenum">
              <a:rPr lang="en-IN" smtClean="0"/>
              <a:t>‹#›</a:t>
            </a:fld>
            <a:endParaRPr lang="en-IN"/>
          </a:p>
        </p:txBody>
      </p:sp>
    </p:spTree>
    <p:extLst>
      <p:ext uri="{BB962C8B-B14F-4D97-AF65-F5344CB8AC3E}">
        <p14:creationId xmlns:p14="http://schemas.microsoft.com/office/powerpoint/2010/main" val="997046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59A7D1-5EFF-4121-9DCF-B2F75F68B895}"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61EBC-2093-4EAE-80D6-7D0CD47E9F23}" type="slidenum">
              <a:rPr lang="en-IN" smtClean="0"/>
              <a:t>‹#›</a:t>
            </a:fld>
            <a:endParaRPr lang="en-IN"/>
          </a:p>
        </p:txBody>
      </p:sp>
    </p:spTree>
    <p:extLst>
      <p:ext uri="{BB962C8B-B14F-4D97-AF65-F5344CB8AC3E}">
        <p14:creationId xmlns:p14="http://schemas.microsoft.com/office/powerpoint/2010/main" val="4034481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59A7D1-5EFF-4121-9DCF-B2F75F68B895}"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61EBC-2093-4EAE-80D6-7D0CD47E9F23}" type="slidenum">
              <a:rPr lang="en-IN" smtClean="0"/>
              <a:t>‹#›</a:t>
            </a:fld>
            <a:endParaRPr lang="en-IN"/>
          </a:p>
        </p:txBody>
      </p:sp>
    </p:spTree>
    <p:extLst>
      <p:ext uri="{BB962C8B-B14F-4D97-AF65-F5344CB8AC3E}">
        <p14:creationId xmlns:p14="http://schemas.microsoft.com/office/powerpoint/2010/main" val="2284191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59A7D1-5EFF-4121-9DCF-B2F75F68B895}" type="datetimeFigureOut">
              <a:rPr lang="en-IN" smtClean="0"/>
              <a:t>02-07-2023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161EBC-2093-4EAE-80D6-7D0CD47E9F23}" type="slidenum">
              <a:rPr lang="en-IN" smtClean="0"/>
              <a:t>‹#›</a:t>
            </a:fld>
            <a:endParaRPr lang="en-IN"/>
          </a:p>
        </p:txBody>
      </p:sp>
    </p:spTree>
    <p:extLst>
      <p:ext uri="{BB962C8B-B14F-4D97-AF65-F5344CB8AC3E}">
        <p14:creationId xmlns:p14="http://schemas.microsoft.com/office/powerpoint/2010/main" val="2195641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59A7D1-5EFF-4121-9DCF-B2F75F68B895}" type="datetimeFigureOut">
              <a:rPr lang="en-IN" smtClean="0"/>
              <a:t>02-07-2023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161EBC-2093-4EAE-80D6-7D0CD47E9F23}" type="slidenum">
              <a:rPr lang="en-IN" smtClean="0"/>
              <a:t>‹#›</a:t>
            </a:fld>
            <a:endParaRPr lang="en-IN"/>
          </a:p>
        </p:txBody>
      </p:sp>
    </p:spTree>
    <p:extLst>
      <p:ext uri="{BB962C8B-B14F-4D97-AF65-F5344CB8AC3E}">
        <p14:creationId xmlns:p14="http://schemas.microsoft.com/office/powerpoint/2010/main" val="186746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259A7D1-5EFF-4121-9DCF-B2F75F68B895}" type="datetimeFigureOut">
              <a:rPr lang="en-IN" smtClean="0"/>
              <a:t>02-07-2023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161EBC-2093-4EAE-80D6-7D0CD47E9F23}" type="slidenum">
              <a:rPr lang="en-IN" smtClean="0"/>
              <a:t>‹#›</a:t>
            </a:fld>
            <a:endParaRPr lang="en-IN"/>
          </a:p>
        </p:txBody>
      </p:sp>
    </p:spTree>
    <p:extLst>
      <p:ext uri="{BB962C8B-B14F-4D97-AF65-F5344CB8AC3E}">
        <p14:creationId xmlns:p14="http://schemas.microsoft.com/office/powerpoint/2010/main" val="3446779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59A7D1-5EFF-4121-9DCF-B2F75F68B895}"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61EBC-2093-4EAE-80D6-7D0CD47E9F23}" type="slidenum">
              <a:rPr lang="en-IN" smtClean="0"/>
              <a:t>‹#›</a:t>
            </a:fld>
            <a:endParaRPr lang="en-IN"/>
          </a:p>
        </p:txBody>
      </p:sp>
    </p:spTree>
    <p:extLst>
      <p:ext uri="{BB962C8B-B14F-4D97-AF65-F5344CB8AC3E}">
        <p14:creationId xmlns:p14="http://schemas.microsoft.com/office/powerpoint/2010/main" val="3064761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59A7D1-5EFF-4121-9DCF-B2F75F68B895}"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61EBC-2093-4EAE-80D6-7D0CD47E9F23}" type="slidenum">
              <a:rPr lang="en-IN" smtClean="0"/>
              <a:t>‹#›</a:t>
            </a:fld>
            <a:endParaRPr lang="en-IN"/>
          </a:p>
        </p:txBody>
      </p:sp>
    </p:spTree>
    <p:extLst>
      <p:ext uri="{BB962C8B-B14F-4D97-AF65-F5344CB8AC3E}">
        <p14:creationId xmlns:p14="http://schemas.microsoft.com/office/powerpoint/2010/main" val="3893396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259A7D1-5EFF-4121-9DCF-B2F75F68B895}" type="datetimeFigureOut">
              <a:rPr lang="en-IN" smtClean="0"/>
              <a:t>02-07-2023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1161EBC-2093-4EAE-80D6-7D0CD47E9F23}" type="slidenum">
              <a:rPr lang="en-IN" smtClean="0"/>
              <a:t>‹#›</a:t>
            </a:fld>
            <a:endParaRPr lang="en-IN"/>
          </a:p>
        </p:txBody>
      </p:sp>
    </p:spTree>
    <p:extLst>
      <p:ext uri="{BB962C8B-B14F-4D97-AF65-F5344CB8AC3E}">
        <p14:creationId xmlns:p14="http://schemas.microsoft.com/office/powerpoint/2010/main" val="31396933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AAFE-799B-D0D6-52C6-580854761A01}"/>
              </a:ext>
            </a:extLst>
          </p:cNvPr>
          <p:cNvSpPr>
            <a:spLocks noGrp="1"/>
          </p:cNvSpPr>
          <p:nvPr>
            <p:ph type="ctrTitle"/>
          </p:nvPr>
        </p:nvSpPr>
        <p:spPr/>
        <p:txBody>
          <a:bodyPr/>
          <a:lstStyle/>
          <a:p>
            <a:r>
              <a:rPr lang="en-US" b="1" dirty="0"/>
              <a:t>X Education – Lead Scoring</a:t>
            </a:r>
            <a:br>
              <a:rPr lang="en-US" b="1" dirty="0"/>
            </a:br>
            <a:r>
              <a:rPr lang="en-US" b="1" dirty="0"/>
              <a:t>                      Case Study</a:t>
            </a:r>
            <a:endParaRPr lang="en-IN" b="1" dirty="0"/>
          </a:p>
        </p:txBody>
      </p:sp>
      <p:sp>
        <p:nvSpPr>
          <p:cNvPr id="3" name="Subtitle 2">
            <a:extLst>
              <a:ext uri="{FF2B5EF4-FFF2-40B4-BE49-F238E27FC236}">
                <a16:creationId xmlns:a16="http://schemas.microsoft.com/office/drawing/2014/main" id="{A8B80B6E-E684-A141-15EF-786C4DCC4019}"/>
              </a:ext>
            </a:extLst>
          </p:cNvPr>
          <p:cNvSpPr>
            <a:spLocks noGrp="1"/>
          </p:cNvSpPr>
          <p:nvPr>
            <p:ph type="subTitle" idx="1"/>
          </p:nvPr>
        </p:nvSpPr>
        <p:spPr>
          <a:xfrm>
            <a:off x="1524000" y="4507649"/>
            <a:ext cx="2731477" cy="1110639"/>
          </a:xfrm>
        </p:spPr>
        <p:txBody>
          <a:bodyPr>
            <a:normAutofit fontScale="92500"/>
          </a:bodyPr>
          <a:lstStyle/>
          <a:p>
            <a:pPr algn="l"/>
            <a:r>
              <a:rPr lang="en-US" dirty="0"/>
              <a:t>Presented by:</a:t>
            </a:r>
          </a:p>
          <a:p>
            <a:pPr algn="l"/>
            <a:r>
              <a:rPr lang="en-US" dirty="0"/>
              <a:t>Kanchetti Gnyanesh</a:t>
            </a:r>
          </a:p>
          <a:p>
            <a:endParaRPr lang="en-IN" dirty="0"/>
          </a:p>
        </p:txBody>
      </p:sp>
    </p:spTree>
    <p:extLst>
      <p:ext uri="{BB962C8B-B14F-4D97-AF65-F5344CB8AC3E}">
        <p14:creationId xmlns:p14="http://schemas.microsoft.com/office/powerpoint/2010/main" val="143360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9D259-AA81-E154-4744-129B99842F0B}"/>
              </a:ext>
            </a:extLst>
          </p:cNvPr>
          <p:cNvSpPr>
            <a:spLocks noGrp="1"/>
          </p:cNvSpPr>
          <p:nvPr>
            <p:ph type="ctrTitle"/>
          </p:nvPr>
        </p:nvSpPr>
        <p:spPr/>
        <p:txBody>
          <a:bodyPr/>
          <a:lstStyle/>
          <a:p>
            <a:r>
              <a:rPr lang="en-US" b="1" dirty="0"/>
              <a:t>Visual Analysis</a:t>
            </a:r>
            <a:endParaRPr lang="en-IN" b="1" dirty="0"/>
          </a:p>
        </p:txBody>
      </p:sp>
      <p:sp>
        <p:nvSpPr>
          <p:cNvPr id="3" name="Subtitle 2">
            <a:extLst>
              <a:ext uri="{FF2B5EF4-FFF2-40B4-BE49-F238E27FC236}">
                <a16:creationId xmlns:a16="http://schemas.microsoft.com/office/drawing/2014/main" id="{E2FA8373-D0EC-C680-D121-6AF47936340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50308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388D3-5C4E-4108-349D-B9122C15A637}"/>
              </a:ext>
            </a:extLst>
          </p:cNvPr>
          <p:cNvSpPr>
            <a:spLocks noGrp="1"/>
          </p:cNvSpPr>
          <p:nvPr>
            <p:ph type="title"/>
          </p:nvPr>
        </p:nvSpPr>
        <p:spPr/>
        <p:txBody>
          <a:bodyPr>
            <a:normAutofit fontScale="90000"/>
          </a:bodyPr>
          <a:lstStyle/>
          <a:p>
            <a:r>
              <a:rPr lang="en-US" sz="3600" b="1" dirty="0">
                <a:ea typeface="Roboto"/>
                <a:cs typeface="Roboto"/>
                <a:sym typeface="Roboto"/>
              </a:rPr>
              <a:t>EDA plots depicting variation in numerical columns for those who Converted and those who didn't.</a:t>
            </a:r>
            <a:br>
              <a:rPr lang="en-US" sz="4400" b="1" dirty="0">
                <a:latin typeface="Roboto"/>
                <a:ea typeface="Roboto"/>
                <a:cs typeface="Roboto"/>
                <a:sym typeface="Roboto"/>
              </a:rPr>
            </a:br>
            <a:endParaRPr lang="en-IN" dirty="0"/>
          </a:p>
        </p:txBody>
      </p:sp>
      <p:pic>
        <p:nvPicPr>
          <p:cNvPr id="1026" name="Picture 2">
            <a:extLst>
              <a:ext uri="{FF2B5EF4-FFF2-40B4-BE49-F238E27FC236}">
                <a16:creationId xmlns:a16="http://schemas.microsoft.com/office/drawing/2014/main" id="{2FB55404-DA02-297E-3A77-0834EE5D63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0690" y="2101773"/>
            <a:ext cx="3539272" cy="26776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8C999C6-6E51-F5CC-FB5F-D629F6753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8917" y="2113395"/>
            <a:ext cx="3539272" cy="2654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280F1D4-0A76-4B75-21C9-FEA89E065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7144" y="2037491"/>
            <a:ext cx="3539272" cy="263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698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955A-CEA1-0560-9D27-4739FF26267B}"/>
              </a:ext>
            </a:extLst>
          </p:cNvPr>
          <p:cNvSpPr>
            <a:spLocks noGrp="1"/>
          </p:cNvSpPr>
          <p:nvPr>
            <p:ph type="title"/>
          </p:nvPr>
        </p:nvSpPr>
        <p:spPr/>
        <p:txBody>
          <a:bodyPr>
            <a:normAutofit/>
          </a:bodyPr>
          <a:lstStyle/>
          <a:p>
            <a:r>
              <a:rPr lang="en-US" sz="3600" b="1" dirty="0">
                <a:ea typeface="Roboto"/>
                <a:cs typeface="Roboto"/>
                <a:sym typeface="Roboto"/>
              </a:rPr>
              <a:t>EDA plots depicting correlation (Heat Map) of all selected numerical columns.</a:t>
            </a:r>
            <a:br>
              <a:rPr lang="en-US" sz="4400" b="1" dirty="0">
                <a:latin typeface="Roboto"/>
                <a:ea typeface="Roboto"/>
                <a:cs typeface="Roboto"/>
                <a:sym typeface="Roboto"/>
              </a:rPr>
            </a:br>
            <a:endParaRPr lang="en-IN" dirty="0"/>
          </a:p>
        </p:txBody>
      </p:sp>
      <p:pic>
        <p:nvPicPr>
          <p:cNvPr id="2050" name="Picture 2">
            <a:extLst>
              <a:ext uri="{FF2B5EF4-FFF2-40B4-BE49-F238E27FC236}">
                <a16:creationId xmlns:a16="http://schemas.microsoft.com/office/drawing/2014/main" id="{4DE655B5-558C-4E87-6342-ED127E28DB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1740" y="1915432"/>
            <a:ext cx="505363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528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4D916-9A3C-A073-8EE7-D45CEBD07193}"/>
              </a:ext>
            </a:extLst>
          </p:cNvPr>
          <p:cNvSpPr>
            <a:spLocks noGrp="1"/>
          </p:cNvSpPr>
          <p:nvPr>
            <p:ph type="title"/>
          </p:nvPr>
        </p:nvSpPr>
        <p:spPr>
          <a:xfrm>
            <a:off x="838200" y="365125"/>
            <a:ext cx="10958384" cy="1661061"/>
          </a:xfrm>
        </p:spPr>
        <p:txBody>
          <a:bodyPr>
            <a:noAutofit/>
          </a:bodyPr>
          <a:lstStyle/>
          <a:p>
            <a:r>
              <a:rPr lang="en-US" sz="3200" b="1" dirty="0">
                <a:ea typeface="Roboto"/>
                <a:cs typeface="Roboto"/>
                <a:sym typeface="Roboto"/>
              </a:rPr>
              <a:t>EDA plots depicting variation in categorical column (Lead </a:t>
            </a:r>
            <a:r>
              <a:rPr lang="en-US" sz="3200" b="1" dirty="0" err="1">
                <a:ea typeface="Roboto"/>
                <a:cs typeface="Roboto"/>
                <a:sym typeface="Roboto"/>
              </a:rPr>
              <a:t>Auality</a:t>
            </a:r>
            <a:r>
              <a:rPr lang="en-US" sz="3200" b="1" dirty="0">
                <a:ea typeface="Roboto"/>
                <a:cs typeface="Roboto"/>
                <a:sym typeface="Roboto"/>
              </a:rPr>
              <a:t>) for those who Converted and those who didn't.</a:t>
            </a:r>
            <a:br>
              <a:rPr lang="en-US" sz="3200" b="1" dirty="0">
                <a:ea typeface="Roboto"/>
                <a:cs typeface="Roboto"/>
                <a:sym typeface="Roboto"/>
              </a:rPr>
            </a:br>
            <a:endParaRPr lang="en-IN" sz="3200" dirty="0"/>
          </a:p>
        </p:txBody>
      </p:sp>
      <p:pic>
        <p:nvPicPr>
          <p:cNvPr id="3074" name="Picture 2">
            <a:extLst>
              <a:ext uri="{FF2B5EF4-FFF2-40B4-BE49-F238E27FC236}">
                <a16:creationId xmlns:a16="http://schemas.microsoft.com/office/drawing/2014/main" id="{21027734-FB96-DBC8-4C7C-8382B19556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745800" y="2366963"/>
            <a:ext cx="4700399" cy="3424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690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D4B75-E664-7853-881D-7DC07CFA6FFA}"/>
              </a:ext>
            </a:extLst>
          </p:cNvPr>
          <p:cNvSpPr>
            <a:spLocks noGrp="1"/>
          </p:cNvSpPr>
          <p:nvPr>
            <p:ph type="title"/>
          </p:nvPr>
        </p:nvSpPr>
        <p:spPr>
          <a:xfrm>
            <a:off x="838199" y="365124"/>
            <a:ext cx="10719487" cy="1414249"/>
          </a:xfrm>
        </p:spPr>
        <p:txBody>
          <a:bodyPr>
            <a:normAutofit fontScale="90000"/>
          </a:bodyPr>
          <a:lstStyle/>
          <a:p>
            <a:r>
              <a:rPr lang="en-US" sz="3600" b="1" dirty="0">
                <a:ea typeface="Roboto"/>
                <a:cs typeface="Roboto"/>
                <a:sym typeface="Roboto"/>
              </a:rPr>
              <a:t>EDA plots depicting variation in categorical column (Tags) for those who Converted and those who didn't.</a:t>
            </a:r>
            <a:br>
              <a:rPr lang="en-US" sz="4400" b="1" dirty="0">
                <a:ea typeface="Roboto"/>
                <a:cs typeface="Roboto"/>
                <a:sym typeface="Roboto"/>
              </a:rPr>
            </a:br>
            <a:endParaRPr lang="en-IN" dirty="0"/>
          </a:p>
        </p:txBody>
      </p:sp>
      <p:pic>
        <p:nvPicPr>
          <p:cNvPr id="4098" name="Picture 2">
            <a:extLst>
              <a:ext uri="{FF2B5EF4-FFF2-40B4-BE49-F238E27FC236}">
                <a16:creationId xmlns:a16="http://schemas.microsoft.com/office/drawing/2014/main" id="{3C872475-05B2-522C-C8E7-DDBC347D47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444245" y="2366963"/>
            <a:ext cx="5303510" cy="3424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562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61FF-98D8-EBFE-B3CE-469B8B006908}"/>
              </a:ext>
            </a:extLst>
          </p:cNvPr>
          <p:cNvSpPr>
            <a:spLocks noGrp="1"/>
          </p:cNvSpPr>
          <p:nvPr>
            <p:ph type="title"/>
          </p:nvPr>
        </p:nvSpPr>
        <p:spPr>
          <a:xfrm>
            <a:off x="822754" y="365125"/>
            <a:ext cx="10546492" cy="1460500"/>
          </a:xfrm>
        </p:spPr>
        <p:txBody>
          <a:bodyPr>
            <a:normAutofit fontScale="90000"/>
          </a:bodyPr>
          <a:lstStyle/>
          <a:p>
            <a:r>
              <a:rPr lang="en-US" sz="3600" b="1" dirty="0">
                <a:ea typeface="Roboto"/>
                <a:cs typeface="Roboto"/>
                <a:sym typeface="Roboto"/>
              </a:rPr>
              <a:t>EDA plots depicting variation in categorical column (Lead Profile) for those who Converted and those who didn't.</a:t>
            </a:r>
            <a:br>
              <a:rPr lang="en-US" sz="5400" b="1" dirty="0">
                <a:ea typeface="Roboto"/>
                <a:cs typeface="Roboto"/>
                <a:sym typeface="Roboto"/>
              </a:rPr>
            </a:br>
            <a:endParaRPr lang="en-IN" dirty="0"/>
          </a:p>
        </p:txBody>
      </p:sp>
      <p:pic>
        <p:nvPicPr>
          <p:cNvPr id="5122" name="Picture 2">
            <a:extLst>
              <a:ext uri="{FF2B5EF4-FFF2-40B4-BE49-F238E27FC236}">
                <a16:creationId xmlns:a16="http://schemas.microsoft.com/office/drawing/2014/main" id="{80E18F90-B11D-B186-D819-D61AAE5C3C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468084" y="2366963"/>
            <a:ext cx="3255832" cy="3424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105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BAD7-27EE-B990-2FAF-4A668525D297}"/>
              </a:ext>
            </a:extLst>
          </p:cNvPr>
          <p:cNvSpPr>
            <a:spLocks noGrp="1"/>
          </p:cNvSpPr>
          <p:nvPr>
            <p:ph type="title"/>
          </p:nvPr>
        </p:nvSpPr>
        <p:spPr>
          <a:xfrm>
            <a:off x="838199" y="365125"/>
            <a:ext cx="10851293" cy="1776412"/>
          </a:xfrm>
        </p:spPr>
        <p:txBody>
          <a:bodyPr>
            <a:noAutofit/>
          </a:bodyPr>
          <a:lstStyle/>
          <a:p>
            <a:r>
              <a:rPr lang="en-US" sz="3200" b="1" dirty="0">
                <a:ea typeface="Roboto"/>
                <a:cs typeface="Roboto"/>
                <a:sym typeface="Roboto"/>
              </a:rPr>
              <a:t>EDA plots depicting variation in categorical column (What is your current occupation) for those who Converted and those who didn't.</a:t>
            </a:r>
            <a:br>
              <a:rPr lang="en-US" sz="4800" b="1" dirty="0">
                <a:ea typeface="Roboto"/>
                <a:cs typeface="Roboto"/>
                <a:sym typeface="Roboto"/>
              </a:rPr>
            </a:br>
            <a:endParaRPr lang="en-IN" sz="3200" dirty="0"/>
          </a:p>
        </p:txBody>
      </p:sp>
      <p:pic>
        <p:nvPicPr>
          <p:cNvPr id="6146" name="Picture 2">
            <a:extLst>
              <a:ext uri="{FF2B5EF4-FFF2-40B4-BE49-F238E27FC236}">
                <a16:creationId xmlns:a16="http://schemas.microsoft.com/office/drawing/2014/main" id="{C53971C2-92AF-AC75-4128-D1954F5D7F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32183" y="2366963"/>
            <a:ext cx="3527633" cy="3424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673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0D33-8119-C1C0-94C2-58997381CC82}"/>
              </a:ext>
            </a:extLst>
          </p:cNvPr>
          <p:cNvSpPr>
            <a:spLocks noGrp="1"/>
          </p:cNvSpPr>
          <p:nvPr>
            <p:ph type="title"/>
          </p:nvPr>
        </p:nvSpPr>
        <p:spPr>
          <a:xfrm>
            <a:off x="838200" y="365125"/>
            <a:ext cx="10752438" cy="1842616"/>
          </a:xfrm>
        </p:spPr>
        <p:txBody>
          <a:bodyPr>
            <a:noAutofit/>
          </a:bodyPr>
          <a:lstStyle/>
          <a:p>
            <a:r>
              <a:rPr lang="en-US" sz="3200" b="1" kern="1200" dirty="0">
                <a:solidFill>
                  <a:srgbClr val="000000"/>
                </a:solidFill>
                <a:effectLst/>
                <a:latin typeface="Calibri Light" panose="020F0302020204030204" pitchFamily="34" charset="0"/>
                <a:ea typeface="Roboto" panose="02000000000000000000" pitchFamily="2" charset="0"/>
                <a:cs typeface="Roboto" panose="02000000000000000000" pitchFamily="2" charset="0"/>
              </a:rPr>
              <a:t>EDA plots depicting variation in categorical column (Specialization) for those who Converted and those who didn't.</a:t>
            </a:r>
            <a:br>
              <a:rPr lang="en-US" sz="3200" b="1" kern="1200" dirty="0">
                <a:solidFill>
                  <a:srgbClr val="000000"/>
                </a:solidFill>
                <a:effectLst/>
                <a:latin typeface="Calibri Light" panose="020F0302020204030204" pitchFamily="34" charset="0"/>
                <a:ea typeface="Roboto" panose="02000000000000000000" pitchFamily="2" charset="0"/>
                <a:cs typeface="Roboto" panose="02000000000000000000" pitchFamily="2" charset="0"/>
              </a:rPr>
            </a:br>
            <a:endParaRPr lang="en-IN" sz="6600" dirty="0"/>
          </a:p>
        </p:txBody>
      </p:sp>
      <p:pic>
        <p:nvPicPr>
          <p:cNvPr id="7170" name="Picture 2">
            <a:extLst>
              <a:ext uri="{FF2B5EF4-FFF2-40B4-BE49-F238E27FC236}">
                <a16:creationId xmlns:a16="http://schemas.microsoft.com/office/drawing/2014/main" id="{5B824874-447C-2977-F8D7-DADAAF7662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4607" y="2141537"/>
            <a:ext cx="494270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501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789C4-F6C8-A9DE-C362-5791B3913DCD}"/>
              </a:ext>
            </a:extLst>
          </p:cNvPr>
          <p:cNvSpPr>
            <a:spLocks noGrp="1"/>
          </p:cNvSpPr>
          <p:nvPr>
            <p:ph type="title"/>
          </p:nvPr>
        </p:nvSpPr>
        <p:spPr>
          <a:xfrm>
            <a:off x="838199" y="365125"/>
            <a:ext cx="10974860" cy="1776412"/>
          </a:xfrm>
        </p:spPr>
        <p:txBody>
          <a:bodyPr>
            <a:noAutofit/>
          </a:bodyPr>
          <a:lstStyle/>
          <a:p>
            <a:r>
              <a:rPr lang="en-US" sz="3200" b="1" kern="1200" dirty="0">
                <a:solidFill>
                  <a:srgbClr val="000000"/>
                </a:solidFill>
                <a:effectLst/>
                <a:latin typeface="Calibri Light" panose="020F0302020204030204" pitchFamily="34" charset="0"/>
                <a:ea typeface="Roboto" panose="02000000000000000000" pitchFamily="2" charset="0"/>
                <a:cs typeface="Roboto" panose="02000000000000000000" pitchFamily="2" charset="0"/>
              </a:rPr>
              <a:t>EDA plots depicting variation in categorical column (City) for those who Converted and those who didn't.</a:t>
            </a:r>
            <a:br>
              <a:rPr lang="en-US" sz="3200" b="1" kern="1200" dirty="0">
                <a:solidFill>
                  <a:srgbClr val="000000"/>
                </a:solidFill>
                <a:effectLst/>
                <a:latin typeface="Calibri Light" panose="020F0302020204030204" pitchFamily="34" charset="0"/>
                <a:ea typeface="Roboto" panose="02000000000000000000" pitchFamily="2" charset="0"/>
                <a:cs typeface="Roboto" panose="02000000000000000000" pitchFamily="2" charset="0"/>
              </a:rPr>
            </a:br>
            <a:endParaRPr lang="en-IN" sz="6600" dirty="0"/>
          </a:p>
        </p:txBody>
      </p:sp>
      <p:pic>
        <p:nvPicPr>
          <p:cNvPr id="8194" name="Picture 2">
            <a:extLst>
              <a:ext uri="{FF2B5EF4-FFF2-40B4-BE49-F238E27FC236}">
                <a16:creationId xmlns:a16="http://schemas.microsoft.com/office/drawing/2014/main" id="{96587EB6-E8E8-2E40-3EC8-2425FB1FB7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470748" y="2366963"/>
            <a:ext cx="3250503" cy="3424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530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CB9F6-63E0-389D-1983-8B9C5AAA080B}"/>
              </a:ext>
            </a:extLst>
          </p:cNvPr>
          <p:cNvSpPr>
            <a:spLocks noGrp="1"/>
          </p:cNvSpPr>
          <p:nvPr>
            <p:ph type="title"/>
          </p:nvPr>
        </p:nvSpPr>
        <p:spPr>
          <a:xfrm>
            <a:off x="838199" y="365125"/>
            <a:ext cx="10793627" cy="1809664"/>
          </a:xfrm>
        </p:spPr>
        <p:txBody>
          <a:bodyPr>
            <a:noAutofit/>
          </a:bodyPr>
          <a:lstStyle/>
          <a:p>
            <a:r>
              <a:rPr lang="en-US" sz="3200" b="1" kern="1200" dirty="0">
                <a:solidFill>
                  <a:srgbClr val="000000"/>
                </a:solidFill>
                <a:effectLst/>
                <a:latin typeface="Calibri Light" panose="020F0302020204030204" pitchFamily="34" charset="0"/>
                <a:ea typeface="Roboto" panose="02000000000000000000" pitchFamily="2" charset="0"/>
                <a:cs typeface="Roboto" panose="02000000000000000000" pitchFamily="2" charset="0"/>
              </a:rPr>
              <a:t>EDA plots depicting variation in categorical column (Last Activity) for those who Converted and those who didn't.</a:t>
            </a:r>
            <a:br>
              <a:rPr lang="en-US" sz="3200" b="1" kern="1200" dirty="0">
                <a:solidFill>
                  <a:srgbClr val="000000"/>
                </a:solidFill>
                <a:effectLst/>
                <a:latin typeface="Calibri Light" panose="020F0302020204030204" pitchFamily="34" charset="0"/>
                <a:ea typeface="Roboto" panose="02000000000000000000" pitchFamily="2" charset="0"/>
                <a:cs typeface="Roboto" panose="02000000000000000000" pitchFamily="2" charset="0"/>
              </a:rPr>
            </a:br>
            <a:endParaRPr lang="en-IN" sz="6600" dirty="0"/>
          </a:p>
        </p:txBody>
      </p:sp>
      <p:pic>
        <p:nvPicPr>
          <p:cNvPr id="9218" name="Picture 2">
            <a:extLst>
              <a:ext uri="{FF2B5EF4-FFF2-40B4-BE49-F238E27FC236}">
                <a16:creationId xmlns:a16="http://schemas.microsoft.com/office/drawing/2014/main" id="{24225108-01EC-1224-4528-F84382EAB1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473404" y="2366963"/>
            <a:ext cx="3245192" cy="3424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373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9C22-CA55-545C-91D7-EB3EE4683FAF}"/>
              </a:ext>
            </a:extLst>
          </p:cNvPr>
          <p:cNvSpPr>
            <a:spLocks noGrp="1"/>
          </p:cNvSpPr>
          <p:nvPr>
            <p:ph type="title"/>
          </p:nvPr>
        </p:nvSpPr>
        <p:spPr/>
        <p:txBody>
          <a:bodyPr/>
          <a:lstStyle/>
          <a:p>
            <a:r>
              <a:rPr lang="en-US" b="1" dirty="0"/>
              <a:t>Agenda:</a:t>
            </a:r>
            <a:endParaRPr lang="en-IN" dirty="0"/>
          </a:p>
        </p:txBody>
      </p:sp>
      <p:sp>
        <p:nvSpPr>
          <p:cNvPr id="3" name="Content Placeholder 2">
            <a:extLst>
              <a:ext uri="{FF2B5EF4-FFF2-40B4-BE49-F238E27FC236}">
                <a16:creationId xmlns:a16="http://schemas.microsoft.com/office/drawing/2014/main" id="{BF3E5696-DBE2-1FE5-9CAD-7944ACF0C9A8}"/>
              </a:ext>
            </a:extLst>
          </p:cNvPr>
          <p:cNvSpPr>
            <a:spLocks noGrp="1"/>
          </p:cNvSpPr>
          <p:nvPr>
            <p:ph idx="1"/>
          </p:nvPr>
        </p:nvSpPr>
        <p:spPr/>
        <p:txBody>
          <a:bodyPr/>
          <a:lstStyle/>
          <a:p>
            <a:pPr marL="285744" indent="-285744">
              <a:buFont typeface="Arial" panose="020B0604020202020204" pitchFamily="34" charset="0"/>
              <a:buChar char="•"/>
            </a:pPr>
            <a:r>
              <a:rPr lang="en-US" b="0" i="0" dirty="0">
                <a:solidFill>
                  <a:srgbClr val="091E42"/>
                </a:solidFill>
                <a:effectLst/>
              </a:rPr>
              <a:t>The typical lead to successful sale conversion rate at X education is around 30%.</a:t>
            </a:r>
          </a:p>
          <a:p>
            <a:pPr marL="285744" indent="-285744">
              <a:buFont typeface="Arial" panose="020B0604020202020204" pitchFamily="34" charset="0"/>
              <a:buChar char="•"/>
            </a:pPr>
            <a:r>
              <a:rPr lang="en-US" b="0" i="0" dirty="0">
                <a:solidFill>
                  <a:srgbClr val="091E42"/>
                </a:solidFill>
                <a:effectLst/>
              </a:rPr>
              <a:t> Although X Education gets a lot of leads, its lead-to-sale conversion rate is very poor.</a:t>
            </a:r>
          </a:p>
          <a:p>
            <a:pPr marL="285744" indent="-285744">
              <a:buFont typeface="Arial" panose="020B0604020202020204" pitchFamily="34" charset="0"/>
              <a:buChar char="•"/>
            </a:pPr>
            <a:r>
              <a:rPr lang="en-US" b="0" i="0" dirty="0">
                <a:solidFill>
                  <a:srgbClr val="091E42"/>
                </a:solidFill>
                <a:effectLst/>
              </a:rPr>
              <a:t>To make this process more efficient, the company wishes to identify the most potential leads, also known as ‘Hot Leads’.</a:t>
            </a:r>
            <a:endParaRPr lang="en-US" dirty="0">
              <a:solidFill>
                <a:srgbClr val="091E42"/>
              </a:solidFill>
            </a:endParaRPr>
          </a:p>
          <a:p>
            <a:pPr marL="285744" indent="-285744">
              <a:buFont typeface="Arial" panose="020B0604020202020204" pitchFamily="34" charset="0"/>
              <a:buChar char="•"/>
            </a:pPr>
            <a:r>
              <a:rPr lang="en-US" b="0" i="0" dirty="0">
                <a:solidFill>
                  <a:srgbClr val="091E42"/>
                </a:solidFill>
                <a:effectLst/>
              </a:rPr>
              <a:t>The CEO, in particular, has given a ballpark estimate of the target lead conversion rate as being around 80%.</a:t>
            </a:r>
            <a:endParaRPr lang="en-IN" dirty="0"/>
          </a:p>
          <a:p>
            <a:endParaRPr lang="en-IN" dirty="0"/>
          </a:p>
        </p:txBody>
      </p:sp>
    </p:spTree>
    <p:extLst>
      <p:ext uri="{BB962C8B-B14F-4D97-AF65-F5344CB8AC3E}">
        <p14:creationId xmlns:p14="http://schemas.microsoft.com/office/powerpoint/2010/main" val="2576981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189A-67B9-91FD-B0E0-ED2B45A60C4E}"/>
              </a:ext>
            </a:extLst>
          </p:cNvPr>
          <p:cNvSpPr>
            <a:spLocks noGrp="1"/>
          </p:cNvSpPr>
          <p:nvPr>
            <p:ph type="title"/>
          </p:nvPr>
        </p:nvSpPr>
        <p:spPr>
          <a:xfrm>
            <a:off x="838200" y="365125"/>
            <a:ext cx="10727724" cy="1850853"/>
          </a:xfrm>
        </p:spPr>
        <p:txBody>
          <a:bodyPr>
            <a:noAutofit/>
          </a:bodyPr>
          <a:lstStyle/>
          <a:p>
            <a:r>
              <a:rPr lang="en-US" sz="3200" b="1" kern="1200" dirty="0">
                <a:solidFill>
                  <a:srgbClr val="000000"/>
                </a:solidFill>
                <a:effectLst/>
                <a:latin typeface="Calibri Light" panose="020F0302020204030204" pitchFamily="34" charset="0"/>
                <a:ea typeface="Roboto" panose="02000000000000000000" pitchFamily="2" charset="0"/>
                <a:cs typeface="Roboto" panose="02000000000000000000" pitchFamily="2" charset="0"/>
              </a:rPr>
              <a:t>EDA plots depicting variation in categorical column (Lead Source) for those who Converted and those who didn't.</a:t>
            </a:r>
            <a:br>
              <a:rPr lang="en-US" sz="3200" b="1" kern="1200" dirty="0">
                <a:solidFill>
                  <a:srgbClr val="000000"/>
                </a:solidFill>
                <a:effectLst/>
                <a:latin typeface="Calibri Light" panose="020F0302020204030204" pitchFamily="34" charset="0"/>
                <a:ea typeface="Roboto" panose="02000000000000000000" pitchFamily="2" charset="0"/>
                <a:cs typeface="Roboto" panose="02000000000000000000" pitchFamily="2" charset="0"/>
              </a:rPr>
            </a:br>
            <a:endParaRPr lang="en-IN" sz="6600" dirty="0"/>
          </a:p>
        </p:txBody>
      </p:sp>
      <p:pic>
        <p:nvPicPr>
          <p:cNvPr id="10242" name="Picture 2">
            <a:extLst>
              <a:ext uri="{FF2B5EF4-FFF2-40B4-BE49-F238E27FC236}">
                <a16:creationId xmlns:a16="http://schemas.microsoft.com/office/drawing/2014/main" id="{6E456DC8-EBA2-ED01-D52F-3633F2C3B6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297035" y="2366963"/>
            <a:ext cx="3597930" cy="3424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653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03181-DB2C-4D1C-26A8-92CE8D05556D}"/>
              </a:ext>
            </a:extLst>
          </p:cNvPr>
          <p:cNvSpPr>
            <a:spLocks noGrp="1"/>
          </p:cNvSpPr>
          <p:nvPr>
            <p:ph type="title"/>
          </p:nvPr>
        </p:nvSpPr>
        <p:spPr>
          <a:xfrm>
            <a:off x="6674817" y="4168346"/>
            <a:ext cx="3972568" cy="2042985"/>
          </a:xfrm>
        </p:spPr>
        <p:txBody>
          <a:bodyPr>
            <a:noAutofit/>
          </a:bodyPr>
          <a:lstStyle/>
          <a:p>
            <a:pPr marL="0" lvl="0" indent="0" rtl="0">
              <a:spcBef>
                <a:spcPts val="0"/>
              </a:spcBef>
              <a:spcAft>
                <a:spcPts val="0"/>
              </a:spcAft>
            </a:pPr>
            <a:r>
              <a:rPr lang="en-US" sz="2400" b="1" dirty="0">
                <a:latin typeface="+mn-lt"/>
                <a:ea typeface="Roboto"/>
                <a:cs typeface="Roboto"/>
                <a:sym typeface="Roboto"/>
              </a:rPr>
              <a:t>Linear Regression Final Model Parameters</a:t>
            </a:r>
            <a:br>
              <a:rPr lang="en-US" sz="2400" b="1" dirty="0">
                <a:latin typeface="+mn-lt"/>
                <a:ea typeface="Roboto"/>
                <a:cs typeface="Roboto"/>
                <a:sym typeface="Roboto"/>
              </a:rPr>
            </a:br>
            <a:r>
              <a:rPr lang="en-US" sz="2400" b="1" dirty="0">
                <a:latin typeface="+mn-lt"/>
                <a:ea typeface="Roboto"/>
                <a:cs typeface="Roboto"/>
                <a:sym typeface="Roboto"/>
              </a:rPr>
              <a:t>Area under ROC = 0.97</a:t>
            </a:r>
            <a:br>
              <a:rPr lang="en-US" sz="2400" b="1" dirty="0">
                <a:latin typeface="+mn-lt"/>
                <a:ea typeface="Roboto"/>
                <a:cs typeface="Roboto"/>
                <a:sym typeface="Roboto"/>
              </a:rPr>
            </a:br>
            <a:r>
              <a:rPr lang="en-US" sz="2400" b="1" dirty="0">
                <a:latin typeface="+mn-lt"/>
                <a:ea typeface="Roboto"/>
                <a:cs typeface="Roboto"/>
                <a:sym typeface="Roboto"/>
              </a:rPr>
              <a:t>Intermediate cut-off = 0.3</a:t>
            </a:r>
            <a:br>
              <a:rPr lang="en-US" sz="2400" b="1" dirty="0">
                <a:latin typeface="+mn-lt"/>
                <a:ea typeface="Roboto"/>
                <a:cs typeface="Roboto"/>
                <a:sym typeface="Roboto"/>
              </a:rPr>
            </a:br>
            <a:r>
              <a:rPr lang="en-US" sz="2400" b="1" dirty="0">
                <a:latin typeface="+mn-lt"/>
                <a:ea typeface="Roboto"/>
                <a:cs typeface="Roboto"/>
                <a:sym typeface="Roboto"/>
              </a:rPr>
              <a:t>Final cut-off = 0.35</a:t>
            </a:r>
            <a:endParaRPr lang="en-IN" sz="2400" dirty="0">
              <a:latin typeface="+mn-lt"/>
            </a:endParaRPr>
          </a:p>
        </p:txBody>
      </p:sp>
      <p:pic>
        <p:nvPicPr>
          <p:cNvPr id="11266" name="Picture 2">
            <a:extLst>
              <a:ext uri="{FF2B5EF4-FFF2-40B4-BE49-F238E27FC236}">
                <a16:creationId xmlns:a16="http://schemas.microsoft.com/office/drawing/2014/main" id="{50A3262E-B195-93B9-A0F2-2C1931F21F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4973" y="100435"/>
            <a:ext cx="3229449" cy="323633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7484A471-C95A-1F5B-09AD-2951A5A9F2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515" y="100435"/>
            <a:ext cx="4287896" cy="3386419"/>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79966EB2-C184-4659-78A7-41934924A5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48" y="3486854"/>
            <a:ext cx="3972568" cy="2999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512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E33A2-FDF3-7839-D17D-ECFA1E46289B}"/>
              </a:ext>
            </a:extLst>
          </p:cNvPr>
          <p:cNvSpPr>
            <a:spLocks noGrp="1"/>
          </p:cNvSpPr>
          <p:nvPr>
            <p:ph type="title"/>
          </p:nvPr>
        </p:nvSpPr>
        <p:spPr/>
        <p:txBody>
          <a:bodyPr/>
          <a:lstStyle/>
          <a:p>
            <a:r>
              <a:rPr lang="en-US" b="1" dirty="0"/>
              <a:t>Model Performance:</a:t>
            </a:r>
            <a:endParaRPr lang="en-IN" b="1" dirty="0"/>
          </a:p>
        </p:txBody>
      </p:sp>
      <p:sp>
        <p:nvSpPr>
          <p:cNvPr id="3" name="Content Placeholder 2">
            <a:extLst>
              <a:ext uri="{FF2B5EF4-FFF2-40B4-BE49-F238E27FC236}">
                <a16:creationId xmlns:a16="http://schemas.microsoft.com/office/drawing/2014/main" id="{3370675A-B8B6-D87C-E5B5-4677D6970C55}"/>
              </a:ext>
            </a:extLst>
          </p:cNvPr>
          <p:cNvSpPr>
            <a:spLocks noGrp="1"/>
          </p:cNvSpPr>
          <p:nvPr>
            <p:ph idx="1"/>
          </p:nvPr>
        </p:nvSpPr>
        <p:spPr/>
        <p:txBody>
          <a:bodyPr>
            <a:normAutofit fontScale="92500" lnSpcReduction="10000"/>
          </a:bodyPr>
          <a:lstStyle/>
          <a:p>
            <a:pPr marL="0" lvl="0" indent="0" algn="l" rtl="0">
              <a:spcBef>
                <a:spcPts val="0"/>
              </a:spcBef>
              <a:spcAft>
                <a:spcPts val="0"/>
              </a:spcAft>
              <a:buNone/>
            </a:pPr>
            <a:r>
              <a:rPr lang="en-US" sz="3200" dirty="0"/>
              <a:t>Overall accuracy on Test set: 92.76%</a:t>
            </a:r>
            <a:br>
              <a:rPr lang="en-US" sz="3200" dirty="0"/>
            </a:br>
            <a:endParaRPr lang="en-US" sz="3200" dirty="0"/>
          </a:p>
          <a:p>
            <a:pPr marL="0" lvl="0" indent="0" algn="l" rtl="0">
              <a:spcBef>
                <a:spcPts val="1600"/>
              </a:spcBef>
              <a:spcAft>
                <a:spcPts val="0"/>
              </a:spcAft>
              <a:buNone/>
            </a:pPr>
            <a:r>
              <a:rPr lang="en-US" sz="3200" dirty="0"/>
              <a:t>Sensitivity of our logistic regression model: 91.29%</a:t>
            </a:r>
            <a:br>
              <a:rPr lang="en-US" sz="3200" dirty="0"/>
            </a:br>
            <a:endParaRPr lang="en-US" sz="3200" dirty="0"/>
          </a:p>
          <a:p>
            <a:pPr marL="0" lvl="0" indent="0" algn="l" rtl="0">
              <a:spcBef>
                <a:spcPts val="1600"/>
              </a:spcBef>
              <a:spcAft>
                <a:spcPts val="1600"/>
              </a:spcAft>
              <a:buNone/>
            </a:pPr>
            <a:r>
              <a:rPr lang="en-US" sz="3200" dirty="0"/>
              <a:t>Specificity of our logistic regression model: 93.66%</a:t>
            </a:r>
          </a:p>
          <a:p>
            <a:endParaRPr lang="en-IN" dirty="0"/>
          </a:p>
        </p:txBody>
      </p:sp>
    </p:spTree>
    <p:extLst>
      <p:ext uri="{BB962C8B-B14F-4D97-AF65-F5344CB8AC3E}">
        <p14:creationId xmlns:p14="http://schemas.microsoft.com/office/powerpoint/2010/main" val="1434119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BA9F4-5395-3786-3FD7-95AAF993C796}"/>
              </a:ext>
            </a:extLst>
          </p:cNvPr>
          <p:cNvSpPr>
            <a:spLocks noGrp="1"/>
          </p:cNvSpPr>
          <p:nvPr>
            <p:ph type="title"/>
          </p:nvPr>
        </p:nvSpPr>
        <p:spPr/>
        <p:txBody>
          <a:bodyPr/>
          <a:lstStyle/>
          <a:p>
            <a:r>
              <a:rPr lang="en-US" b="1" dirty="0"/>
              <a:t>Business Insights Derived from our Model</a:t>
            </a:r>
            <a:br>
              <a:rPr lang="en-US" b="1" dirty="0"/>
            </a:br>
            <a:endParaRPr lang="en-IN" b="1" dirty="0"/>
          </a:p>
        </p:txBody>
      </p:sp>
      <p:sp>
        <p:nvSpPr>
          <p:cNvPr id="3" name="Content Placeholder 2">
            <a:extLst>
              <a:ext uri="{FF2B5EF4-FFF2-40B4-BE49-F238E27FC236}">
                <a16:creationId xmlns:a16="http://schemas.microsoft.com/office/drawing/2014/main" id="{3EB4216C-94BE-BD19-87C4-7A010AB5349A}"/>
              </a:ext>
            </a:extLst>
          </p:cNvPr>
          <p:cNvSpPr>
            <a:spLocks noGrp="1"/>
          </p:cNvSpPr>
          <p:nvPr>
            <p:ph idx="1"/>
          </p:nvPr>
        </p:nvSpPr>
        <p:spPr/>
        <p:txBody>
          <a:bodyPr>
            <a:normAutofit fontScale="70000" lnSpcReduction="20000"/>
          </a:bodyPr>
          <a:lstStyle/>
          <a:p>
            <a:pPr marL="0" indent="0">
              <a:buNone/>
            </a:pPr>
            <a:r>
              <a:rPr lang="en-US" sz="3200" dirty="0"/>
              <a:t>Top variables in model, that should be focused are: </a:t>
            </a:r>
          </a:p>
          <a:p>
            <a:r>
              <a:rPr lang="en-IN" sz="3200" i="0" dirty="0">
                <a:solidFill>
                  <a:srgbClr val="000000"/>
                </a:solidFill>
                <a:effectLst/>
              </a:rPr>
              <a:t>Tags_Closed by Horizzon</a:t>
            </a:r>
          </a:p>
          <a:p>
            <a:r>
              <a:rPr lang="en-US" sz="3200" i="0" dirty="0">
                <a:solidFill>
                  <a:srgbClr val="000000"/>
                </a:solidFill>
                <a:effectLst/>
              </a:rPr>
              <a:t>Last Activity_Olark Chat Conversation</a:t>
            </a:r>
          </a:p>
          <a:p>
            <a:r>
              <a:rPr lang="en-IN" sz="3200" i="0" dirty="0">
                <a:solidFill>
                  <a:srgbClr val="000000"/>
                </a:solidFill>
                <a:effectLst/>
              </a:rPr>
              <a:t>Tags_Lost to EINS</a:t>
            </a:r>
          </a:p>
          <a:p>
            <a:r>
              <a:rPr lang="en-US" sz="3200" i="0" dirty="0">
                <a:solidFill>
                  <a:srgbClr val="000000"/>
                </a:solidFill>
                <a:effectLst/>
              </a:rPr>
              <a:t>Tags_Interested in other courses (Negative impact)</a:t>
            </a:r>
            <a:endParaRPr lang="en-IN" sz="4400" i="0" dirty="0">
              <a:solidFill>
                <a:srgbClr val="000000"/>
              </a:solidFill>
              <a:effectLst/>
            </a:endParaRPr>
          </a:p>
          <a:p>
            <a:r>
              <a:rPr lang="en-IN" sz="3200" i="0" dirty="0">
                <a:solidFill>
                  <a:srgbClr val="000000"/>
                </a:solidFill>
                <a:effectLst/>
              </a:rPr>
              <a:t>Tags_Not Interested (Negative impact)</a:t>
            </a:r>
          </a:p>
          <a:p>
            <a:r>
              <a:rPr lang="en-IN" sz="3200" i="0" dirty="0">
                <a:solidFill>
                  <a:srgbClr val="000000"/>
                </a:solidFill>
                <a:effectLst/>
              </a:rPr>
              <a:t>Tags_Ringing (Negative impact)</a:t>
            </a:r>
            <a:endParaRPr lang="en-IN" sz="4400" dirty="0"/>
          </a:p>
        </p:txBody>
      </p:sp>
    </p:spTree>
    <p:extLst>
      <p:ext uri="{BB962C8B-B14F-4D97-AF65-F5344CB8AC3E}">
        <p14:creationId xmlns:p14="http://schemas.microsoft.com/office/powerpoint/2010/main" val="1718291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88E35-8AD7-99AC-7FA9-4C8C82BD0516}"/>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E1456164-95E9-CC2C-4C5A-E9CE6293E460}"/>
              </a:ext>
            </a:extLst>
          </p:cNvPr>
          <p:cNvSpPr>
            <a:spLocks noGrp="1"/>
          </p:cNvSpPr>
          <p:nvPr>
            <p:ph idx="1"/>
          </p:nvPr>
        </p:nvSpPr>
        <p:spPr/>
        <p:txBody>
          <a:bodyPr>
            <a:normAutofit fontScale="92500" lnSpcReduction="20000"/>
          </a:bodyPr>
          <a:lstStyle/>
          <a:p>
            <a:pPr marL="0" lvl="0" indent="0" algn="l" rtl="0">
              <a:spcBef>
                <a:spcPts val="0"/>
              </a:spcBef>
              <a:spcAft>
                <a:spcPts val="0"/>
              </a:spcAft>
              <a:buNone/>
            </a:pPr>
            <a:r>
              <a:rPr lang="en-US" sz="3200" dirty="0"/>
              <a:t>Our Logistic Regression Model is decent and accurate enough, when compared to the model derived using PCA, with 92.76% Accuracy on Test Set, 91.29% Sensitivity and 93.66% Specificity. We can vary these parameters by varying the cut-off value and thus predict Hot leads based on scenarios like availability of extra resources and vice-versa.</a:t>
            </a:r>
          </a:p>
          <a:p>
            <a:endParaRPr lang="en-IN" dirty="0"/>
          </a:p>
        </p:txBody>
      </p:sp>
    </p:spTree>
    <p:extLst>
      <p:ext uri="{BB962C8B-B14F-4D97-AF65-F5344CB8AC3E}">
        <p14:creationId xmlns:p14="http://schemas.microsoft.com/office/powerpoint/2010/main" val="814308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683FB-8CF1-9424-A172-70B38E41DC28}"/>
              </a:ext>
            </a:extLst>
          </p:cNvPr>
          <p:cNvSpPr>
            <a:spLocks noGrp="1"/>
          </p:cNvSpPr>
          <p:nvPr>
            <p:ph type="title"/>
          </p:nvPr>
        </p:nvSpPr>
        <p:spPr/>
        <p:txBody>
          <a:bodyPr/>
          <a:lstStyle/>
          <a:p>
            <a:r>
              <a:rPr lang="en-US" b="1" dirty="0"/>
              <a:t>Objectives:</a:t>
            </a:r>
            <a:endParaRPr lang="en-IN" b="1" dirty="0"/>
          </a:p>
        </p:txBody>
      </p:sp>
      <p:sp>
        <p:nvSpPr>
          <p:cNvPr id="3" name="Content Placeholder 2">
            <a:extLst>
              <a:ext uri="{FF2B5EF4-FFF2-40B4-BE49-F238E27FC236}">
                <a16:creationId xmlns:a16="http://schemas.microsoft.com/office/drawing/2014/main" id="{8B10F0D3-AC82-E06E-B813-4DC9E34E5B8B}"/>
              </a:ext>
            </a:extLst>
          </p:cNvPr>
          <p:cNvSpPr>
            <a:spLocks noGrp="1"/>
          </p:cNvSpPr>
          <p:nvPr>
            <p:ph idx="1"/>
          </p:nvPr>
        </p:nvSpPr>
        <p:spPr/>
        <p:txBody>
          <a:bodyPr/>
          <a:lstStyle/>
          <a:p>
            <a:r>
              <a:rPr lang="en-US" dirty="0"/>
              <a:t>Our goal is to increase the conversion rate to around 80%.</a:t>
            </a:r>
          </a:p>
          <a:p>
            <a:r>
              <a:rPr lang="en-US" dirty="0"/>
              <a:t>Develop a logistic regression model to assign a lead score between 0 and 100 to each lead, which the organization may use to target potential leads.</a:t>
            </a:r>
          </a:p>
          <a:p>
            <a:r>
              <a:rPr lang="en-US" dirty="0"/>
              <a:t>There are certain more issues posed by the company that your model should be able to handle if the company's requirements alter in the future, so you will need to address these as well.</a:t>
            </a:r>
            <a:endParaRPr lang="en-IN" dirty="0"/>
          </a:p>
        </p:txBody>
      </p:sp>
    </p:spTree>
    <p:extLst>
      <p:ext uri="{BB962C8B-B14F-4D97-AF65-F5344CB8AC3E}">
        <p14:creationId xmlns:p14="http://schemas.microsoft.com/office/powerpoint/2010/main" val="1210745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A6A7-CE5E-AF0F-A24F-C47C9A42BCE6}"/>
              </a:ext>
            </a:extLst>
          </p:cNvPr>
          <p:cNvSpPr>
            <a:spLocks noGrp="1"/>
          </p:cNvSpPr>
          <p:nvPr>
            <p:ph type="title"/>
          </p:nvPr>
        </p:nvSpPr>
        <p:spPr/>
        <p:txBody>
          <a:bodyPr/>
          <a:lstStyle/>
          <a:p>
            <a:r>
              <a:rPr lang="en-US" b="1" dirty="0"/>
              <a:t>Background:</a:t>
            </a:r>
            <a:endParaRPr lang="en-IN" b="1" dirty="0"/>
          </a:p>
        </p:txBody>
      </p:sp>
      <p:sp>
        <p:nvSpPr>
          <p:cNvPr id="3" name="Content Placeholder 2">
            <a:extLst>
              <a:ext uri="{FF2B5EF4-FFF2-40B4-BE49-F238E27FC236}">
                <a16:creationId xmlns:a16="http://schemas.microsoft.com/office/drawing/2014/main" id="{B27790D3-D47B-94CE-71D6-DCB76392D62F}"/>
              </a:ext>
            </a:extLst>
          </p:cNvPr>
          <p:cNvSpPr>
            <a:spLocks noGrp="1"/>
          </p:cNvSpPr>
          <p:nvPr>
            <p:ph idx="1"/>
          </p:nvPr>
        </p:nvSpPr>
        <p:spPr/>
        <p:txBody>
          <a:bodyPr>
            <a:normAutofit fontScale="77500" lnSpcReduction="20000"/>
          </a:bodyPr>
          <a:lstStyle/>
          <a:p>
            <a:pPr marL="457189" indent="-342891">
              <a:spcBef>
                <a:spcPts val="0"/>
              </a:spcBef>
              <a:buSzPts val="1800"/>
              <a:buFont typeface="Verdana"/>
              <a:buChar char="●"/>
            </a:pPr>
            <a:r>
              <a:rPr lang="en-US" sz="3600" dirty="0">
                <a:ea typeface="Verdana"/>
                <a:cs typeface="Verdana"/>
                <a:sym typeface="Verdana"/>
              </a:rPr>
              <a:t>X Education , An education company named sells online courses to industry professionals</a:t>
            </a:r>
          </a:p>
          <a:p>
            <a:pPr marL="457189" indent="-342891">
              <a:spcBef>
                <a:spcPts val="0"/>
              </a:spcBef>
              <a:buSzPts val="1800"/>
              <a:buFont typeface="Verdana"/>
              <a:buChar char="●"/>
            </a:pPr>
            <a:r>
              <a:rPr lang="en-US" sz="3600" dirty="0">
                <a:ea typeface="Verdana"/>
                <a:cs typeface="Verdana"/>
                <a:sym typeface="Verdana"/>
              </a:rPr>
              <a:t>Many interested professionals land on their website</a:t>
            </a:r>
          </a:p>
          <a:p>
            <a:pPr marL="457189" indent="-342891">
              <a:spcBef>
                <a:spcPts val="0"/>
              </a:spcBef>
              <a:buSzPts val="1800"/>
              <a:buFont typeface="Verdana"/>
              <a:buChar char="●"/>
            </a:pPr>
            <a:r>
              <a:rPr lang="en-US" sz="3600" dirty="0">
                <a:ea typeface="Verdana"/>
                <a:cs typeface="Verdana"/>
                <a:sym typeface="Verdana"/>
              </a:rPr>
              <a:t>The company markets its courses on several websites like Google. Once these people land on the website, they might browse the courses or fill up a form for the course or watch some videos</a:t>
            </a:r>
          </a:p>
          <a:p>
            <a:endParaRPr lang="en-IN" dirty="0"/>
          </a:p>
        </p:txBody>
      </p:sp>
    </p:spTree>
    <p:extLst>
      <p:ext uri="{BB962C8B-B14F-4D97-AF65-F5344CB8AC3E}">
        <p14:creationId xmlns:p14="http://schemas.microsoft.com/office/powerpoint/2010/main" val="4113987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908A-6825-6ECB-8B48-B30EA4618ACE}"/>
              </a:ext>
            </a:extLst>
          </p:cNvPr>
          <p:cNvSpPr>
            <a:spLocks noGrp="1"/>
          </p:cNvSpPr>
          <p:nvPr>
            <p:ph type="title"/>
          </p:nvPr>
        </p:nvSpPr>
        <p:spPr/>
        <p:txBody>
          <a:bodyPr/>
          <a:lstStyle/>
          <a:p>
            <a:r>
              <a:rPr lang="en-US" b="1" dirty="0"/>
              <a:t>Background:</a:t>
            </a:r>
            <a:endParaRPr lang="en-IN" b="1" dirty="0"/>
          </a:p>
        </p:txBody>
      </p:sp>
      <p:sp>
        <p:nvSpPr>
          <p:cNvPr id="3" name="Content Placeholder 2">
            <a:extLst>
              <a:ext uri="{FF2B5EF4-FFF2-40B4-BE49-F238E27FC236}">
                <a16:creationId xmlns:a16="http://schemas.microsoft.com/office/drawing/2014/main" id="{5ADDB3F3-AB8C-0E49-37B8-4558BF6650A8}"/>
              </a:ext>
            </a:extLst>
          </p:cNvPr>
          <p:cNvSpPr>
            <a:spLocks noGrp="1"/>
          </p:cNvSpPr>
          <p:nvPr>
            <p:ph idx="1"/>
          </p:nvPr>
        </p:nvSpPr>
        <p:spPr/>
        <p:txBody>
          <a:bodyPr>
            <a:normAutofit fontScale="70000" lnSpcReduction="20000"/>
          </a:bodyPr>
          <a:lstStyle/>
          <a:p>
            <a:pPr marL="457189" indent="-342891">
              <a:spcBef>
                <a:spcPts val="0"/>
              </a:spcBef>
              <a:buSzPts val="1800"/>
              <a:buFont typeface="Verdana"/>
              <a:buChar char="●"/>
            </a:pPr>
            <a:r>
              <a:rPr lang="en-US" sz="3600" dirty="0">
                <a:ea typeface="Verdana"/>
                <a:cs typeface="Verdana"/>
                <a:sym typeface="Verdana"/>
              </a:rPr>
              <a:t>When these people fill up a form providing their email address or phone number, they are classified to be a lead</a:t>
            </a:r>
          </a:p>
          <a:p>
            <a:pPr marL="457189" indent="-342891">
              <a:spcBef>
                <a:spcPts val="0"/>
              </a:spcBef>
              <a:buSzPts val="1800"/>
              <a:buFont typeface="Verdana"/>
              <a:buChar char="●"/>
            </a:pPr>
            <a:r>
              <a:rPr lang="en-US" sz="3600" dirty="0">
                <a:ea typeface="Verdana"/>
                <a:cs typeface="Verdana"/>
                <a:sym typeface="Verdana"/>
              </a:rPr>
              <a:t>Once these leads are acquired, employees from the sales team start making calls, writing emails, etc. Through this process, some of the leads get converted while most do not</a:t>
            </a:r>
          </a:p>
          <a:p>
            <a:pPr marL="457189" indent="-342891">
              <a:spcBef>
                <a:spcPts val="0"/>
              </a:spcBef>
              <a:buSzPts val="1800"/>
              <a:buChar char="●"/>
            </a:pPr>
            <a:r>
              <a:rPr lang="en-US" sz="3600" dirty="0">
                <a:ea typeface="Verdana"/>
                <a:cs typeface="Verdana"/>
                <a:sym typeface="Verdana"/>
              </a:rPr>
              <a:t>The typical lead conversion rate at X education is around 30%</a:t>
            </a:r>
            <a:br>
              <a:rPr lang="en-US" sz="3600" dirty="0"/>
            </a:br>
            <a:endParaRPr lang="en-US" sz="3600" dirty="0"/>
          </a:p>
          <a:p>
            <a:endParaRPr lang="en-IN" dirty="0"/>
          </a:p>
        </p:txBody>
      </p:sp>
    </p:spTree>
    <p:extLst>
      <p:ext uri="{BB962C8B-B14F-4D97-AF65-F5344CB8AC3E}">
        <p14:creationId xmlns:p14="http://schemas.microsoft.com/office/powerpoint/2010/main" val="3496338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ECD59-D5E2-B72B-9213-4D842E2A9632}"/>
              </a:ext>
            </a:extLst>
          </p:cNvPr>
          <p:cNvSpPr>
            <a:spLocks noGrp="1"/>
          </p:cNvSpPr>
          <p:nvPr>
            <p:ph type="title"/>
          </p:nvPr>
        </p:nvSpPr>
        <p:spPr/>
        <p:txBody>
          <a:bodyPr/>
          <a:lstStyle/>
          <a:p>
            <a:r>
              <a:rPr lang="en-US" b="1" dirty="0"/>
              <a:t>Lead – Conversion Process</a:t>
            </a:r>
            <a:endParaRPr lang="en-IN" b="1" dirty="0"/>
          </a:p>
        </p:txBody>
      </p:sp>
      <p:graphicFrame>
        <p:nvGraphicFramePr>
          <p:cNvPr id="4" name="Content Placeholder 3">
            <a:extLst>
              <a:ext uri="{FF2B5EF4-FFF2-40B4-BE49-F238E27FC236}">
                <a16:creationId xmlns:a16="http://schemas.microsoft.com/office/drawing/2014/main" id="{37333D57-85CC-6A00-376C-304F5B247D86}"/>
              </a:ext>
            </a:extLst>
          </p:cNvPr>
          <p:cNvGraphicFramePr>
            <a:graphicFrameLocks noGrp="1"/>
          </p:cNvGraphicFramePr>
          <p:nvPr>
            <p:ph idx="1"/>
            <p:extLst>
              <p:ext uri="{D42A27DB-BD31-4B8C-83A1-F6EECF244321}">
                <p14:modId xmlns:p14="http://schemas.microsoft.com/office/powerpoint/2010/main" val="4275719006"/>
              </p:ext>
            </p:extLst>
          </p:nvPr>
        </p:nvGraphicFramePr>
        <p:xfrm>
          <a:off x="914400" y="2366963"/>
          <a:ext cx="10363200" cy="342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8460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B478-46B0-0518-A115-398A1C0AC8C6}"/>
              </a:ext>
            </a:extLst>
          </p:cNvPr>
          <p:cNvSpPr>
            <a:spLocks noGrp="1"/>
          </p:cNvSpPr>
          <p:nvPr>
            <p:ph type="title"/>
          </p:nvPr>
        </p:nvSpPr>
        <p:spPr/>
        <p:txBody>
          <a:bodyPr/>
          <a:lstStyle/>
          <a:p>
            <a:r>
              <a:rPr lang="en-IN" b="1" dirty="0"/>
              <a:t>Data Sources:</a:t>
            </a:r>
          </a:p>
        </p:txBody>
      </p:sp>
      <p:sp>
        <p:nvSpPr>
          <p:cNvPr id="3" name="Content Placeholder 2">
            <a:extLst>
              <a:ext uri="{FF2B5EF4-FFF2-40B4-BE49-F238E27FC236}">
                <a16:creationId xmlns:a16="http://schemas.microsoft.com/office/drawing/2014/main" id="{ED0B0412-243E-EBAA-9D4E-9A2120799702}"/>
              </a:ext>
            </a:extLst>
          </p:cNvPr>
          <p:cNvSpPr>
            <a:spLocks noGrp="1"/>
          </p:cNvSpPr>
          <p:nvPr>
            <p:ph idx="1"/>
          </p:nvPr>
        </p:nvSpPr>
        <p:spPr>
          <a:xfrm>
            <a:off x="913774" y="2367093"/>
            <a:ext cx="10630525" cy="4033707"/>
          </a:xfrm>
        </p:spPr>
        <p:txBody>
          <a:bodyPr>
            <a:noAutofit/>
          </a:bodyPr>
          <a:lstStyle/>
          <a:p>
            <a:pPr marL="0" indent="0">
              <a:buNone/>
            </a:pPr>
            <a:r>
              <a:rPr lang="en-US" sz="2400" b="0" i="0" dirty="0">
                <a:solidFill>
                  <a:srgbClr val="091E42"/>
                </a:solidFill>
                <a:effectLst/>
              </a:rPr>
              <a:t>You were given a leads dataset from the past that contained approximately 9000 data points. This dataset consists of various attributes such as Lead Source, Total Time Spent on the Website, Total Visits, Last Activity, etc., which may or may not be useful in ultimately deciding whether a lead will be converted or not. The target variable, in this case, is the column ‘Converted’, which tells whether a past lead was converted or not, where 1 means it was converted and 0 means it wasn’t converted.</a:t>
            </a:r>
            <a:endParaRPr lang="en-IN" sz="3200" dirty="0"/>
          </a:p>
        </p:txBody>
      </p:sp>
    </p:spTree>
    <p:extLst>
      <p:ext uri="{BB962C8B-B14F-4D97-AF65-F5344CB8AC3E}">
        <p14:creationId xmlns:p14="http://schemas.microsoft.com/office/powerpoint/2010/main" val="776046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21CB-A2D9-2481-D0B0-251C65FCF046}"/>
              </a:ext>
            </a:extLst>
          </p:cNvPr>
          <p:cNvSpPr>
            <a:spLocks noGrp="1"/>
          </p:cNvSpPr>
          <p:nvPr>
            <p:ph type="title"/>
          </p:nvPr>
        </p:nvSpPr>
        <p:spPr/>
        <p:txBody>
          <a:bodyPr/>
          <a:lstStyle/>
          <a:p>
            <a:r>
              <a:rPr lang="en-IN" b="1" dirty="0"/>
              <a:t>Implementation:</a:t>
            </a:r>
          </a:p>
        </p:txBody>
      </p:sp>
      <p:graphicFrame>
        <p:nvGraphicFramePr>
          <p:cNvPr id="4" name="Content Placeholder 3">
            <a:extLst>
              <a:ext uri="{FF2B5EF4-FFF2-40B4-BE49-F238E27FC236}">
                <a16:creationId xmlns:a16="http://schemas.microsoft.com/office/drawing/2014/main" id="{99991C80-3975-C2AD-C405-9417DBD3A6DA}"/>
              </a:ext>
            </a:extLst>
          </p:cNvPr>
          <p:cNvGraphicFramePr>
            <a:graphicFrameLocks noGrp="1"/>
          </p:cNvGraphicFramePr>
          <p:nvPr>
            <p:ph idx="1"/>
            <p:extLst>
              <p:ext uri="{D42A27DB-BD31-4B8C-83A1-F6EECF244321}">
                <p14:modId xmlns:p14="http://schemas.microsoft.com/office/powerpoint/2010/main" val="2505990160"/>
              </p:ext>
            </p:extLst>
          </p:nvPr>
        </p:nvGraphicFramePr>
        <p:xfrm>
          <a:off x="914400" y="2366963"/>
          <a:ext cx="10363200" cy="342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41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8994-A17B-82F9-6D4F-824B93D38AA8}"/>
              </a:ext>
            </a:extLst>
          </p:cNvPr>
          <p:cNvSpPr>
            <a:spLocks noGrp="1"/>
          </p:cNvSpPr>
          <p:nvPr>
            <p:ph type="title"/>
          </p:nvPr>
        </p:nvSpPr>
        <p:spPr/>
        <p:txBody>
          <a:bodyPr/>
          <a:lstStyle/>
          <a:p>
            <a:r>
              <a:rPr lang="en-IN" b="1" dirty="0"/>
              <a:t>Implementation:</a:t>
            </a:r>
          </a:p>
        </p:txBody>
      </p:sp>
      <p:graphicFrame>
        <p:nvGraphicFramePr>
          <p:cNvPr id="4" name="Content Placeholder 3">
            <a:extLst>
              <a:ext uri="{FF2B5EF4-FFF2-40B4-BE49-F238E27FC236}">
                <a16:creationId xmlns:a16="http://schemas.microsoft.com/office/drawing/2014/main" id="{3431DAE5-CE3B-6697-F8F8-3D406E6287F1}"/>
              </a:ext>
            </a:extLst>
          </p:cNvPr>
          <p:cNvGraphicFramePr>
            <a:graphicFrameLocks noGrp="1"/>
          </p:cNvGraphicFramePr>
          <p:nvPr>
            <p:ph idx="1"/>
            <p:extLst>
              <p:ext uri="{D42A27DB-BD31-4B8C-83A1-F6EECF244321}">
                <p14:modId xmlns:p14="http://schemas.microsoft.com/office/powerpoint/2010/main" val="2726602885"/>
              </p:ext>
            </p:extLst>
          </p:nvPr>
        </p:nvGraphicFramePr>
        <p:xfrm>
          <a:off x="914400" y="2366964"/>
          <a:ext cx="10295792" cy="3321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783250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497</TotalTime>
  <Words>978</Words>
  <Application>Microsoft Office PowerPoint</Application>
  <PresentationFormat>Widescreen</PresentationFormat>
  <Paragraphs>73</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Roboto</vt:lpstr>
      <vt:lpstr>Tw Cen MT</vt:lpstr>
      <vt:lpstr>Verdana</vt:lpstr>
      <vt:lpstr>Droplet</vt:lpstr>
      <vt:lpstr>X Education – Lead Scoring                       Case Study</vt:lpstr>
      <vt:lpstr>Agenda:</vt:lpstr>
      <vt:lpstr>Objectives:</vt:lpstr>
      <vt:lpstr>Background:</vt:lpstr>
      <vt:lpstr>Background:</vt:lpstr>
      <vt:lpstr>Lead – Conversion Process</vt:lpstr>
      <vt:lpstr>Data Sources:</vt:lpstr>
      <vt:lpstr>Implementation:</vt:lpstr>
      <vt:lpstr>Implementation:</vt:lpstr>
      <vt:lpstr>Visual Analysis</vt:lpstr>
      <vt:lpstr>EDA plots depicting variation in numerical columns for those who Converted and those who didn't. </vt:lpstr>
      <vt:lpstr>EDA plots depicting correlation (Heat Map) of all selected numerical columns. </vt:lpstr>
      <vt:lpstr>EDA plots depicting variation in categorical column (Lead Auality) for those who Converted and those who didn't. </vt:lpstr>
      <vt:lpstr>EDA plots depicting variation in categorical column (Tags) for those who Converted and those who didn't. </vt:lpstr>
      <vt:lpstr>EDA plots depicting variation in categorical column (Lead Profile) for those who Converted and those who didn't. </vt:lpstr>
      <vt:lpstr>EDA plots depicting variation in categorical column (What is your current occupation) for those who Converted and those who didn't. </vt:lpstr>
      <vt:lpstr>EDA plots depicting variation in categorical column (Specialization) for those who Converted and those who didn't. </vt:lpstr>
      <vt:lpstr>EDA plots depicting variation in categorical column (City) for those who Converted and those who didn't. </vt:lpstr>
      <vt:lpstr>EDA plots depicting variation in categorical column (Last Activity) for those who Converted and those who didn't. </vt:lpstr>
      <vt:lpstr>EDA plots depicting variation in categorical column (Lead Source) for those who Converted and those who didn't. </vt:lpstr>
      <vt:lpstr>Linear Regression Final Model Parameters Area under ROC = 0.97 Intermediate cut-off = 0.3 Final cut-off = 0.35</vt:lpstr>
      <vt:lpstr>Model Performance:</vt:lpstr>
      <vt:lpstr>Business Insights Derived from our Model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Education – Lead Scoring                       Case Study</dc:title>
  <dc:creator>Gnyanesh Kanchetti</dc:creator>
  <cp:lastModifiedBy>Gnyanesh Kanchetti</cp:lastModifiedBy>
  <cp:revision>10</cp:revision>
  <dcterms:created xsi:type="dcterms:W3CDTF">2023-06-30T12:34:34Z</dcterms:created>
  <dcterms:modified xsi:type="dcterms:W3CDTF">2023-07-02T17:19:29Z</dcterms:modified>
</cp:coreProperties>
</file>