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906000" cy="6858000" type="A4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894" y="-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성" userId="aaaee488c06fbb02" providerId="LiveId" clId="{27F514DF-A580-4D02-AB6E-730D9C02861F}"/>
    <pc:docChg chg="undo custSel modSld">
      <pc:chgData name="민성" userId="aaaee488c06fbb02" providerId="LiveId" clId="{27F514DF-A580-4D02-AB6E-730D9C02861F}" dt="2021-11-09T12:38:27.389" v="256" actId="2711"/>
      <pc:docMkLst>
        <pc:docMk/>
      </pc:docMkLst>
      <pc:sldChg chg="modSp mod">
        <pc:chgData name="민성" userId="aaaee488c06fbb02" providerId="LiveId" clId="{27F514DF-A580-4D02-AB6E-730D9C02861F}" dt="2021-11-09T12:22:50.751" v="225" actId="20577"/>
        <pc:sldMkLst>
          <pc:docMk/>
          <pc:sldMk cId="0" sldId="257"/>
        </pc:sldMkLst>
        <pc:spChg chg="mod">
          <ac:chgData name="민성" userId="aaaee488c06fbb02" providerId="LiveId" clId="{27F514DF-A580-4D02-AB6E-730D9C02861F}" dt="2021-11-09T12:22:50.751" v="225" actId="20577"/>
          <ac:spMkLst>
            <pc:docMk/>
            <pc:sldMk cId="0" sldId="257"/>
            <ac:spMk id="89" creationId="{00000000-0000-0000-0000-000000000000}"/>
          </ac:spMkLst>
        </pc:spChg>
      </pc:sldChg>
      <pc:sldChg chg="modSp mod">
        <pc:chgData name="민성" userId="aaaee488c06fbb02" providerId="LiveId" clId="{27F514DF-A580-4D02-AB6E-730D9C02861F}" dt="2021-11-09T12:19:55.401" v="12" actId="20577"/>
        <pc:sldMkLst>
          <pc:docMk/>
          <pc:sldMk cId="0" sldId="258"/>
        </pc:sldMkLst>
        <pc:spChg chg="mod">
          <ac:chgData name="민성" userId="aaaee488c06fbb02" providerId="LiveId" clId="{27F514DF-A580-4D02-AB6E-730D9C02861F}" dt="2021-11-09T12:19:13.760" v="1" actId="27636"/>
          <ac:spMkLst>
            <pc:docMk/>
            <pc:sldMk cId="0" sldId="258"/>
            <ac:spMk id="103" creationId="{00000000-0000-0000-0000-000000000000}"/>
          </ac:spMkLst>
        </pc:spChg>
        <pc:spChg chg="mod">
          <ac:chgData name="민성" userId="aaaee488c06fbb02" providerId="LiveId" clId="{27F514DF-A580-4D02-AB6E-730D9C02861F}" dt="2021-11-09T12:19:19.009" v="3" actId="27636"/>
          <ac:spMkLst>
            <pc:docMk/>
            <pc:sldMk cId="0" sldId="258"/>
            <ac:spMk id="104" creationId="{00000000-0000-0000-0000-000000000000}"/>
          </ac:spMkLst>
        </pc:spChg>
        <pc:spChg chg="mod">
          <ac:chgData name="민성" userId="aaaee488c06fbb02" providerId="LiveId" clId="{27F514DF-A580-4D02-AB6E-730D9C02861F}" dt="2021-11-09T12:19:38.463" v="8" actId="255"/>
          <ac:spMkLst>
            <pc:docMk/>
            <pc:sldMk cId="0" sldId="258"/>
            <ac:spMk id="105" creationId="{00000000-0000-0000-0000-000000000000}"/>
          </ac:spMkLst>
        </pc:spChg>
        <pc:spChg chg="mod">
          <ac:chgData name="민성" userId="aaaee488c06fbb02" providerId="LiveId" clId="{27F514DF-A580-4D02-AB6E-730D9C02861F}" dt="2021-11-09T12:19:55.401" v="12" actId="20577"/>
          <ac:spMkLst>
            <pc:docMk/>
            <pc:sldMk cId="0" sldId="258"/>
            <ac:spMk id="106" creationId="{00000000-0000-0000-0000-000000000000}"/>
          </ac:spMkLst>
        </pc:spChg>
        <pc:picChg chg="mod">
          <ac:chgData name="민성" userId="aaaee488c06fbb02" providerId="LiveId" clId="{27F514DF-A580-4D02-AB6E-730D9C02861F}" dt="2021-11-09T12:19:41.088" v="9" actId="1076"/>
          <ac:picMkLst>
            <pc:docMk/>
            <pc:sldMk cId="0" sldId="258"/>
            <ac:picMk id="120" creationId="{00000000-0000-0000-0000-000000000000}"/>
          </ac:picMkLst>
        </pc:picChg>
      </pc:sldChg>
      <pc:sldChg chg="modSp mod">
        <pc:chgData name="민성" userId="aaaee488c06fbb02" providerId="LiveId" clId="{27F514DF-A580-4D02-AB6E-730D9C02861F}" dt="2021-11-09T12:24:55.290" v="233" actId="20577"/>
        <pc:sldMkLst>
          <pc:docMk/>
          <pc:sldMk cId="0" sldId="260"/>
        </pc:sldMkLst>
        <pc:graphicFrameChg chg="mod modGraphic">
          <ac:chgData name="민성" userId="aaaee488c06fbb02" providerId="LiveId" clId="{27F514DF-A580-4D02-AB6E-730D9C02861F}" dt="2021-11-09T12:24:55.290" v="233" actId="20577"/>
          <ac:graphicFrameMkLst>
            <pc:docMk/>
            <pc:sldMk cId="0" sldId="260"/>
            <ac:graphicFrameMk id="143" creationId="{00000000-0000-0000-0000-000000000000}"/>
          </ac:graphicFrameMkLst>
        </pc:graphicFrameChg>
        <pc:graphicFrameChg chg="mod">
          <ac:chgData name="민성" userId="aaaee488c06fbb02" providerId="LiveId" clId="{27F514DF-A580-4D02-AB6E-730D9C02861F}" dt="2021-11-09T12:20:26.188" v="52" actId="1036"/>
          <ac:graphicFrameMkLst>
            <pc:docMk/>
            <pc:sldMk cId="0" sldId="260"/>
            <ac:graphicFrameMk id="144" creationId="{00000000-0000-0000-0000-000000000000}"/>
          </ac:graphicFrameMkLst>
        </pc:graphicFrameChg>
        <pc:graphicFrameChg chg="mod">
          <ac:chgData name="민성" userId="aaaee488c06fbb02" providerId="LiveId" clId="{27F514DF-A580-4D02-AB6E-730D9C02861F}" dt="2021-11-09T12:20:26.188" v="52" actId="1036"/>
          <ac:graphicFrameMkLst>
            <pc:docMk/>
            <pc:sldMk cId="0" sldId="260"/>
            <ac:graphicFrameMk id="145" creationId="{00000000-0000-0000-0000-000000000000}"/>
          </ac:graphicFrameMkLst>
        </pc:graphicFrameChg>
        <pc:graphicFrameChg chg="mod">
          <ac:chgData name="민성" userId="aaaee488c06fbb02" providerId="LiveId" clId="{27F514DF-A580-4D02-AB6E-730D9C02861F}" dt="2021-11-09T12:20:43.317" v="81" actId="1036"/>
          <ac:graphicFrameMkLst>
            <pc:docMk/>
            <pc:sldMk cId="0" sldId="260"/>
            <ac:graphicFrameMk id="146" creationId="{00000000-0000-0000-0000-000000000000}"/>
          </ac:graphicFrameMkLst>
        </pc:graphicFrameChg>
        <pc:graphicFrameChg chg="mod">
          <ac:chgData name="민성" userId="aaaee488c06fbb02" providerId="LiveId" clId="{27F514DF-A580-4D02-AB6E-730D9C02861F}" dt="2021-11-09T12:20:46.130" v="83" actId="1036"/>
          <ac:graphicFrameMkLst>
            <pc:docMk/>
            <pc:sldMk cId="0" sldId="260"/>
            <ac:graphicFrameMk id="147" creationId="{00000000-0000-0000-0000-000000000000}"/>
          </ac:graphicFrameMkLst>
        </pc:graphicFrameChg>
        <pc:graphicFrameChg chg="mod">
          <ac:chgData name="민성" userId="aaaee488c06fbb02" providerId="LiveId" clId="{27F514DF-A580-4D02-AB6E-730D9C02861F}" dt="2021-11-09T12:20:43.317" v="81" actId="1036"/>
          <ac:graphicFrameMkLst>
            <pc:docMk/>
            <pc:sldMk cId="0" sldId="260"/>
            <ac:graphicFrameMk id="148" creationId="{00000000-0000-0000-0000-000000000000}"/>
          </ac:graphicFrameMkLst>
        </pc:graphicFrameChg>
        <pc:graphicFrameChg chg="mod">
          <ac:chgData name="민성" userId="aaaee488c06fbb02" providerId="LiveId" clId="{27F514DF-A580-4D02-AB6E-730D9C02861F}" dt="2021-11-09T12:20:26.188" v="52" actId="1036"/>
          <ac:graphicFrameMkLst>
            <pc:docMk/>
            <pc:sldMk cId="0" sldId="260"/>
            <ac:graphicFrameMk id="149" creationId="{00000000-0000-0000-0000-000000000000}"/>
          </ac:graphicFrameMkLst>
        </pc:graphicFrameChg>
      </pc:sldChg>
      <pc:sldChg chg="modSp mod">
        <pc:chgData name="민성" userId="aaaee488c06fbb02" providerId="LiveId" clId="{27F514DF-A580-4D02-AB6E-730D9C02861F}" dt="2021-11-09T12:21:04.038" v="92" actId="5793"/>
        <pc:sldMkLst>
          <pc:docMk/>
          <pc:sldMk cId="0" sldId="261"/>
        </pc:sldMkLst>
        <pc:spChg chg="mod">
          <ac:chgData name="민성" userId="aaaee488c06fbb02" providerId="LiveId" clId="{27F514DF-A580-4D02-AB6E-730D9C02861F}" dt="2021-11-09T12:21:04.038" v="92" actId="5793"/>
          <ac:spMkLst>
            <pc:docMk/>
            <pc:sldMk cId="0" sldId="261"/>
            <ac:spMk id="152" creationId="{00000000-0000-0000-0000-000000000000}"/>
          </ac:spMkLst>
        </pc:spChg>
      </pc:sldChg>
      <pc:sldChg chg="modSp mod">
        <pc:chgData name="민성" userId="aaaee488c06fbb02" providerId="LiveId" clId="{27F514DF-A580-4D02-AB6E-730D9C02861F}" dt="2021-11-09T12:21:20.550" v="130" actId="1037"/>
        <pc:sldMkLst>
          <pc:docMk/>
          <pc:sldMk cId="0" sldId="262"/>
        </pc:sldMkLst>
        <pc:graphicFrameChg chg="mod">
          <ac:chgData name="민성" userId="aaaee488c06fbb02" providerId="LiveId" clId="{27F514DF-A580-4D02-AB6E-730D9C02861F}" dt="2021-11-09T12:21:20.550" v="130" actId="1037"/>
          <ac:graphicFrameMkLst>
            <pc:docMk/>
            <pc:sldMk cId="0" sldId="262"/>
            <ac:graphicFrameMk id="162" creationId="{00000000-0000-0000-0000-000000000000}"/>
          </ac:graphicFrameMkLst>
        </pc:graphicFrameChg>
        <pc:graphicFrameChg chg="mod">
          <ac:chgData name="민성" userId="aaaee488c06fbb02" providerId="LiveId" clId="{27F514DF-A580-4D02-AB6E-730D9C02861F}" dt="2021-11-09T12:21:20.550" v="130" actId="1037"/>
          <ac:graphicFrameMkLst>
            <pc:docMk/>
            <pc:sldMk cId="0" sldId="262"/>
            <ac:graphicFrameMk id="163" creationId="{00000000-0000-0000-0000-000000000000}"/>
          </ac:graphicFrameMkLst>
        </pc:graphicFrameChg>
        <pc:graphicFrameChg chg="mod">
          <ac:chgData name="민성" userId="aaaee488c06fbb02" providerId="LiveId" clId="{27F514DF-A580-4D02-AB6E-730D9C02861F}" dt="2021-11-09T12:21:20.550" v="130" actId="1037"/>
          <ac:graphicFrameMkLst>
            <pc:docMk/>
            <pc:sldMk cId="0" sldId="262"/>
            <ac:graphicFrameMk id="164" creationId="{00000000-0000-0000-0000-000000000000}"/>
          </ac:graphicFrameMkLst>
        </pc:graphicFrameChg>
        <pc:graphicFrameChg chg="mod">
          <ac:chgData name="민성" userId="aaaee488c06fbb02" providerId="LiveId" clId="{27F514DF-A580-4D02-AB6E-730D9C02861F}" dt="2021-11-09T12:21:20.550" v="130" actId="1037"/>
          <ac:graphicFrameMkLst>
            <pc:docMk/>
            <pc:sldMk cId="0" sldId="262"/>
            <ac:graphicFrameMk id="165" creationId="{00000000-0000-0000-0000-000000000000}"/>
          </ac:graphicFrameMkLst>
        </pc:graphicFrameChg>
        <pc:graphicFrameChg chg="mod">
          <ac:chgData name="민성" userId="aaaee488c06fbb02" providerId="LiveId" clId="{27F514DF-A580-4D02-AB6E-730D9C02861F}" dt="2021-11-09T12:21:20.550" v="130" actId="1037"/>
          <ac:graphicFrameMkLst>
            <pc:docMk/>
            <pc:sldMk cId="0" sldId="262"/>
            <ac:graphicFrameMk id="166" creationId="{00000000-0000-0000-0000-000000000000}"/>
          </ac:graphicFrameMkLst>
        </pc:graphicFrameChg>
        <pc:graphicFrameChg chg="mod">
          <ac:chgData name="민성" userId="aaaee488c06fbb02" providerId="LiveId" clId="{27F514DF-A580-4D02-AB6E-730D9C02861F}" dt="2021-11-09T12:21:20.550" v="130" actId="1037"/>
          <ac:graphicFrameMkLst>
            <pc:docMk/>
            <pc:sldMk cId="0" sldId="262"/>
            <ac:graphicFrameMk id="167" creationId="{00000000-0000-0000-0000-000000000000}"/>
          </ac:graphicFrameMkLst>
        </pc:graphicFrameChg>
        <pc:graphicFrameChg chg="mod">
          <ac:chgData name="민성" userId="aaaee488c06fbb02" providerId="LiveId" clId="{27F514DF-A580-4D02-AB6E-730D9C02861F}" dt="2021-11-09T12:21:20.550" v="130" actId="1037"/>
          <ac:graphicFrameMkLst>
            <pc:docMk/>
            <pc:sldMk cId="0" sldId="262"/>
            <ac:graphicFrameMk id="168" creationId="{00000000-0000-0000-0000-000000000000}"/>
          </ac:graphicFrameMkLst>
        </pc:graphicFrameChg>
      </pc:sldChg>
      <pc:sldChg chg="modSp mod">
        <pc:chgData name="민성" userId="aaaee488c06fbb02" providerId="LiveId" clId="{27F514DF-A580-4D02-AB6E-730D9C02861F}" dt="2021-11-09T12:22:20.390" v="199" actId="20577"/>
        <pc:sldMkLst>
          <pc:docMk/>
          <pc:sldMk cId="0" sldId="263"/>
        </pc:sldMkLst>
        <pc:spChg chg="mod">
          <ac:chgData name="민성" userId="aaaee488c06fbb02" providerId="LiveId" clId="{27F514DF-A580-4D02-AB6E-730D9C02861F}" dt="2021-11-09T12:22:20.390" v="199" actId="20577"/>
          <ac:spMkLst>
            <pc:docMk/>
            <pc:sldMk cId="0" sldId="263"/>
            <ac:spMk id="174" creationId="{00000000-0000-0000-0000-000000000000}"/>
          </ac:spMkLst>
        </pc:spChg>
      </pc:sldChg>
      <pc:sldChg chg="modSp mod">
        <pc:chgData name="민성" userId="aaaee488c06fbb02" providerId="LiveId" clId="{27F514DF-A580-4D02-AB6E-730D9C02861F}" dt="2021-11-09T12:38:27.389" v="256" actId="2711"/>
        <pc:sldMkLst>
          <pc:docMk/>
          <pc:sldMk cId="0" sldId="264"/>
        </pc:sldMkLst>
        <pc:graphicFrameChg chg="mod modGraphic">
          <ac:chgData name="민성" userId="aaaee488c06fbb02" providerId="LiveId" clId="{27F514DF-A580-4D02-AB6E-730D9C02861F}" dt="2021-11-09T12:38:27.389" v="256" actId="2711"/>
          <ac:graphicFrameMkLst>
            <pc:docMk/>
            <pc:sldMk cId="0" sldId="264"/>
            <ac:graphicFrameMk id="177" creationId="{00000000-0000-0000-0000-000000000000}"/>
          </ac:graphicFrameMkLst>
        </pc:graphicFrameChg>
        <pc:graphicFrameChg chg="mod">
          <ac:chgData name="민성" userId="aaaee488c06fbb02" providerId="LiveId" clId="{27F514DF-A580-4D02-AB6E-730D9C02861F}" dt="2021-11-09T12:21:59.326" v="187" actId="1037"/>
          <ac:graphicFrameMkLst>
            <pc:docMk/>
            <pc:sldMk cId="0" sldId="264"/>
            <ac:graphicFrameMk id="178" creationId="{00000000-0000-0000-0000-000000000000}"/>
          </ac:graphicFrameMkLst>
        </pc:graphicFrameChg>
        <pc:graphicFrameChg chg="mod">
          <ac:chgData name="민성" userId="aaaee488c06fbb02" providerId="LiveId" clId="{27F514DF-A580-4D02-AB6E-730D9C02861F}" dt="2021-11-09T12:21:59.326" v="187" actId="1037"/>
          <ac:graphicFrameMkLst>
            <pc:docMk/>
            <pc:sldMk cId="0" sldId="264"/>
            <ac:graphicFrameMk id="179" creationId="{00000000-0000-0000-0000-000000000000}"/>
          </ac:graphicFrameMkLst>
        </pc:graphicFrameChg>
        <pc:graphicFrameChg chg="mod">
          <ac:chgData name="민성" userId="aaaee488c06fbb02" providerId="LiveId" clId="{27F514DF-A580-4D02-AB6E-730D9C02861F}" dt="2021-11-09T12:21:59.326" v="187" actId="1037"/>
          <ac:graphicFrameMkLst>
            <pc:docMk/>
            <pc:sldMk cId="0" sldId="264"/>
            <ac:graphicFrameMk id="180" creationId="{00000000-0000-0000-0000-000000000000}"/>
          </ac:graphicFrameMkLst>
        </pc:graphicFrameChg>
        <pc:graphicFrameChg chg="mod">
          <ac:chgData name="민성" userId="aaaee488c06fbb02" providerId="LiveId" clId="{27F514DF-A580-4D02-AB6E-730D9C02861F}" dt="2021-11-09T12:21:59.326" v="187" actId="1037"/>
          <ac:graphicFrameMkLst>
            <pc:docMk/>
            <pc:sldMk cId="0" sldId="264"/>
            <ac:graphicFrameMk id="181" creationId="{00000000-0000-0000-0000-000000000000}"/>
          </ac:graphicFrameMkLst>
        </pc:graphicFrameChg>
        <pc:graphicFrameChg chg="mod">
          <ac:chgData name="민성" userId="aaaee488c06fbb02" providerId="LiveId" clId="{27F514DF-A580-4D02-AB6E-730D9C02861F}" dt="2021-11-09T12:21:59.326" v="187" actId="1037"/>
          <ac:graphicFrameMkLst>
            <pc:docMk/>
            <pc:sldMk cId="0" sldId="264"/>
            <ac:graphicFrameMk id="182" creationId="{00000000-0000-0000-0000-000000000000}"/>
          </ac:graphicFrameMkLst>
        </pc:graphicFrameChg>
        <pc:graphicFrameChg chg="mod">
          <ac:chgData name="민성" userId="aaaee488c06fbb02" providerId="LiveId" clId="{27F514DF-A580-4D02-AB6E-730D9C02861F}" dt="2021-11-09T12:21:59.326" v="187" actId="1037"/>
          <ac:graphicFrameMkLst>
            <pc:docMk/>
            <pc:sldMk cId="0" sldId="264"/>
            <ac:graphicFrameMk id="184" creationId="{00000000-0000-0000-0000-000000000000}"/>
          </ac:graphicFrameMkLst>
        </pc:graphicFrameChg>
      </pc:sldChg>
      <pc:sldChg chg="modSp mod">
        <pc:chgData name="민성" userId="aaaee488c06fbb02" providerId="LiveId" clId="{27F514DF-A580-4D02-AB6E-730D9C02861F}" dt="2021-11-09T12:21:44.608" v="151" actId="5793"/>
        <pc:sldMkLst>
          <pc:docMk/>
          <pc:sldMk cId="0" sldId="265"/>
        </pc:sldMkLst>
        <pc:spChg chg="mod">
          <ac:chgData name="민성" userId="aaaee488c06fbb02" providerId="LiveId" clId="{27F514DF-A580-4D02-AB6E-730D9C02861F}" dt="2021-11-09T12:21:44.608" v="151" actId="5793"/>
          <ac:spMkLst>
            <pc:docMk/>
            <pc:sldMk cId="0" sldId="265"/>
            <ac:spMk id="190" creationId="{00000000-0000-0000-0000-000000000000}"/>
          </ac:spMkLst>
        </pc:spChg>
      </pc:sldChg>
      <pc:sldChg chg="modSp mod">
        <pc:chgData name="민성" userId="aaaee488c06fbb02" providerId="LiveId" clId="{27F514DF-A580-4D02-AB6E-730D9C02861F}" dt="2021-11-09T12:21:28.742" v="138" actId="5793"/>
        <pc:sldMkLst>
          <pc:docMk/>
          <pc:sldMk cId="0" sldId="266"/>
        </pc:sldMkLst>
        <pc:spChg chg="mod">
          <ac:chgData name="민성" userId="aaaee488c06fbb02" providerId="LiveId" clId="{27F514DF-A580-4D02-AB6E-730D9C02861F}" dt="2021-11-09T12:21:28.742" v="138" actId="5793"/>
          <ac:spMkLst>
            <pc:docMk/>
            <pc:sldMk cId="0" sldId="266"/>
            <ac:spMk id="196" creationId="{00000000-0000-0000-0000-000000000000}"/>
          </ac:spMkLst>
        </pc:spChg>
      </pc:sldChg>
      <pc:sldChg chg="modSp mod">
        <pc:chgData name="민성" userId="aaaee488c06fbb02" providerId="LiveId" clId="{27F514DF-A580-4D02-AB6E-730D9C02861F}" dt="2021-11-09T12:23:35.212" v="226" actId="20577"/>
        <pc:sldMkLst>
          <pc:docMk/>
          <pc:sldMk cId="0" sldId="267"/>
        </pc:sldMkLst>
        <pc:spChg chg="mod">
          <ac:chgData name="민성" userId="aaaee488c06fbb02" providerId="LiveId" clId="{27F514DF-A580-4D02-AB6E-730D9C02861F}" dt="2021-11-09T12:23:35.212" v="226" actId="20577"/>
          <ac:spMkLst>
            <pc:docMk/>
            <pc:sldMk cId="0" sldId="267"/>
            <ac:spMk id="19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89150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00">
              <a:solidFill>
                <a:srgbClr val="FFFFFF"/>
              </a:solidFill>
              <a:latin typeface="Noto Sans Korean Medium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5360" y="3964320"/>
            <a:ext cx="89150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00">
              <a:solidFill>
                <a:srgbClr val="FFFFFF"/>
              </a:solidFill>
              <a:latin typeface="Noto Sans Korean Medium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4350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00">
              <a:solidFill>
                <a:srgbClr val="FFFFFF"/>
              </a:solidFill>
              <a:latin typeface="Noto Sans Korean Medium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63400" y="1600200"/>
            <a:ext cx="4350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00">
              <a:solidFill>
                <a:srgbClr val="FFFFFF"/>
              </a:solidFill>
              <a:latin typeface="Noto Sans Korean Medium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95360" y="3964320"/>
            <a:ext cx="4350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00">
              <a:solidFill>
                <a:srgbClr val="FFFFFF"/>
              </a:solidFill>
              <a:latin typeface="Noto Sans Korean Medium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63400" y="3964320"/>
            <a:ext cx="4350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00">
              <a:solidFill>
                <a:srgbClr val="FFFFFF"/>
              </a:solidFill>
              <a:latin typeface="Noto Sans Korean Medium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2870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00">
              <a:solidFill>
                <a:srgbClr val="FFFFFF"/>
              </a:solidFill>
              <a:latin typeface="Noto Sans Korean Medium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09640" y="1600200"/>
            <a:ext cx="2870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00">
              <a:solidFill>
                <a:srgbClr val="FFFFFF"/>
              </a:solidFill>
              <a:latin typeface="Noto Sans Korean Medium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523560" y="1600200"/>
            <a:ext cx="2870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00">
              <a:solidFill>
                <a:srgbClr val="FFFFFF"/>
              </a:solidFill>
              <a:latin typeface="Noto Sans Korean Medium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95360" y="3964320"/>
            <a:ext cx="2870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00">
              <a:solidFill>
                <a:srgbClr val="FFFFFF"/>
              </a:solidFill>
              <a:latin typeface="Noto Sans Korean Medium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09640" y="3964320"/>
            <a:ext cx="2870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00">
              <a:solidFill>
                <a:srgbClr val="FFFFFF"/>
              </a:solidFill>
              <a:latin typeface="Noto Sans Korean Medium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523560" y="3964320"/>
            <a:ext cx="2870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00">
              <a:solidFill>
                <a:srgbClr val="FFFFFF"/>
              </a:solidFill>
              <a:latin typeface="Noto Sans Korean Medium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95360" y="1600200"/>
            <a:ext cx="8915040" cy="4525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89150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00">
              <a:solidFill>
                <a:srgbClr val="FFFFFF"/>
              </a:solidFill>
              <a:latin typeface="Noto Sans Korean Medium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4350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00">
              <a:solidFill>
                <a:srgbClr val="FFFFFF"/>
              </a:solidFill>
              <a:latin typeface="Noto Sans Korean Medium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063400" y="1600200"/>
            <a:ext cx="4350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00">
              <a:solidFill>
                <a:srgbClr val="FFFFFF"/>
              </a:solidFill>
              <a:latin typeface="Noto Sans Korean Medium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95360" y="274680"/>
            <a:ext cx="8915040" cy="5297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4350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00">
              <a:solidFill>
                <a:srgbClr val="FFFFFF"/>
              </a:solidFill>
              <a:latin typeface="Noto Sans Korean Medium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400" y="1600200"/>
            <a:ext cx="4350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00">
              <a:solidFill>
                <a:srgbClr val="FFFFFF"/>
              </a:solidFill>
              <a:latin typeface="Noto Sans Korean Medium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95360" y="3964320"/>
            <a:ext cx="4350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00">
              <a:solidFill>
                <a:srgbClr val="FFFFFF"/>
              </a:solidFill>
              <a:latin typeface="Noto Sans Korean Medium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95360" y="1600200"/>
            <a:ext cx="8915040" cy="4525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4350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00">
              <a:solidFill>
                <a:srgbClr val="FFFFFF"/>
              </a:solidFill>
              <a:latin typeface="Noto Sans Korean Medium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63400" y="1600200"/>
            <a:ext cx="4350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00">
              <a:solidFill>
                <a:srgbClr val="FFFFFF"/>
              </a:solidFill>
              <a:latin typeface="Noto Sans Korean Medium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63400" y="3964320"/>
            <a:ext cx="4350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00">
              <a:solidFill>
                <a:srgbClr val="FFFFFF"/>
              </a:solidFill>
              <a:latin typeface="Noto Sans Korean Medium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4350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00">
              <a:solidFill>
                <a:srgbClr val="FFFFFF"/>
              </a:solidFill>
              <a:latin typeface="Noto Sans Korean Medium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63400" y="1600200"/>
            <a:ext cx="4350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00">
              <a:solidFill>
                <a:srgbClr val="FFFFFF"/>
              </a:solidFill>
              <a:latin typeface="Noto Sans Korean Medium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95360" y="3964320"/>
            <a:ext cx="89150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00">
              <a:solidFill>
                <a:srgbClr val="FFFFFF"/>
              </a:solidFill>
              <a:latin typeface="Noto Sans Korean Medium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89150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00">
              <a:solidFill>
                <a:srgbClr val="FFFFFF"/>
              </a:solidFill>
              <a:latin typeface="Noto Sans Korean Medium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95360" y="3964320"/>
            <a:ext cx="89150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00">
              <a:solidFill>
                <a:srgbClr val="FFFFFF"/>
              </a:solidFill>
              <a:latin typeface="Noto Sans Korean Medium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4350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00">
              <a:solidFill>
                <a:srgbClr val="FFFFFF"/>
              </a:solidFill>
              <a:latin typeface="Noto Sans Korean Medium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63400" y="1600200"/>
            <a:ext cx="4350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00">
              <a:solidFill>
                <a:srgbClr val="FFFFFF"/>
              </a:solidFill>
              <a:latin typeface="Noto Sans Korean Medium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95360" y="3964320"/>
            <a:ext cx="4350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00">
              <a:solidFill>
                <a:srgbClr val="FFFFFF"/>
              </a:solidFill>
              <a:latin typeface="Noto Sans Korean Medium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063400" y="3964320"/>
            <a:ext cx="4350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00">
              <a:solidFill>
                <a:srgbClr val="FFFFFF"/>
              </a:solidFill>
              <a:latin typeface="Noto Sans Korean Medium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2870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00">
              <a:solidFill>
                <a:srgbClr val="FFFFFF"/>
              </a:solidFill>
              <a:latin typeface="Noto Sans Korean Medium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09640" y="1600200"/>
            <a:ext cx="2870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00">
              <a:solidFill>
                <a:srgbClr val="FFFFFF"/>
              </a:solidFill>
              <a:latin typeface="Noto Sans Korean Medium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523560" y="1600200"/>
            <a:ext cx="2870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00">
              <a:solidFill>
                <a:srgbClr val="FFFFFF"/>
              </a:solidFill>
              <a:latin typeface="Noto Sans Korean Medium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95360" y="3964320"/>
            <a:ext cx="2870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00">
              <a:solidFill>
                <a:srgbClr val="FFFFFF"/>
              </a:solidFill>
              <a:latin typeface="Noto Sans Korean Medium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09640" y="3964320"/>
            <a:ext cx="2870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00">
              <a:solidFill>
                <a:srgbClr val="FFFFFF"/>
              </a:solidFill>
              <a:latin typeface="Noto Sans Korean Medium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523560" y="3964320"/>
            <a:ext cx="2870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00">
              <a:solidFill>
                <a:srgbClr val="FFFFFF"/>
              </a:solidFill>
              <a:latin typeface="Noto Sans Korean Medium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89150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00">
              <a:solidFill>
                <a:srgbClr val="FFFFFF"/>
              </a:solidFill>
              <a:latin typeface="Noto Sans Korean Medium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4350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00">
              <a:solidFill>
                <a:srgbClr val="FFFFFF"/>
              </a:solidFill>
              <a:latin typeface="Noto Sans Korean Medium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63400" y="1600200"/>
            <a:ext cx="4350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00">
              <a:solidFill>
                <a:srgbClr val="FFFFFF"/>
              </a:solidFill>
              <a:latin typeface="Noto Sans Korean Medium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95360" y="274680"/>
            <a:ext cx="8915040" cy="5297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4350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00">
              <a:solidFill>
                <a:srgbClr val="FFFFFF"/>
              </a:solidFill>
              <a:latin typeface="Noto Sans Korean Medium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63400" y="1600200"/>
            <a:ext cx="4350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00">
              <a:solidFill>
                <a:srgbClr val="FFFFFF"/>
              </a:solidFill>
              <a:latin typeface="Noto Sans Korean Medium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95360" y="3964320"/>
            <a:ext cx="4350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00">
              <a:solidFill>
                <a:srgbClr val="FFFFFF"/>
              </a:solidFill>
              <a:latin typeface="Noto Sans Korean Medium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4350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00">
              <a:solidFill>
                <a:srgbClr val="FFFFFF"/>
              </a:solidFill>
              <a:latin typeface="Noto Sans Korean Medium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400" y="1600200"/>
            <a:ext cx="4350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00">
              <a:solidFill>
                <a:srgbClr val="FFFFFF"/>
              </a:solidFill>
              <a:latin typeface="Noto Sans Korean Medium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3400" y="3964320"/>
            <a:ext cx="4350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00">
              <a:solidFill>
                <a:srgbClr val="FFFFFF"/>
              </a:solidFill>
              <a:latin typeface="Noto Sans Korean Medium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4350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00">
              <a:solidFill>
                <a:srgbClr val="FFFFFF"/>
              </a:solidFill>
              <a:latin typeface="Noto Sans Korean Medium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400" y="1600200"/>
            <a:ext cx="4350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00">
              <a:solidFill>
                <a:srgbClr val="FFFFFF"/>
              </a:solidFill>
              <a:latin typeface="Noto Sans Korean Medium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95360" y="3964320"/>
            <a:ext cx="89150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00">
              <a:solidFill>
                <a:srgbClr val="FFFFFF"/>
              </a:solidFill>
              <a:latin typeface="Noto Sans Korean Medium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AF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sz="4400" b="0" strike="noStrike" spc="-151">
                <a:solidFill>
                  <a:srgbClr val="FFFFFF"/>
                </a:solidFill>
                <a:latin typeface="Noto Sans Korean Bold"/>
                <a:ea typeface="Noto Sans Korean Bold"/>
              </a:rPr>
              <a:t>마스터 제목 스타일 편집</a:t>
            </a:r>
            <a:endParaRPr lang="ko-KR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95360" y="6356520"/>
            <a:ext cx="23112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BBB312-3276-4C38-9966-9681166C61E4}" type="datetime1">
              <a:rPr lang="en-US" sz="1200" b="0" strike="noStrike" spc="-1">
                <a:solidFill>
                  <a:srgbClr val="FFFFFF"/>
                </a:solidFill>
                <a:latin typeface="Noto Sans Korean Medium"/>
                <a:ea typeface="Noto Sans Korean Medium"/>
              </a:rPr>
              <a:t>11/9/2021</a:t>
            </a:fld>
            <a:endParaRPr lang="en-US" sz="1200" b="0" strike="noStrike" spc="-1">
              <a:latin typeface="바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6522120" y="6237360"/>
            <a:ext cx="147240" cy="4838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바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3797280" y="6356520"/>
            <a:ext cx="23112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426CFEFC-80B0-4100-B7C0-C254A17A64C6}" type="slidenum">
              <a:rPr lang="en-US" sz="1200" b="0" strike="noStrike" spc="-1">
                <a:solidFill>
                  <a:srgbClr val="FFFFFF"/>
                </a:solidFill>
                <a:latin typeface="Noto Sans Korean Medium"/>
                <a:ea typeface="Noto Sans Korean Medium"/>
              </a:rPr>
              <a:t>‹#›</a:t>
            </a:fld>
            <a:endParaRPr lang="en-US" sz="1200" b="0" strike="noStrike" spc="-1">
              <a:latin typeface="바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00">
                <a:solidFill>
                  <a:srgbClr val="FFFFFF"/>
                </a:solidFill>
                <a:latin typeface="Noto Sans Korean Medium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400" b="0" strike="noStrike" spc="-100">
                <a:solidFill>
                  <a:srgbClr val="FFFFFF"/>
                </a:solidFill>
                <a:latin typeface="Noto Sans Korean Medium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00">
                <a:solidFill>
                  <a:srgbClr val="FFFFFF"/>
                </a:solidFill>
                <a:latin typeface="Noto Sans Korean Medium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00">
                <a:solidFill>
                  <a:srgbClr val="FFFFFF"/>
                </a:solidFill>
                <a:latin typeface="Noto Sans Korean Medium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00">
                <a:solidFill>
                  <a:srgbClr val="FFFFFF"/>
                </a:solidFill>
                <a:latin typeface="Noto Sans Korean Medium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00">
                <a:solidFill>
                  <a:srgbClr val="FFFFFF"/>
                </a:solidFill>
                <a:latin typeface="Noto Sans Korean Medium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00">
                <a:solidFill>
                  <a:srgbClr val="FFFFFF"/>
                </a:solidFill>
                <a:latin typeface="Noto Sans Korean Medium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AF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sz="4400" b="0" strike="noStrike" spc="-151">
                <a:solidFill>
                  <a:srgbClr val="FFFFFF"/>
                </a:solidFill>
                <a:latin typeface="Noto Sans Korean Bold"/>
                <a:ea typeface="Noto Sans Korean Bold"/>
              </a:rPr>
              <a:t>마스터 제목 스타일 편집</a:t>
            </a:r>
            <a:endParaRPr lang="ko-KR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89150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lang="ko-KR" sz="3200" b="0" strike="noStrike" spc="-100">
                <a:solidFill>
                  <a:srgbClr val="FFFFFF"/>
                </a:solidFill>
                <a:latin typeface="Noto Sans Korean Medium"/>
                <a:ea typeface="Noto Sans Korean Medium"/>
              </a:rPr>
              <a:t>마스터 텍스트 스타일을 편집합니다</a:t>
            </a:r>
            <a:endParaRPr lang="ko-KR" sz="3200" b="0" strike="noStrike" spc="-100">
              <a:solidFill>
                <a:srgbClr val="FFFFFF"/>
              </a:solidFill>
              <a:latin typeface="Noto Sans Korean Medium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lang="ko-KR" sz="2800" b="0" strike="noStrike" spc="-100">
                <a:solidFill>
                  <a:srgbClr val="FFFFFF"/>
                </a:solidFill>
                <a:latin typeface="Noto Sans Korean Medium"/>
                <a:ea typeface="Noto Sans Korean Medium"/>
              </a:rPr>
              <a:t>둘째 수준</a:t>
            </a:r>
            <a:endParaRPr lang="ko-KR" sz="2800" b="0" strike="noStrike" spc="-100">
              <a:solidFill>
                <a:srgbClr val="FFFFFF"/>
              </a:solidFill>
              <a:latin typeface="Noto Sans Korean Medium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lang="ko-KR" sz="2400" b="0" strike="noStrike" spc="-100">
                <a:solidFill>
                  <a:srgbClr val="FFFFFF"/>
                </a:solidFill>
                <a:latin typeface="Noto Sans Korean Medium"/>
                <a:ea typeface="Noto Sans Korean Medium"/>
              </a:rPr>
              <a:t>셋째 수준</a:t>
            </a:r>
            <a:endParaRPr lang="ko-KR" sz="2400" b="0" strike="noStrike" spc="-100">
              <a:solidFill>
                <a:srgbClr val="FFFFFF"/>
              </a:solidFill>
              <a:latin typeface="Noto Sans Korean Medium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</a:pPr>
            <a:r>
              <a:rPr lang="ko-KR" sz="2000" b="0" strike="noStrike" spc="-100">
                <a:solidFill>
                  <a:srgbClr val="FFFFFF"/>
                </a:solidFill>
                <a:latin typeface="Noto Sans Korean Medium"/>
                <a:ea typeface="Noto Sans Korean Medium"/>
              </a:rPr>
              <a:t>넷째 수준</a:t>
            </a:r>
            <a:endParaRPr lang="ko-KR" sz="2000" b="0" strike="noStrike" spc="-100">
              <a:solidFill>
                <a:srgbClr val="FFFFFF"/>
              </a:solidFill>
              <a:latin typeface="Noto Sans Korean Medium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»"/>
            </a:pPr>
            <a:r>
              <a:rPr lang="ko-KR" sz="2000" b="0" strike="noStrike" spc="-100">
                <a:solidFill>
                  <a:srgbClr val="FFFFFF"/>
                </a:solidFill>
                <a:latin typeface="Noto Sans Korean Medium"/>
                <a:ea typeface="Noto Sans Korean Medium"/>
              </a:rPr>
              <a:t>다섯째 수준</a:t>
            </a:r>
            <a:endParaRPr lang="ko-KR" sz="2000" b="0" strike="noStrike" spc="-100">
              <a:solidFill>
                <a:srgbClr val="FFFFFF"/>
              </a:solidFill>
              <a:latin typeface="Noto Sans Korean Medium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95360" y="6356520"/>
            <a:ext cx="23112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FC2DD67-AB1A-40F2-9B81-393C59F49513}" type="datetime1">
              <a:rPr lang="en-US" sz="1200" b="0" strike="noStrike" spc="-1">
                <a:solidFill>
                  <a:srgbClr val="FFFFFF"/>
                </a:solidFill>
                <a:latin typeface="Noto Sans Korean Medium"/>
                <a:ea typeface="Noto Sans Korean Medium"/>
              </a:rPr>
              <a:t>11/9/2021</a:t>
            </a:fld>
            <a:endParaRPr lang="en-US" sz="1200" b="0" strike="noStrike" spc="-1">
              <a:latin typeface="바탕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6522120" y="6237360"/>
            <a:ext cx="147240" cy="4838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바탕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3797280" y="6356520"/>
            <a:ext cx="23112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573311CF-8A28-4AE8-BF9E-8568110DED7C}" type="slidenum">
              <a:rPr lang="en-US" sz="1200" b="0" strike="noStrike" spc="-1">
                <a:solidFill>
                  <a:srgbClr val="FFFFFF"/>
                </a:solidFill>
                <a:latin typeface="Noto Sans Korean Medium"/>
                <a:ea typeface="Noto Sans Korean Medium"/>
              </a:rPr>
              <a:t>‹#›</a:t>
            </a:fld>
            <a:endParaRPr lang="en-US" sz="1200" b="0" strike="noStrike" spc="-1">
              <a:latin typeface="바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743040" y="1412640"/>
            <a:ext cx="8419680" cy="1656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sz="3600" b="1" strike="noStrike" spc="-151" dirty="0" err="1">
                <a:solidFill>
                  <a:srgbClr val="FFFFFF"/>
                </a:solidFill>
                <a:latin typeface="Noto Sans Korean Bold"/>
                <a:ea typeface="Noto Sans Korean Bold"/>
              </a:rPr>
              <a:t>Imbalanced</a:t>
            </a:r>
            <a:r>
              <a:rPr lang="ko-KR" sz="3600" b="1" strike="noStrike" spc="-151" dirty="0">
                <a:solidFill>
                  <a:srgbClr val="FFFFFF"/>
                </a:solidFill>
                <a:latin typeface="Noto Sans Korean Bold"/>
                <a:ea typeface="Noto Sans Korean Bold"/>
              </a:rPr>
              <a:t> </a:t>
            </a:r>
            <a:r>
              <a:rPr lang="ko-KR" sz="3600" b="1" strike="noStrike" spc="-151" dirty="0" err="1">
                <a:solidFill>
                  <a:srgbClr val="FFFFFF"/>
                </a:solidFill>
                <a:latin typeface="Noto Sans Korean Bold"/>
                <a:ea typeface="Noto Sans Korean Bold"/>
              </a:rPr>
              <a:t>learning</a:t>
            </a:r>
            <a:r>
              <a:rPr lang="ko-KR" sz="3600" b="1" strike="noStrike" spc="-151">
                <a:solidFill>
                  <a:srgbClr val="FFFFFF"/>
                </a:solidFill>
                <a:latin typeface="Noto Sans Korean Bold"/>
                <a:ea typeface="Noto Sans Korean Bold"/>
              </a:rPr>
              <a:t> 기법 간 성능 비교</a:t>
            </a:r>
            <a:endParaRPr lang="ko-KR" sz="3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23200" y="311400"/>
            <a:ext cx="192960" cy="258480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3"/>
          <p:cNvSpPr/>
          <p:nvPr/>
        </p:nvSpPr>
        <p:spPr>
          <a:xfrm flipH="1">
            <a:off x="9488880" y="311400"/>
            <a:ext cx="178200" cy="258480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4"/>
          <p:cNvSpPr/>
          <p:nvPr/>
        </p:nvSpPr>
        <p:spPr>
          <a:xfrm flipV="1">
            <a:off x="223200" y="6288120"/>
            <a:ext cx="192960" cy="258480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5"/>
          <p:cNvSpPr/>
          <p:nvPr/>
        </p:nvSpPr>
        <p:spPr>
          <a:xfrm flipH="1" flipV="1">
            <a:off x="9488880" y="6288120"/>
            <a:ext cx="178200" cy="258480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6"/>
          <p:cNvSpPr/>
          <p:nvPr/>
        </p:nvSpPr>
        <p:spPr>
          <a:xfrm>
            <a:off x="632520" y="4890600"/>
            <a:ext cx="2664000" cy="165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  <a:spcBef>
                <a:spcPts val="499"/>
              </a:spcBef>
            </a:pPr>
            <a:r>
              <a:rPr lang="en-US" sz="2000" b="1" strike="noStrike" spc="-1">
                <a:solidFill>
                  <a:srgbClr val="FFFFFF"/>
                </a:solidFill>
                <a:latin typeface="Noto Sans Korean Regular"/>
                <a:ea typeface="Noto Sans Korean Regular"/>
              </a:rPr>
              <a:t>20175280 홍종현</a:t>
            </a:r>
            <a:endParaRPr lang="en-US" sz="2000" b="0" strike="noStrike" spc="-1">
              <a:latin typeface="나눔고딕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lang="en-US" sz="2000" b="1" strike="noStrike" spc="-1">
                <a:solidFill>
                  <a:srgbClr val="FFFFFF"/>
                </a:solidFill>
                <a:latin typeface="Noto Sans Korean Regular"/>
                <a:ea typeface="Noto Sans Korean Regular"/>
              </a:rPr>
              <a:t>20182788 고민성</a:t>
            </a:r>
            <a:endParaRPr lang="en-US" sz="2000" b="0" strike="noStrike" spc="-1">
              <a:latin typeface="나눔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"/>
          <p:cNvGrpSpPr/>
          <p:nvPr/>
        </p:nvGrpSpPr>
        <p:grpSpPr>
          <a:xfrm>
            <a:off x="524880" y="6174000"/>
            <a:ext cx="9201240" cy="430920"/>
            <a:chOff x="524880" y="6174000"/>
            <a:chExt cx="9201240" cy="430920"/>
          </a:xfrm>
        </p:grpSpPr>
        <p:sp>
          <p:nvSpPr>
            <p:cNvPr id="186" name="CustomShape 2"/>
            <p:cNvSpPr/>
            <p:nvPr/>
          </p:nvSpPr>
          <p:spPr>
            <a:xfrm>
              <a:off x="7481520" y="6174000"/>
              <a:ext cx="2244600" cy="334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CustomShape 3"/>
            <p:cNvSpPr/>
            <p:nvPr/>
          </p:nvSpPr>
          <p:spPr>
            <a:xfrm flipV="1">
              <a:off x="524880" y="6568560"/>
              <a:ext cx="9117000" cy="35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8" name="CustomShape 4"/>
          <p:cNvSpPr/>
          <p:nvPr/>
        </p:nvSpPr>
        <p:spPr>
          <a:xfrm>
            <a:off x="369000" y="1014120"/>
            <a:ext cx="4593600" cy="45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5"/>
          <p:cNvSpPr/>
          <p:nvPr/>
        </p:nvSpPr>
        <p:spPr>
          <a:xfrm>
            <a:off x="179640" y="476640"/>
            <a:ext cx="26377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51">
                <a:solidFill>
                  <a:srgbClr val="FFFFFF"/>
                </a:solidFill>
                <a:latin typeface="Noto Sans Korean Bold"/>
                <a:ea typeface="Noto Sans Korean Bold"/>
              </a:rPr>
              <a:t>0.1% 성능 비교</a:t>
            </a:r>
            <a:endParaRPr lang="en-US" sz="2800" b="0" strike="noStrike" spc="-1">
              <a:latin typeface="나눔고딕"/>
            </a:endParaRPr>
          </a:p>
        </p:txBody>
      </p:sp>
      <p:sp>
        <p:nvSpPr>
          <p:cNvPr id="190" name="TextShape 6"/>
          <p:cNvSpPr txBox="1"/>
          <p:nvPr/>
        </p:nvSpPr>
        <p:spPr>
          <a:xfrm>
            <a:off x="495360" y="1600200"/>
            <a:ext cx="89150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- 기존 데이터의 스코어보다 전체적으로 향상된 것은 없지만 각각 스코어는 향상됨.</a:t>
            </a:r>
            <a:endParaRPr lang="ko-KR" sz="1800" b="0" strike="noStrike" spc="-100" dirty="0">
              <a:solidFill>
                <a:srgbClr val="FFFFFF"/>
              </a:solidFill>
              <a:latin typeface="Noto Sans Korean Medium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- 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  <a:ea typeface="Noto Sans Korean Medium"/>
              </a:rPr>
              <a:t>Accuracy점수는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  <a:ea typeface="Noto Sans Korean Medium"/>
              </a:rPr>
              <a:t>Tomek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  <a:ea typeface="Noto Sans Korean Medium"/>
              </a:rPr>
              <a:t>Link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  <a:ea typeface="Noto Sans Korean Medium"/>
              </a:rPr>
              <a:t>를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 제외하면 전부 낮아짐.</a:t>
            </a:r>
            <a:endParaRPr lang="ko-KR" sz="1800" b="0" strike="noStrike" spc="-100" dirty="0">
              <a:solidFill>
                <a:srgbClr val="FFFFFF"/>
              </a:solidFill>
              <a:latin typeface="Noto Sans Korean Medium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- ROC –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  <a:ea typeface="Noto Sans Korean Medium"/>
              </a:rPr>
              <a:t>AUC점수는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  <a:ea typeface="Noto Sans Korean Medium"/>
              </a:rPr>
              <a:t>EasyEnsemble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 은 향상되었고 나머지는 비슷함. </a:t>
            </a:r>
            <a:endParaRPr lang="ko-KR" sz="1800" b="0" strike="noStrike" spc="-100" dirty="0">
              <a:solidFill>
                <a:srgbClr val="FFFFFF"/>
              </a:solidFill>
              <a:latin typeface="Noto Sans Korean Medium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- 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  <a:ea typeface="Noto Sans Korean Medium"/>
              </a:rPr>
              <a:t>Recall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, Precision, F1-Score 점수는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  <a:ea typeface="Noto Sans Korean Medium"/>
              </a:rPr>
              <a:t>Original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, ENN, R-ENN,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  <a:ea typeface="Noto Sans Korean Medium"/>
              </a:rPr>
              <a:t>Tomek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  <a:ea typeface="Noto Sans Korean Medium"/>
              </a:rPr>
              <a:t>Link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,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  <a:ea typeface="Noto Sans Korean Medium"/>
              </a:rPr>
              <a:t>OverSampling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  <a:ea typeface="Noto Sans Korean Medium"/>
              </a:rPr>
              <a:t>Methods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,</a:t>
            </a:r>
            <a:r>
              <a:rPr lang="en-US" alt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  <a:ea typeface="Noto Sans Korean Medium"/>
              </a:rPr>
              <a:t>Combination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  <a:ea typeface="Noto Sans Korean Medium"/>
              </a:rPr>
              <a:t>Methods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 에서 0이 나옴.</a:t>
            </a:r>
            <a:endParaRPr lang="ko-KR" sz="1800" b="0" strike="noStrike" spc="-100" dirty="0">
              <a:solidFill>
                <a:srgbClr val="FFFFFF"/>
              </a:solidFill>
              <a:latin typeface="Noto Sans Korean Medium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- Precision, F1-Score 점수가 모든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  <a:ea typeface="Noto Sans Korean Medium"/>
              </a:rPr>
              <a:t>Methods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 에서 0에 근사함.</a:t>
            </a:r>
            <a:endParaRPr lang="ko-KR" sz="1800" b="0" strike="noStrike" spc="-100" dirty="0">
              <a:solidFill>
                <a:srgbClr val="FFFFFF"/>
              </a:solidFill>
              <a:latin typeface="Noto Sans Korean Medium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- 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  <a:ea typeface="Noto Sans Korean Medium"/>
              </a:rPr>
              <a:t>NearMiss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 에서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  <a:ea typeface="Noto Sans Korean Medium"/>
              </a:rPr>
              <a:t>Recall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 점수가 매우 높음.</a:t>
            </a:r>
            <a:endParaRPr lang="ko-KR" sz="1800" b="0" strike="noStrike" spc="-100" dirty="0">
              <a:solidFill>
                <a:srgbClr val="FFFFFF"/>
              </a:solidFill>
              <a:latin typeface="Noto Sans Korean Medium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-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  <a:ea typeface="Noto Sans Korean Medium"/>
              </a:rPr>
              <a:t>Ensemble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  <a:ea typeface="Noto Sans Korean Medium"/>
              </a:rPr>
              <a:t>Methods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 의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  <a:ea typeface="Noto Sans Korean Medium"/>
              </a:rPr>
              <a:t>Accuracy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 점수가 전체적으로 낮음.</a:t>
            </a:r>
            <a:endParaRPr lang="ko-KR" sz="1800" b="0" strike="noStrike" spc="-100" dirty="0">
              <a:solidFill>
                <a:srgbClr val="FFFFFF"/>
              </a:solidFill>
              <a:latin typeface="Noto Sans Korean Medium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-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  <a:ea typeface="Noto Sans Korean Medium"/>
              </a:rPr>
              <a:t>Method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 마다 뚜렷한 공통점이 보이지 않음.</a:t>
            </a:r>
            <a:endParaRPr lang="ko-KR" sz="1800" b="0" strike="noStrike" spc="-100" dirty="0">
              <a:solidFill>
                <a:srgbClr val="FFFFFF"/>
              </a:solidFill>
              <a:latin typeface="Noto Sans Korean Medium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 </a:t>
            </a:r>
            <a:endParaRPr lang="ko-KR" sz="1800" b="0" strike="noStrike" spc="-100" dirty="0">
              <a:solidFill>
                <a:srgbClr val="FFFFFF"/>
              </a:solidFill>
              <a:latin typeface="Noto Sans Korean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"/>
          <p:cNvGrpSpPr/>
          <p:nvPr/>
        </p:nvGrpSpPr>
        <p:grpSpPr>
          <a:xfrm>
            <a:off x="524880" y="6174000"/>
            <a:ext cx="9201240" cy="430920"/>
            <a:chOff x="524880" y="6174000"/>
            <a:chExt cx="9201240" cy="430920"/>
          </a:xfrm>
        </p:grpSpPr>
        <p:sp>
          <p:nvSpPr>
            <p:cNvPr id="192" name="CustomShape 2"/>
            <p:cNvSpPr/>
            <p:nvPr/>
          </p:nvSpPr>
          <p:spPr>
            <a:xfrm>
              <a:off x="7481520" y="6174000"/>
              <a:ext cx="2244600" cy="334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" name="CustomShape 3"/>
            <p:cNvSpPr/>
            <p:nvPr/>
          </p:nvSpPr>
          <p:spPr>
            <a:xfrm flipV="1">
              <a:off x="524880" y="6568560"/>
              <a:ext cx="9117000" cy="35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4" name="CustomShape 4"/>
          <p:cNvSpPr/>
          <p:nvPr/>
        </p:nvSpPr>
        <p:spPr>
          <a:xfrm>
            <a:off x="369000" y="1014120"/>
            <a:ext cx="4593600" cy="45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5"/>
          <p:cNvSpPr/>
          <p:nvPr/>
        </p:nvSpPr>
        <p:spPr>
          <a:xfrm>
            <a:off x="297720" y="476640"/>
            <a:ext cx="8708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51">
                <a:solidFill>
                  <a:srgbClr val="FFFFFF"/>
                </a:solidFill>
                <a:latin typeface="Noto Sans Korean Bold"/>
                <a:ea typeface="Noto Sans Korean Bold"/>
              </a:rPr>
              <a:t>결론</a:t>
            </a:r>
            <a:endParaRPr lang="en-US" sz="2800" b="0" strike="noStrike" spc="-1">
              <a:latin typeface="나눔고딕"/>
            </a:endParaRPr>
          </a:p>
        </p:txBody>
      </p:sp>
      <p:sp>
        <p:nvSpPr>
          <p:cNvPr id="196" name="TextShape 6"/>
          <p:cNvSpPr txBox="1"/>
          <p:nvPr/>
        </p:nvSpPr>
        <p:spPr>
          <a:xfrm>
            <a:off x="360000" y="1584000"/>
            <a:ext cx="89150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ko-KR" sz="2000" b="1" strike="noStrike" spc="-100" dirty="0">
                <a:solidFill>
                  <a:srgbClr val="FFFFFF"/>
                </a:solidFill>
                <a:latin typeface="Noto Sans Korean Medium"/>
              </a:rPr>
              <a:t>- 모든 상황에서 </a:t>
            </a:r>
            <a:r>
              <a:rPr lang="ko-KR" sz="2000" b="1" strike="noStrike" spc="-100" dirty="0" err="1">
                <a:solidFill>
                  <a:srgbClr val="FFFFFF"/>
                </a:solidFill>
                <a:latin typeface="Noto Sans Korean Medium"/>
              </a:rPr>
              <a:t>NearMiss</a:t>
            </a:r>
            <a:r>
              <a:rPr lang="ko-KR" sz="2000" b="1" strike="noStrike" spc="-100" dirty="0">
                <a:solidFill>
                  <a:srgbClr val="FFFFFF"/>
                </a:solidFill>
                <a:latin typeface="Noto Sans Korean Medium"/>
              </a:rPr>
              <a:t> 의 </a:t>
            </a:r>
            <a:r>
              <a:rPr lang="ko-KR" sz="2000" b="1" strike="noStrike" spc="-100" dirty="0" err="1">
                <a:solidFill>
                  <a:srgbClr val="FFFFFF"/>
                </a:solidFill>
                <a:latin typeface="Noto Sans Korean Medium"/>
              </a:rPr>
              <a:t>Recall</a:t>
            </a:r>
            <a:r>
              <a:rPr lang="ko-KR" sz="2000" b="1" strike="noStrike" spc="-100" dirty="0">
                <a:solidFill>
                  <a:srgbClr val="FFFFFF"/>
                </a:solidFill>
                <a:latin typeface="Noto Sans Korean Medium"/>
              </a:rPr>
              <a:t> 점수는 눈에 띄게 높음.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ko-KR" sz="2000" b="1" strike="noStrike" spc="-100" dirty="0">
                <a:solidFill>
                  <a:srgbClr val="FFFFFF"/>
                </a:solidFill>
                <a:latin typeface="Noto Sans Korean Medium"/>
              </a:rPr>
              <a:t>- 모든 상황에서 </a:t>
            </a:r>
            <a:r>
              <a:rPr lang="ko-KR" sz="2000" b="1" strike="noStrike" spc="-100" dirty="0" err="1">
                <a:solidFill>
                  <a:srgbClr val="FFFFFF"/>
                </a:solidFill>
                <a:latin typeface="Noto Sans Korean Medium"/>
              </a:rPr>
              <a:t>Tomek</a:t>
            </a:r>
            <a:r>
              <a:rPr lang="ko-KR" sz="2000" b="1" strike="noStrike" spc="-100" dirty="0">
                <a:solidFill>
                  <a:srgbClr val="FFFFFF"/>
                </a:solidFill>
                <a:latin typeface="Noto Sans Korean Medium"/>
              </a:rPr>
              <a:t> </a:t>
            </a:r>
            <a:r>
              <a:rPr lang="ko-KR" sz="2000" b="1" strike="noStrike" spc="-100" dirty="0" err="1">
                <a:solidFill>
                  <a:srgbClr val="FFFFFF"/>
                </a:solidFill>
                <a:latin typeface="Noto Sans Korean Medium"/>
              </a:rPr>
              <a:t>Link</a:t>
            </a:r>
            <a:r>
              <a:rPr lang="ko-KR" sz="2000" b="1" strike="noStrike" spc="-100" dirty="0">
                <a:solidFill>
                  <a:srgbClr val="FFFFFF"/>
                </a:solidFill>
                <a:latin typeface="Noto Sans Korean Medium"/>
              </a:rPr>
              <a:t> 기법을 제외하면 </a:t>
            </a:r>
            <a:r>
              <a:rPr lang="ko-KR" sz="2000" b="1" strike="noStrike" spc="-100" dirty="0" err="1">
                <a:solidFill>
                  <a:srgbClr val="FFFFFF"/>
                </a:solidFill>
                <a:latin typeface="Noto Sans Korean Medium"/>
              </a:rPr>
              <a:t>Accuracy</a:t>
            </a:r>
            <a:r>
              <a:rPr lang="ko-KR" sz="2000" b="1" strike="noStrike" spc="-100" dirty="0">
                <a:solidFill>
                  <a:srgbClr val="FFFFFF"/>
                </a:solidFill>
                <a:latin typeface="Noto Sans Korean Medium"/>
              </a:rPr>
              <a:t> 점수는 낮아짐.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ko-KR" sz="2000" b="1" strike="noStrike" spc="-100" dirty="0">
                <a:solidFill>
                  <a:srgbClr val="FFFFFF"/>
                </a:solidFill>
                <a:latin typeface="Noto Sans Korean Medium"/>
              </a:rPr>
              <a:t>- 모든 상황에서 F1 – </a:t>
            </a:r>
            <a:r>
              <a:rPr lang="ko-KR" sz="2000" b="1" strike="noStrike" spc="-100" dirty="0" err="1">
                <a:solidFill>
                  <a:srgbClr val="FFFFFF"/>
                </a:solidFill>
                <a:latin typeface="Noto Sans Korean Medium"/>
              </a:rPr>
              <a:t>Score</a:t>
            </a:r>
            <a:r>
              <a:rPr lang="ko-KR" sz="2000" b="1" strike="noStrike" spc="-100" dirty="0">
                <a:solidFill>
                  <a:srgbClr val="FFFFFF"/>
                </a:solidFill>
                <a:latin typeface="Noto Sans Korean Medium"/>
              </a:rPr>
              <a:t> 점수 향상됨.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ko-KR" sz="2000" b="1" strike="noStrike" spc="-100" dirty="0">
                <a:solidFill>
                  <a:srgbClr val="FFFFFF"/>
                </a:solidFill>
                <a:latin typeface="Noto Sans Korean Medium"/>
              </a:rPr>
              <a:t>- 모든 상황에서 ROC-AUC 점수는 거의 비슷함.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ko-KR" sz="2000" b="1" strike="noStrike" spc="-100" dirty="0">
                <a:solidFill>
                  <a:srgbClr val="FFFFFF"/>
                </a:solidFill>
                <a:latin typeface="Noto Sans Korean Medium"/>
              </a:rPr>
              <a:t>- 대부분의 상황에서 </a:t>
            </a:r>
            <a:r>
              <a:rPr lang="ko-KR" sz="2000" b="1" strike="noStrike" spc="-100" dirty="0" err="1">
                <a:solidFill>
                  <a:srgbClr val="FFFFFF"/>
                </a:solidFill>
                <a:latin typeface="Noto Sans Korean Medium"/>
              </a:rPr>
              <a:t>Recall</a:t>
            </a:r>
            <a:r>
              <a:rPr lang="ko-KR" sz="2000" b="1" strike="noStrike" spc="-100" dirty="0">
                <a:solidFill>
                  <a:srgbClr val="FFFFFF"/>
                </a:solidFill>
                <a:latin typeface="Noto Sans Korean Medium"/>
              </a:rPr>
              <a:t> 점수는 향상됨.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ko-KR" sz="2000" b="1" strike="noStrike" spc="-100" dirty="0">
                <a:solidFill>
                  <a:srgbClr val="FFFFFF"/>
                </a:solidFill>
                <a:latin typeface="Noto Sans Korean Medium"/>
              </a:rPr>
              <a:t>- 9:1 불균형 데이터를 제외한 나머지 데이터에서는 Precision 점수가 대부분 향상됨.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ko-KR" sz="2000" b="1" strike="noStrike" spc="-100" dirty="0">
                <a:solidFill>
                  <a:srgbClr val="FFFFFF"/>
                </a:solidFill>
                <a:latin typeface="Noto Sans Korean Medium"/>
              </a:rPr>
              <a:t>- 모든 점수에서 원래 데이터보다 높은 점수가 존재함.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ko-KR" sz="2000" b="1" strike="noStrike" spc="-100" dirty="0">
                <a:solidFill>
                  <a:srgbClr val="FFFFFF"/>
                </a:solidFill>
                <a:latin typeface="Noto Sans Korean Medium"/>
              </a:rPr>
              <a:t>- 기법들을 통해서 보다 높은 ROC-AUC, </a:t>
            </a:r>
            <a:r>
              <a:rPr lang="ko-KR" sz="2000" b="1" strike="noStrike" spc="-100" dirty="0" err="1">
                <a:solidFill>
                  <a:srgbClr val="FFFFFF"/>
                </a:solidFill>
                <a:latin typeface="Noto Sans Korean Medium"/>
              </a:rPr>
              <a:t>Recall</a:t>
            </a:r>
            <a:r>
              <a:rPr lang="ko-KR" sz="2000" b="1" strike="noStrike" spc="-100" dirty="0">
                <a:solidFill>
                  <a:srgbClr val="FFFFFF"/>
                </a:solidFill>
                <a:latin typeface="Noto Sans Korean Medium"/>
              </a:rPr>
              <a:t>, Precision, F1-Score 점수를 기대할 수 있음.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ko-KR" sz="2000" b="1" strike="noStrike" spc="-100" dirty="0">
              <a:solidFill>
                <a:srgbClr val="FFFFFF"/>
              </a:solidFill>
              <a:latin typeface="Noto Sans Korean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3375138" y="2997000"/>
            <a:ext cx="2880445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 err="1">
                <a:solidFill>
                  <a:srgbClr val="FFFFFF"/>
                </a:solidFill>
                <a:latin typeface="맑은 고딕"/>
              </a:rPr>
              <a:t>감사합니다</a:t>
            </a:r>
            <a:r>
              <a:rPr lang="en-US" sz="4000" b="1" strike="noStrike" spc="-1" dirty="0">
                <a:solidFill>
                  <a:srgbClr val="FFFFFF"/>
                </a:solidFill>
                <a:latin typeface="맑은 고딕"/>
              </a:rPr>
              <a:t>.</a:t>
            </a:r>
            <a:endParaRPr lang="en-US" sz="4000" b="0" strike="noStrike" spc="-1" dirty="0">
              <a:latin typeface="나눔고딕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17440" y="476640"/>
            <a:ext cx="18378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51">
                <a:solidFill>
                  <a:srgbClr val="FFFFFF"/>
                </a:solidFill>
                <a:latin typeface="Noto Sans Korean Bold"/>
                <a:ea typeface="Noto Sans Korean Bold"/>
              </a:rPr>
              <a:t>목차 </a:t>
            </a:r>
            <a:r>
              <a:rPr lang="en-US" sz="1400" b="0" strike="noStrike" spc="-1">
                <a:solidFill>
                  <a:srgbClr val="FFFFFF"/>
                </a:solidFill>
                <a:latin typeface="Noto Sans Korean Bold"/>
                <a:ea typeface="Noto Sans Korean Bold"/>
              </a:rPr>
              <a:t>contents</a:t>
            </a:r>
            <a:endParaRPr lang="en-US" sz="1400" b="0" strike="noStrike" spc="-1">
              <a:latin typeface="나눔고딕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98160" y="1268640"/>
            <a:ext cx="8915040" cy="5112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</a:pPr>
            <a:r>
              <a:rPr lang="en-US" altLang="ko-KR" sz="24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1.	</a:t>
            </a:r>
            <a:r>
              <a:rPr lang="ko-KR" sz="24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Data </a:t>
            </a:r>
            <a:r>
              <a:rPr lang="ko-KR" sz="2400" b="1" strike="noStrike" spc="-100" dirty="0" err="1">
                <a:solidFill>
                  <a:srgbClr val="FFFFFF"/>
                </a:solidFill>
                <a:latin typeface="Noto Sans Korean Medium"/>
                <a:ea typeface="Noto Sans Korean Medium"/>
              </a:rPr>
              <a:t>Preprocessing</a:t>
            </a:r>
            <a:endParaRPr lang="ko-KR" sz="2400" b="0" strike="noStrike" spc="-100" dirty="0">
              <a:solidFill>
                <a:srgbClr val="FFFFFF"/>
              </a:solidFill>
              <a:latin typeface="Noto Sans Korean Medium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ko-KR" sz="2400" b="0" strike="noStrike" spc="-100" dirty="0">
              <a:solidFill>
                <a:srgbClr val="FFFFFF"/>
              </a:solidFill>
              <a:latin typeface="Noto Sans Korean Medium"/>
            </a:endParaRPr>
          </a:p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</a:pPr>
            <a:r>
              <a:rPr lang="en-US" altLang="ko-KR" sz="24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2.	</a:t>
            </a:r>
            <a:r>
              <a:rPr lang="ko-KR" sz="24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테스트 기법</a:t>
            </a:r>
            <a:endParaRPr lang="ko-KR" sz="2400" b="0" strike="noStrike" spc="-100" dirty="0">
              <a:solidFill>
                <a:srgbClr val="FFFFFF"/>
              </a:solidFill>
              <a:latin typeface="Noto Sans Korean Medium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ko-KR" sz="2400" b="0" strike="noStrike" spc="-100" dirty="0">
              <a:solidFill>
                <a:srgbClr val="FFFFFF"/>
              </a:solidFill>
              <a:latin typeface="Noto Sans Korean Medium"/>
            </a:endParaRPr>
          </a:p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</a:pPr>
            <a:r>
              <a:rPr lang="en-US" altLang="ko-KR" sz="24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3.	</a:t>
            </a:r>
            <a:r>
              <a:rPr lang="ko-KR" sz="24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10% 성능 평가 / 비교</a:t>
            </a:r>
            <a:endParaRPr lang="ko-KR" sz="2400" b="0" strike="noStrike" spc="-100" dirty="0">
              <a:solidFill>
                <a:srgbClr val="FFFFFF"/>
              </a:solidFill>
              <a:latin typeface="Noto Sans Korean Medium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ko-KR" sz="2400" b="0" strike="noStrike" spc="-100" dirty="0">
              <a:solidFill>
                <a:srgbClr val="FFFFFF"/>
              </a:solidFill>
              <a:latin typeface="Noto Sans Korean Medium"/>
            </a:endParaRPr>
          </a:p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</a:pPr>
            <a:r>
              <a:rPr lang="en-US" altLang="ko-KR" sz="24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4.	</a:t>
            </a:r>
            <a:r>
              <a:rPr lang="ko-KR" sz="24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1% 성능 평가 /  비교</a:t>
            </a:r>
            <a:endParaRPr lang="ko-KR" sz="2400" b="0" strike="noStrike" spc="-100" dirty="0">
              <a:solidFill>
                <a:srgbClr val="FFFFFF"/>
              </a:solidFill>
              <a:latin typeface="Noto Sans Korean Medium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ko-KR" sz="2400" b="0" strike="noStrike" spc="-100" dirty="0">
              <a:solidFill>
                <a:srgbClr val="FFFFFF"/>
              </a:solidFill>
              <a:latin typeface="Noto Sans Korean Medium"/>
            </a:endParaRPr>
          </a:p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</a:pPr>
            <a:r>
              <a:rPr lang="en-US" altLang="ko-KR" sz="24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5.	</a:t>
            </a:r>
            <a:r>
              <a:rPr lang="ko-KR" sz="24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0.1% 성능 평가 / 비교</a:t>
            </a:r>
            <a:endParaRPr lang="ko-KR" sz="2400" b="0" strike="noStrike" spc="-100" dirty="0">
              <a:solidFill>
                <a:srgbClr val="FFFFFF"/>
              </a:solidFill>
              <a:latin typeface="Noto Sans Korean Medium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ko-KR" sz="2400" b="0" strike="noStrike" spc="-100" dirty="0">
              <a:solidFill>
                <a:srgbClr val="FFFFFF"/>
              </a:solidFill>
              <a:latin typeface="Noto Sans Korean Medium"/>
            </a:endParaRPr>
          </a:p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</a:pPr>
            <a:r>
              <a:rPr lang="en-US" altLang="ko-KR" sz="24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6.	</a:t>
            </a:r>
            <a:r>
              <a:rPr lang="ko-KR" sz="24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결론</a:t>
            </a:r>
            <a:endParaRPr lang="ko-KR" sz="2400" b="0" strike="noStrike" spc="-100" dirty="0">
              <a:solidFill>
                <a:srgbClr val="FFFFFF"/>
              </a:solidFill>
              <a:latin typeface="Noto Sans Korean Medium"/>
            </a:endParaRPr>
          </a:p>
        </p:txBody>
      </p:sp>
      <p:grpSp>
        <p:nvGrpSpPr>
          <p:cNvPr id="90" name="Group 3"/>
          <p:cNvGrpSpPr/>
          <p:nvPr/>
        </p:nvGrpSpPr>
        <p:grpSpPr>
          <a:xfrm>
            <a:off x="524880" y="6174000"/>
            <a:ext cx="9201240" cy="430920"/>
            <a:chOff x="524880" y="6174000"/>
            <a:chExt cx="9201240" cy="430920"/>
          </a:xfrm>
        </p:grpSpPr>
        <p:sp>
          <p:nvSpPr>
            <p:cNvPr id="91" name="CustomShape 4"/>
            <p:cNvSpPr/>
            <p:nvPr/>
          </p:nvSpPr>
          <p:spPr>
            <a:xfrm>
              <a:off x="7481520" y="6174000"/>
              <a:ext cx="2244600" cy="334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CustomShape 5"/>
            <p:cNvSpPr/>
            <p:nvPr/>
          </p:nvSpPr>
          <p:spPr>
            <a:xfrm flipV="1">
              <a:off x="524880" y="6568560"/>
              <a:ext cx="9117000" cy="35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3" name="CustomShape 6"/>
          <p:cNvSpPr/>
          <p:nvPr/>
        </p:nvSpPr>
        <p:spPr>
          <a:xfrm>
            <a:off x="369000" y="1014120"/>
            <a:ext cx="4593600" cy="45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1"/>
          <p:cNvGrpSpPr/>
          <p:nvPr/>
        </p:nvGrpSpPr>
        <p:grpSpPr>
          <a:xfrm>
            <a:off x="524880" y="6174000"/>
            <a:ext cx="9201240" cy="430920"/>
            <a:chOff x="524880" y="6174000"/>
            <a:chExt cx="9201240" cy="430920"/>
          </a:xfrm>
        </p:grpSpPr>
        <p:sp>
          <p:nvSpPr>
            <p:cNvPr id="95" name="CustomShape 2"/>
            <p:cNvSpPr/>
            <p:nvPr/>
          </p:nvSpPr>
          <p:spPr>
            <a:xfrm>
              <a:off x="7481520" y="6174000"/>
              <a:ext cx="2244600" cy="334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3"/>
            <p:cNvSpPr/>
            <p:nvPr/>
          </p:nvSpPr>
          <p:spPr>
            <a:xfrm flipV="1">
              <a:off x="524880" y="6568560"/>
              <a:ext cx="9117000" cy="35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7" name="CustomShape 4"/>
          <p:cNvSpPr/>
          <p:nvPr/>
        </p:nvSpPr>
        <p:spPr>
          <a:xfrm>
            <a:off x="369000" y="1014120"/>
            <a:ext cx="4593600" cy="45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>
            <a:off x="315360" y="476640"/>
            <a:ext cx="34653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맑은 고딕"/>
              </a:rPr>
              <a:t>Data Preprocessing</a:t>
            </a:r>
            <a:endParaRPr lang="en-US" sz="2800" b="0" strike="noStrike" spc="-1">
              <a:latin typeface="나눔고딕"/>
            </a:endParaRPr>
          </a:p>
        </p:txBody>
      </p:sp>
      <p:sp>
        <p:nvSpPr>
          <p:cNvPr id="99" name="TextShape 6"/>
          <p:cNvSpPr txBox="1"/>
          <p:nvPr/>
        </p:nvSpPr>
        <p:spPr>
          <a:xfrm>
            <a:off x="976320" y="1418040"/>
            <a:ext cx="3017160" cy="908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endParaRPr lang="ko-KR" sz="3200" b="0" strike="noStrike" spc="-100">
              <a:solidFill>
                <a:srgbClr val="FFFFFF"/>
              </a:solidFill>
              <a:latin typeface="Noto Sans Korean Medium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r>
              <a:rPr lang="ko-KR" sz="1100" b="0" strike="noStrike" spc="-100">
                <a:solidFill>
                  <a:srgbClr val="FFFFFF"/>
                </a:solidFill>
                <a:latin typeface="Noto Sans Korean Medium"/>
                <a:ea typeface="Noto Sans Korean Medium"/>
              </a:rPr>
              <a:t>기존 데이터의 shape</a:t>
            </a:r>
            <a:endParaRPr lang="ko-KR" sz="1100" b="0" strike="noStrike" spc="-100">
              <a:solidFill>
                <a:srgbClr val="FFFFFF"/>
              </a:solidFill>
              <a:latin typeface="Noto Sans Korean Medium"/>
            </a:endParaRPr>
          </a:p>
        </p:txBody>
      </p:sp>
      <p:sp>
        <p:nvSpPr>
          <p:cNvPr id="100" name="CustomShape 7"/>
          <p:cNvSpPr/>
          <p:nvPr/>
        </p:nvSpPr>
        <p:spPr>
          <a:xfrm>
            <a:off x="3800880" y="2184480"/>
            <a:ext cx="1583640" cy="3290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8"/>
          <p:cNvSpPr/>
          <p:nvPr/>
        </p:nvSpPr>
        <p:spPr>
          <a:xfrm>
            <a:off x="6751440" y="1789920"/>
            <a:ext cx="30171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21"/>
              </a:spcBef>
            </a:pPr>
            <a:r>
              <a:rPr lang="en-US" sz="1100" b="0" strike="noStrike" spc="-100">
                <a:solidFill>
                  <a:srgbClr val="FFFFFF"/>
                </a:solidFill>
                <a:latin typeface="Noto Sans Korean Medium"/>
                <a:ea typeface="Noto Sans Korean Medium"/>
              </a:rPr>
              <a:t>추출된 데이터의 shape</a:t>
            </a:r>
            <a:endParaRPr lang="en-US" sz="1100" b="0" strike="noStrike" spc="-1">
              <a:latin typeface="나눔고딕"/>
            </a:endParaRPr>
          </a:p>
        </p:txBody>
      </p:sp>
      <p:sp>
        <p:nvSpPr>
          <p:cNvPr id="102" name="CustomShape 9"/>
          <p:cNvSpPr/>
          <p:nvPr/>
        </p:nvSpPr>
        <p:spPr>
          <a:xfrm>
            <a:off x="4122000" y="1683000"/>
            <a:ext cx="93240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00">
                <a:solidFill>
                  <a:srgbClr val="FFFFFF"/>
                </a:solidFill>
                <a:latin typeface="Noto Sans Korean Medium"/>
                <a:ea typeface="Noto Sans Korean Medium"/>
              </a:rPr>
              <a:t>5%</a:t>
            </a:r>
            <a:endParaRPr lang="en-US" sz="3200" b="0" strike="noStrike" spc="-1">
              <a:latin typeface="나눔고딕"/>
            </a:endParaRPr>
          </a:p>
        </p:txBody>
      </p:sp>
      <p:sp>
        <p:nvSpPr>
          <p:cNvPr id="103" name="CustomShape 10"/>
          <p:cNvSpPr/>
          <p:nvPr/>
        </p:nvSpPr>
        <p:spPr>
          <a:xfrm>
            <a:off x="5430960" y="4365360"/>
            <a:ext cx="3017160" cy="93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38500" lnSpcReduction="10000"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 dirty="0">
              <a:latin typeface="나눔고딕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    &lt;Data_01&gt; </a:t>
            </a:r>
            <a:endParaRPr lang="en-US" sz="3200" b="0" strike="noStrike" spc="-1" dirty="0">
              <a:latin typeface="나눔고딕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lang="en-US" sz="3200" b="0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Data  1%의 shape</a:t>
            </a:r>
            <a:endParaRPr lang="en-US" sz="3200" b="0" strike="noStrike" spc="-1" dirty="0">
              <a:latin typeface="나눔고딕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lang="en-US" sz="3200" b="0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      ( target =1 )</a:t>
            </a:r>
            <a:endParaRPr lang="en-US" sz="3200" b="0" strike="noStrike" spc="-1" dirty="0">
              <a:latin typeface="나눔고딕"/>
            </a:endParaRPr>
          </a:p>
        </p:txBody>
      </p:sp>
      <p:sp>
        <p:nvSpPr>
          <p:cNvPr id="104" name="CustomShape 11"/>
          <p:cNvSpPr/>
          <p:nvPr/>
        </p:nvSpPr>
        <p:spPr>
          <a:xfrm>
            <a:off x="5194440" y="3371400"/>
            <a:ext cx="3017160" cy="8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35000" lnSpcReduction="10000"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 dirty="0">
              <a:latin typeface="나눔고딕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900" b="0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                &lt;Data_1&gt; </a:t>
            </a:r>
            <a:endParaRPr lang="en-US" sz="2900" b="0" strike="noStrike" spc="-1" dirty="0">
              <a:latin typeface="나눔고딕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900" b="0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        Data 10 %의 shape</a:t>
            </a:r>
            <a:endParaRPr lang="en-US" sz="2900" b="0" strike="noStrike" spc="-1" dirty="0">
              <a:latin typeface="나눔고딕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900" b="0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                 ( target =1 )</a:t>
            </a:r>
            <a:endParaRPr lang="en-US" sz="2900" b="0" strike="noStrike" spc="-1" dirty="0">
              <a:latin typeface="나눔고딕"/>
            </a:endParaRPr>
          </a:p>
        </p:txBody>
      </p:sp>
      <p:sp>
        <p:nvSpPr>
          <p:cNvPr id="105" name="CustomShape 12"/>
          <p:cNvSpPr/>
          <p:nvPr/>
        </p:nvSpPr>
        <p:spPr>
          <a:xfrm>
            <a:off x="5448960" y="5425920"/>
            <a:ext cx="3017160" cy="81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25000" lnSpcReduction="20000"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 dirty="0">
              <a:latin typeface="나눔고딕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r>
              <a:rPr lang="en-US" sz="4000" b="0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   &lt;Data_001&gt; </a:t>
            </a:r>
            <a:endParaRPr lang="en-US" sz="4000" b="0" strike="noStrike" spc="-1" dirty="0">
              <a:latin typeface="나눔고딕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r>
              <a:rPr lang="en-US" sz="4000" b="0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Data  0.1%의 shape</a:t>
            </a:r>
            <a:endParaRPr lang="en-US" sz="4000" b="0" strike="noStrike" spc="-1" dirty="0">
              <a:latin typeface="나눔고딕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r>
              <a:rPr lang="en-US" sz="4000" b="0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     ( target =1 )</a:t>
            </a:r>
            <a:endParaRPr lang="en-US" sz="4000" b="0" strike="noStrike" spc="-1" dirty="0">
              <a:latin typeface="나눔고딕"/>
            </a:endParaRPr>
          </a:p>
        </p:txBody>
      </p:sp>
      <p:sp>
        <p:nvSpPr>
          <p:cNvPr id="106" name="CustomShape 13"/>
          <p:cNvSpPr/>
          <p:nvPr/>
        </p:nvSpPr>
        <p:spPr>
          <a:xfrm>
            <a:off x="580680" y="4357800"/>
            <a:ext cx="30171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1000" b="0" strike="noStrike" spc="-1" dirty="0">
              <a:latin typeface="나눔고딕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1000" b="0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   </a:t>
            </a:r>
            <a:r>
              <a:rPr lang="en-US" sz="1000" b="0" strike="noStrike" spc="-100" dirty="0" err="1">
                <a:solidFill>
                  <a:srgbClr val="FFFFFF"/>
                </a:solidFill>
                <a:latin typeface="Noto Sans Korean Medium"/>
                <a:ea typeface="Noto Sans Korean Medium"/>
              </a:rPr>
              <a:t>전체</a:t>
            </a:r>
            <a:r>
              <a:rPr lang="en-US" sz="1000" b="0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  </a:t>
            </a:r>
            <a:r>
              <a:rPr lang="en-US" sz="1000" b="0" strike="noStrike" spc="-100" dirty="0" err="1">
                <a:solidFill>
                  <a:srgbClr val="FFFFFF"/>
                </a:solidFill>
                <a:latin typeface="Noto Sans Korean Medium"/>
                <a:ea typeface="Noto Sans Korean Medium"/>
              </a:rPr>
              <a:t>Data의</a:t>
            </a:r>
            <a:r>
              <a:rPr lang="en-US" sz="1000" b="0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 shape (target = 1)</a:t>
            </a:r>
            <a:endParaRPr lang="en-US" sz="1000" b="0" strike="noStrike" spc="-1" dirty="0">
              <a:latin typeface="나눔고딕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1000" b="0" strike="noStrike" spc="-1" dirty="0">
              <a:latin typeface="나눔고딕"/>
            </a:endParaRPr>
          </a:p>
        </p:txBody>
      </p:sp>
      <p:sp>
        <p:nvSpPr>
          <p:cNvPr id="107" name="CustomShape 14"/>
          <p:cNvSpPr/>
          <p:nvPr/>
        </p:nvSpPr>
        <p:spPr>
          <a:xfrm flipV="1">
            <a:off x="2893680" y="3985920"/>
            <a:ext cx="2346840" cy="1118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8D8D8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15"/>
          <p:cNvSpPr/>
          <p:nvPr/>
        </p:nvSpPr>
        <p:spPr>
          <a:xfrm flipV="1">
            <a:off x="2893680" y="4903560"/>
            <a:ext cx="2490840" cy="200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8D8D8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16"/>
          <p:cNvSpPr/>
          <p:nvPr/>
        </p:nvSpPr>
        <p:spPr>
          <a:xfrm>
            <a:off x="2957400" y="5153400"/>
            <a:ext cx="2490840" cy="679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8D8D8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17"/>
          <p:cNvSpPr/>
          <p:nvPr/>
        </p:nvSpPr>
        <p:spPr>
          <a:xfrm>
            <a:off x="406440" y="3571200"/>
            <a:ext cx="30171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1" strike="noStrike" spc="-100">
                <a:solidFill>
                  <a:srgbClr val="FFFFFF"/>
                </a:solidFill>
                <a:latin typeface="Noto Sans Korean Medium"/>
                <a:ea typeface="Noto Sans Korean Medium"/>
              </a:rPr>
              <a:t>Data imbalance </a:t>
            </a:r>
            <a:endParaRPr lang="en-US" sz="2000" b="0" strike="noStrike" spc="-1">
              <a:latin typeface="나눔고딕"/>
            </a:endParaRPr>
          </a:p>
        </p:txBody>
      </p:sp>
      <p:sp>
        <p:nvSpPr>
          <p:cNvPr id="111" name="CustomShape 18"/>
          <p:cNvSpPr/>
          <p:nvPr/>
        </p:nvSpPr>
        <p:spPr>
          <a:xfrm>
            <a:off x="369000" y="1029960"/>
            <a:ext cx="3017160" cy="7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50000"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latin typeface="나눔고딕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lang="en-US" sz="3200" b="1" strike="noStrike" spc="-100">
                <a:solidFill>
                  <a:srgbClr val="FFFFFF"/>
                </a:solidFill>
                <a:latin typeface="Noto Sans Korean Medium"/>
                <a:ea typeface="Noto Sans Korean Medium"/>
              </a:rPr>
              <a:t>데이터 축소</a:t>
            </a:r>
            <a:endParaRPr lang="en-US" sz="3200" b="0" strike="noStrike" spc="-1">
              <a:latin typeface="나눔고딕"/>
            </a:endParaRPr>
          </a:p>
        </p:txBody>
      </p:sp>
      <p:grpSp>
        <p:nvGrpSpPr>
          <p:cNvPr id="112" name="Group 19"/>
          <p:cNvGrpSpPr/>
          <p:nvPr/>
        </p:nvGrpSpPr>
        <p:grpSpPr>
          <a:xfrm>
            <a:off x="379440" y="2697480"/>
            <a:ext cx="9191160" cy="431640"/>
            <a:chOff x="379440" y="2697480"/>
            <a:chExt cx="9191160" cy="431640"/>
          </a:xfrm>
        </p:grpSpPr>
        <p:sp>
          <p:nvSpPr>
            <p:cNvPr id="113" name="CustomShape 20"/>
            <p:cNvSpPr/>
            <p:nvPr/>
          </p:nvSpPr>
          <p:spPr>
            <a:xfrm>
              <a:off x="379440" y="2697480"/>
              <a:ext cx="1800000" cy="431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CustomShape 21"/>
            <p:cNvSpPr/>
            <p:nvPr/>
          </p:nvSpPr>
          <p:spPr>
            <a:xfrm>
              <a:off x="7326000" y="2748960"/>
              <a:ext cx="2244600" cy="334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5" name="Line 22"/>
          <p:cNvSpPr/>
          <p:nvPr/>
        </p:nvSpPr>
        <p:spPr>
          <a:xfrm>
            <a:off x="360" y="3427200"/>
            <a:ext cx="9905760" cy="0"/>
          </a:xfrm>
          <a:prstGeom prst="line">
            <a:avLst/>
          </a:prstGeom>
          <a:ln w="19080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6" name="그림 115"/>
          <p:cNvPicPr/>
          <p:nvPr/>
        </p:nvPicPr>
        <p:blipFill>
          <a:blip r:embed="rId2"/>
          <a:stretch/>
        </p:blipFill>
        <p:spPr>
          <a:xfrm>
            <a:off x="1224000" y="2254680"/>
            <a:ext cx="1008000" cy="265320"/>
          </a:xfrm>
          <a:prstGeom prst="rect">
            <a:avLst/>
          </a:prstGeom>
          <a:ln>
            <a:noFill/>
          </a:ln>
        </p:spPr>
      </p:pic>
      <p:pic>
        <p:nvPicPr>
          <p:cNvPr id="117" name="그림 116"/>
          <p:cNvPicPr/>
          <p:nvPr/>
        </p:nvPicPr>
        <p:blipFill>
          <a:blip r:embed="rId3"/>
          <a:stretch/>
        </p:blipFill>
        <p:spPr>
          <a:xfrm>
            <a:off x="1175040" y="4966560"/>
            <a:ext cx="1056960" cy="361440"/>
          </a:xfrm>
          <a:prstGeom prst="rect">
            <a:avLst/>
          </a:prstGeom>
          <a:ln>
            <a:noFill/>
          </a:ln>
        </p:spPr>
      </p:pic>
      <p:pic>
        <p:nvPicPr>
          <p:cNvPr id="118" name="그림 117"/>
          <p:cNvPicPr/>
          <p:nvPr/>
        </p:nvPicPr>
        <p:blipFill>
          <a:blip r:embed="rId4"/>
          <a:stretch/>
        </p:blipFill>
        <p:spPr>
          <a:xfrm>
            <a:off x="6552000" y="3816000"/>
            <a:ext cx="952200" cy="304200"/>
          </a:xfrm>
          <a:prstGeom prst="rect">
            <a:avLst/>
          </a:prstGeom>
          <a:ln>
            <a:noFill/>
          </a:ln>
        </p:spPr>
      </p:pic>
      <p:pic>
        <p:nvPicPr>
          <p:cNvPr id="119" name="그림 118"/>
          <p:cNvPicPr/>
          <p:nvPr/>
        </p:nvPicPr>
        <p:blipFill>
          <a:blip r:embed="rId5"/>
          <a:stretch/>
        </p:blipFill>
        <p:spPr>
          <a:xfrm>
            <a:off x="6640560" y="4836240"/>
            <a:ext cx="847440" cy="275760"/>
          </a:xfrm>
          <a:prstGeom prst="rect">
            <a:avLst/>
          </a:prstGeom>
          <a:ln>
            <a:noFill/>
          </a:ln>
        </p:spPr>
      </p:pic>
      <p:pic>
        <p:nvPicPr>
          <p:cNvPr id="120" name="그림 119"/>
          <p:cNvPicPr/>
          <p:nvPr/>
        </p:nvPicPr>
        <p:blipFill>
          <a:blip r:embed="rId6"/>
          <a:stretch/>
        </p:blipFill>
        <p:spPr>
          <a:xfrm>
            <a:off x="6640560" y="5680440"/>
            <a:ext cx="771120" cy="304200"/>
          </a:xfrm>
          <a:prstGeom prst="rect">
            <a:avLst/>
          </a:prstGeom>
          <a:ln>
            <a:noFill/>
          </a:ln>
        </p:spPr>
      </p:pic>
      <p:pic>
        <p:nvPicPr>
          <p:cNvPr id="121" name="그림 120"/>
          <p:cNvPicPr/>
          <p:nvPr/>
        </p:nvPicPr>
        <p:blipFill>
          <a:blip r:embed="rId7"/>
          <a:stretch/>
        </p:blipFill>
        <p:spPr>
          <a:xfrm>
            <a:off x="6912000" y="2244240"/>
            <a:ext cx="1047240" cy="275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04200" y="476640"/>
            <a:ext cx="20919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51">
                <a:solidFill>
                  <a:srgbClr val="FFFFFF"/>
                </a:solidFill>
                <a:latin typeface="맑은 고딕"/>
                <a:ea typeface="Noto Sans Korean Bold"/>
              </a:rPr>
              <a:t>테스트 기법 </a:t>
            </a:r>
            <a:endParaRPr lang="en-US" sz="2800" b="0" strike="noStrike" spc="-1">
              <a:latin typeface="나눔고딕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69000" y="1014120"/>
            <a:ext cx="4593600" cy="45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24" name="Table 3"/>
          <p:cNvGraphicFramePr/>
          <p:nvPr/>
        </p:nvGraphicFramePr>
        <p:xfrm>
          <a:off x="597240" y="2089440"/>
          <a:ext cx="2689560" cy="2859840"/>
        </p:xfrm>
        <a:graphic>
          <a:graphicData uri="http://schemas.openxmlformats.org/drawingml/2006/table">
            <a:tbl>
              <a:tblPr/>
              <a:tblGrid>
                <a:gridCol w="2689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Undersampling methods</a:t>
                      </a:r>
                      <a:endParaRPr lang="en-US" sz="10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Random undersampling</a:t>
                      </a:r>
                      <a:endParaRPr lang="en-US" sz="9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NearMiss - 1</a:t>
                      </a:r>
                      <a:endParaRPr lang="en-US" sz="9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NearMiss - 2</a:t>
                      </a:r>
                      <a:endParaRPr lang="en-US" sz="9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NearMiss - 3</a:t>
                      </a:r>
                      <a:endParaRPr lang="en-US" sz="9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Condensed Neareast Neighbor (CNN) </a:t>
                      </a:r>
                      <a:endParaRPr lang="en-US" sz="9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                      (X)</a:t>
                      </a:r>
                      <a:endParaRPr lang="en-US" sz="9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Edited Neareast Neighbor (ENN)</a:t>
                      </a:r>
                      <a:endParaRPr lang="en-US" sz="9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Repeated Edited Edited Neareast Neighbor (ENN)</a:t>
                      </a:r>
                      <a:endParaRPr lang="en-US" sz="9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Tomek Link</a:t>
                      </a:r>
                      <a:endParaRPr lang="en-US" sz="9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5" name="Table 4"/>
          <p:cNvGraphicFramePr/>
          <p:nvPr/>
        </p:nvGraphicFramePr>
        <p:xfrm>
          <a:off x="3472560" y="2096640"/>
          <a:ext cx="2689560" cy="2840040"/>
        </p:xfrm>
        <a:graphic>
          <a:graphicData uri="http://schemas.openxmlformats.org/drawingml/2006/table">
            <a:tbl>
              <a:tblPr/>
              <a:tblGrid>
                <a:gridCol w="2689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OverSampling Methods</a:t>
                      </a:r>
                      <a:endParaRPr lang="en-US" sz="10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Random oversampling</a:t>
                      </a:r>
                      <a:endParaRPr lang="en-US" sz="9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SMOTE</a:t>
                      </a:r>
                      <a:endParaRPr lang="en-US" sz="9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Borderline – SMOTE 1</a:t>
                      </a:r>
                      <a:endParaRPr lang="en-US" sz="9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Borderline – SMOTE 2</a:t>
                      </a:r>
                      <a:endParaRPr lang="en-US" sz="9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6" name="Table 5"/>
          <p:cNvGraphicFramePr/>
          <p:nvPr/>
        </p:nvGraphicFramePr>
        <p:xfrm>
          <a:off x="6897240" y="1520280"/>
          <a:ext cx="2149560" cy="1364760"/>
        </p:xfrm>
        <a:graphic>
          <a:graphicData uri="http://schemas.openxmlformats.org/drawingml/2006/table">
            <a:tbl>
              <a:tblPr/>
              <a:tblGrid>
                <a:gridCol w="2149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Combination Methods</a:t>
                      </a:r>
                      <a:endParaRPr lang="en-US" sz="12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SMOTE + Tomek Link</a:t>
                      </a:r>
                      <a:endParaRPr lang="en-US" sz="10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SMOTE + ENN</a:t>
                      </a:r>
                      <a:endParaRPr lang="en-US" sz="10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7" name="Table 6"/>
          <p:cNvGraphicFramePr/>
          <p:nvPr/>
        </p:nvGraphicFramePr>
        <p:xfrm>
          <a:off x="6897240" y="4009320"/>
          <a:ext cx="2149560" cy="1475280"/>
        </p:xfrm>
        <a:graphic>
          <a:graphicData uri="http://schemas.openxmlformats.org/drawingml/2006/table">
            <a:tbl>
              <a:tblPr/>
              <a:tblGrid>
                <a:gridCol w="2149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1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Ensemble Methods</a:t>
                      </a:r>
                      <a:endParaRPr lang="en-US" sz="12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EasyEnsemble</a:t>
                      </a:r>
                      <a:endParaRPr lang="en-US" sz="10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BalanceCascade</a:t>
                      </a:r>
                      <a:endParaRPr lang="en-US" sz="10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8" name="CustomShape 7"/>
          <p:cNvSpPr/>
          <p:nvPr/>
        </p:nvSpPr>
        <p:spPr>
          <a:xfrm flipV="1">
            <a:off x="2399760" y="1699560"/>
            <a:ext cx="4353120" cy="423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8"/>
          <p:cNvSpPr/>
          <p:nvPr/>
        </p:nvSpPr>
        <p:spPr>
          <a:xfrm flipV="1">
            <a:off x="5601240" y="1699560"/>
            <a:ext cx="1151640" cy="423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0" name="Group 9"/>
          <p:cNvGrpSpPr/>
          <p:nvPr/>
        </p:nvGrpSpPr>
        <p:grpSpPr>
          <a:xfrm>
            <a:off x="524880" y="6174360"/>
            <a:ext cx="9201240" cy="430920"/>
            <a:chOff x="524880" y="6174360"/>
            <a:chExt cx="9201240" cy="430920"/>
          </a:xfrm>
        </p:grpSpPr>
        <p:sp>
          <p:nvSpPr>
            <p:cNvPr id="131" name="CustomShape 10"/>
            <p:cNvSpPr/>
            <p:nvPr/>
          </p:nvSpPr>
          <p:spPr>
            <a:xfrm>
              <a:off x="7481520" y="6174360"/>
              <a:ext cx="2244600" cy="334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11"/>
            <p:cNvSpPr/>
            <p:nvPr/>
          </p:nvSpPr>
          <p:spPr>
            <a:xfrm flipV="1">
              <a:off x="524880" y="6568920"/>
              <a:ext cx="9117000" cy="35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3" name="CustomShape 12"/>
          <p:cNvSpPr/>
          <p:nvPr/>
        </p:nvSpPr>
        <p:spPr>
          <a:xfrm>
            <a:off x="585360" y="2393640"/>
            <a:ext cx="7880760" cy="67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latin typeface="나눔고딕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lang="en-US" sz="3200" b="0" strike="noStrike" spc="-1">
              <a:latin typeface="나눔고딕"/>
            </a:endParaRPr>
          </a:p>
        </p:txBody>
      </p:sp>
      <p:sp>
        <p:nvSpPr>
          <p:cNvPr id="134" name="CustomShape 13"/>
          <p:cNvSpPr/>
          <p:nvPr/>
        </p:nvSpPr>
        <p:spPr>
          <a:xfrm>
            <a:off x="720000" y="5113440"/>
            <a:ext cx="3888000" cy="122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latin typeface="나눔고딕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0" strike="noStrike" spc="-100">
                <a:solidFill>
                  <a:srgbClr val="FFFFFF"/>
                </a:solidFill>
                <a:latin typeface="Noto Sans Korean Medium"/>
                <a:ea typeface="Noto Sans Korean Medium"/>
              </a:rPr>
              <a:t>  </a:t>
            </a:r>
            <a:r>
              <a:rPr lang="en-US" sz="1500" b="0" strike="noStrike" spc="-100">
                <a:solidFill>
                  <a:srgbClr val="FFFFFF"/>
                </a:solidFill>
                <a:latin typeface="Noto Sans Korean Medium"/>
                <a:ea typeface="Noto Sans Korean Medium"/>
              </a:rPr>
              <a:t>※ CNN은 점수 측정 불가</a:t>
            </a:r>
            <a:endParaRPr lang="en-US" sz="1500" b="0" strike="noStrike" spc="-1">
              <a:latin typeface="나눔고딕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"/>
          <p:cNvGrpSpPr/>
          <p:nvPr/>
        </p:nvGrpSpPr>
        <p:grpSpPr>
          <a:xfrm>
            <a:off x="524880" y="6122520"/>
            <a:ext cx="9201240" cy="482400"/>
            <a:chOff x="524880" y="6122520"/>
            <a:chExt cx="9201240" cy="482400"/>
          </a:xfrm>
        </p:grpSpPr>
        <p:grpSp>
          <p:nvGrpSpPr>
            <p:cNvPr id="136" name="Group 2"/>
            <p:cNvGrpSpPr/>
            <p:nvPr/>
          </p:nvGrpSpPr>
          <p:grpSpPr>
            <a:xfrm>
              <a:off x="534960" y="6122520"/>
              <a:ext cx="1800000" cy="431640"/>
              <a:chOff x="534960" y="6122520"/>
              <a:chExt cx="1800000" cy="431640"/>
            </a:xfrm>
          </p:grpSpPr>
          <p:sp>
            <p:nvSpPr>
              <p:cNvPr id="137" name="CustomShape 3"/>
              <p:cNvSpPr/>
              <p:nvPr/>
            </p:nvSpPr>
            <p:spPr>
              <a:xfrm>
                <a:off x="534960" y="6122520"/>
                <a:ext cx="1800000" cy="431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8" name="CustomShape 4"/>
              <p:cNvSpPr/>
              <p:nvPr/>
            </p:nvSpPr>
            <p:spPr>
              <a:xfrm>
                <a:off x="534960" y="6230520"/>
                <a:ext cx="45360" cy="215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39" name="CustomShape 5"/>
            <p:cNvSpPr/>
            <p:nvPr/>
          </p:nvSpPr>
          <p:spPr>
            <a:xfrm>
              <a:off x="7481520" y="6174000"/>
              <a:ext cx="2244600" cy="334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CustomShape 6"/>
            <p:cNvSpPr/>
            <p:nvPr/>
          </p:nvSpPr>
          <p:spPr>
            <a:xfrm flipV="1">
              <a:off x="524880" y="6568560"/>
              <a:ext cx="9117000" cy="35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1" name="CustomShape 7"/>
          <p:cNvSpPr/>
          <p:nvPr/>
        </p:nvSpPr>
        <p:spPr>
          <a:xfrm>
            <a:off x="369000" y="1014120"/>
            <a:ext cx="4593600" cy="45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8"/>
          <p:cNvSpPr/>
          <p:nvPr/>
        </p:nvSpPr>
        <p:spPr>
          <a:xfrm>
            <a:off x="229320" y="476640"/>
            <a:ext cx="25380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51">
                <a:solidFill>
                  <a:srgbClr val="FFFFFF"/>
                </a:solidFill>
                <a:latin typeface="Noto Sans Korean Bold"/>
                <a:ea typeface="Noto Sans Korean Bold"/>
              </a:rPr>
              <a:t>10% 성능 평가</a:t>
            </a:r>
            <a:endParaRPr lang="en-US" sz="2800" b="0" strike="noStrike" spc="-1">
              <a:latin typeface="나눔고딕"/>
            </a:endParaRPr>
          </a:p>
        </p:txBody>
      </p:sp>
      <p:graphicFrame>
        <p:nvGraphicFramePr>
          <p:cNvPr id="143" name="Table 9"/>
          <p:cNvGraphicFramePr/>
          <p:nvPr>
            <p:extLst>
              <p:ext uri="{D42A27DB-BD31-4B8C-83A1-F6EECF244321}">
                <p14:modId xmlns:p14="http://schemas.microsoft.com/office/powerpoint/2010/main" val="1807318150"/>
              </p:ext>
            </p:extLst>
          </p:nvPr>
        </p:nvGraphicFramePr>
        <p:xfrm>
          <a:off x="636857" y="1369494"/>
          <a:ext cx="7335000" cy="2427120"/>
        </p:xfrm>
        <a:graphic>
          <a:graphicData uri="http://schemas.openxmlformats.org/drawingml/2006/table">
            <a:tbl>
              <a:tblPr/>
              <a:tblGrid>
                <a:gridCol w="116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7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22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Random undersampling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1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NearMis</a:t>
                      </a:r>
                      <a:r>
                        <a:rPr lang="en-US" sz="800" b="1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 - 1</a:t>
                      </a:r>
                      <a:endParaRPr lang="en-US" sz="800" b="0" strike="noStrike" spc="-1" dirty="0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 dirty="0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1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NearMis</a:t>
                      </a:r>
                      <a:r>
                        <a:rPr lang="en-US" sz="800" b="1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 - 2</a:t>
                      </a:r>
                      <a:endParaRPr lang="en-US" sz="800" b="0" strike="noStrike" spc="-1" dirty="0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 dirty="0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1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NearMis</a:t>
                      </a:r>
                      <a:r>
                        <a:rPr lang="en-US" sz="800" b="1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 - 3</a:t>
                      </a:r>
                      <a:endParaRPr lang="en-US" sz="800" b="0" strike="noStrike" spc="-1" dirty="0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 dirty="0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CNN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ENN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1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Repeated   ENN</a:t>
                      </a:r>
                      <a:endParaRPr lang="en-US" sz="800" b="0" strike="noStrike" spc="-1" dirty="0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 dirty="0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Tomek Link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Accuracy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0.6303</a:t>
                      </a:r>
                      <a:endParaRPr lang="en-US" sz="800" b="0" strike="noStrike" spc="-1">
                        <a:latin typeface="나눔고딕"/>
                        <a:ea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0.23932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0.19637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0.56677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trike="noStrike" spc="-1" dirty="0">
                          <a:latin typeface="나눔고딕"/>
                        </a:rPr>
                        <a:t>-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0.87333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0.8679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u="sng" strike="noStrike" spc="-1">
                          <a:solidFill>
                            <a:srgbClr val="C9211E"/>
                          </a:solidFill>
                          <a:uFillTx/>
                          <a:latin typeface="맑은 고딕"/>
                        </a:rPr>
                        <a:t>0.9009</a:t>
                      </a:r>
                      <a:endParaRPr lang="en-US" sz="800" b="0" u="sng" strike="noStrike" spc="-1">
                        <a:solidFill>
                          <a:srgbClr val="C9211E"/>
                        </a:solidFill>
                        <a:uFillTx/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ROC-AUC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0.68405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0.43446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0.54971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0.65308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trike="noStrike" spc="-1">
                          <a:latin typeface="나눔고딕"/>
                        </a:rPr>
                        <a:t>-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0.67781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0.67461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0.65114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Recall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0.64798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0.7255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u="sng" strike="noStrike" spc="-1">
                          <a:solidFill>
                            <a:srgbClr val="C9211E"/>
                          </a:solidFill>
                          <a:uFillTx/>
                          <a:latin typeface="맑은 고딕"/>
                        </a:rPr>
                        <a:t>0.89913</a:t>
                      </a:r>
                      <a:endParaRPr lang="en-US" sz="800" b="0" u="sng" strike="noStrike" spc="-1">
                        <a:solidFill>
                          <a:srgbClr val="C9211E"/>
                        </a:solidFill>
                        <a:uFillTx/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0.65494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trike="noStrike" spc="-1">
                          <a:latin typeface="나눔고딕"/>
                        </a:rPr>
                        <a:t>-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0.13596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0.14987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0.00636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Precision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0.16066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0.08912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0.10166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0.13967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trike="noStrike" spc="-1">
                          <a:latin typeface="나눔고딕"/>
                        </a:rPr>
                        <a:t>-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0.24613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0.23599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u="sng" strike="noStrike" spc="-1">
                          <a:solidFill>
                            <a:srgbClr val="C9211E"/>
                          </a:solidFill>
                          <a:uFillTx/>
                          <a:latin typeface="맑은 고딕"/>
                        </a:rPr>
                        <a:t>0.43836</a:t>
                      </a:r>
                      <a:endParaRPr lang="en-US" sz="800" b="0" u="sng" strike="noStrike" spc="-1">
                        <a:solidFill>
                          <a:srgbClr val="C9211E"/>
                        </a:solidFill>
                        <a:uFillTx/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F1-score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0.25748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0.15874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0.18267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0.23023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trike="noStrike" spc="-1">
                          <a:latin typeface="나눔고딕"/>
                        </a:rPr>
                        <a:t>-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0.17516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0.18332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0.01254</a:t>
                      </a:r>
                      <a:endParaRPr lang="en-US" sz="800" b="0" strike="noStrike" spc="-1" dirty="0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4" name="Table 10"/>
          <p:cNvGraphicFramePr/>
          <p:nvPr>
            <p:extLst>
              <p:ext uri="{D42A27DB-BD31-4B8C-83A1-F6EECF244321}">
                <p14:modId xmlns:p14="http://schemas.microsoft.com/office/powerpoint/2010/main" val="239081281"/>
              </p:ext>
            </p:extLst>
          </p:nvPr>
        </p:nvGraphicFramePr>
        <p:xfrm>
          <a:off x="636857" y="4249134"/>
          <a:ext cx="4145760" cy="2204160"/>
        </p:xfrm>
        <a:graphic>
          <a:graphicData uri="http://schemas.openxmlformats.org/drawingml/2006/table">
            <a:tbl>
              <a:tblPr/>
              <a:tblGrid>
                <a:gridCol w="829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776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Random oversampling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SMOTE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Borderline – SMOTE 1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Borderline – SMOTE 2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Accuracy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0.89345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0.86507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0.86979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0.86562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ROC-AUC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0.67428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0.6619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0.66468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0.65901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Recall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0.04095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0.13854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0.13337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0.13019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Precision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0.2575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0.21612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0.22878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0.21041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F1-score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0.07066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0.16885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0.16851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0.16085</a:t>
                      </a:r>
                      <a:endParaRPr lang="en-US" sz="800" b="0" strike="noStrike" spc="-1" dirty="0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5" name="Table 11"/>
          <p:cNvGraphicFramePr/>
          <p:nvPr>
            <p:extLst>
              <p:ext uri="{D42A27DB-BD31-4B8C-83A1-F6EECF244321}">
                <p14:modId xmlns:p14="http://schemas.microsoft.com/office/powerpoint/2010/main" val="3364628428"/>
              </p:ext>
            </p:extLst>
          </p:nvPr>
        </p:nvGraphicFramePr>
        <p:xfrm>
          <a:off x="5079257" y="4249134"/>
          <a:ext cx="4392000" cy="2133600"/>
        </p:xfrm>
        <a:graphic>
          <a:graphicData uri="http://schemas.openxmlformats.org/drawingml/2006/table">
            <a:tbl>
              <a:tblPr/>
              <a:tblGrid>
                <a:gridCol w="87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684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SMOTE + Tomek Link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SMOTE + ENN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EasyEnsemble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BalanceCascade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Accuracy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0.86385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0.82997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0.62056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trike="noStrike" spc="-1">
                          <a:latin typeface="맑은 고딕"/>
                        </a:rPr>
                        <a:t>0.63124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ROC-AUC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0.66451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0.67192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u="sng" strike="noStrike" spc="-1">
                          <a:solidFill>
                            <a:srgbClr val="C9211E"/>
                          </a:solidFill>
                          <a:uFillTx/>
                          <a:latin typeface="맑은 고딕"/>
                        </a:rPr>
                        <a:t>0.69608</a:t>
                      </a:r>
                      <a:endParaRPr lang="en-US" sz="800" b="0" u="sng" strike="noStrike" spc="-1">
                        <a:solidFill>
                          <a:srgbClr val="C9211E"/>
                        </a:solidFill>
                        <a:uFillTx/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trike="noStrike" spc="-1">
                          <a:latin typeface="맑은 고딕"/>
                        </a:rPr>
                        <a:t>0.69057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Recall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0.1445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0.25522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0.67462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trike="noStrike" spc="-1">
                          <a:latin typeface="맑은 고딕"/>
                        </a:rPr>
                        <a:t>0.65812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Precision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0.21721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0.20763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0.1612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trike="noStrike" spc="-1">
                          <a:latin typeface="맑은 고딕"/>
                        </a:rPr>
                        <a:t>0.16274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F1-score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0.17355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0.22898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0.26023</a:t>
                      </a:r>
                      <a:endParaRPr lang="en-US" sz="800" b="0" strike="noStrike" spc="-1" dirty="0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u="sng" strike="noStrike" spc="-1" dirty="0">
                          <a:solidFill>
                            <a:srgbClr val="C9211E"/>
                          </a:solidFill>
                          <a:uFillTx/>
                          <a:latin typeface="맑은 고딕"/>
                        </a:rPr>
                        <a:t>0.26096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6" name="Table 12"/>
          <p:cNvGraphicFramePr/>
          <p:nvPr>
            <p:extLst>
              <p:ext uri="{D42A27DB-BD31-4B8C-83A1-F6EECF244321}">
                <p14:modId xmlns:p14="http://schemas.microsoft.com/office/powerpoint/2010/main" val="2912998140"/>
              </p:ext>
            </p:extLst>
          </p:nvPr>
        </p:nvGraphicFramePr>
        <p:xfrm>
          <a:off x="5976135" y="3919017"/>
          <a:ext cx="3486240" cy="304920"/>
        </p:xfrm>
        <a:graphic>
          <a:graphicData uri="http://schemas.openxmlformats.org/drawingml/2006/table">
            <a:tbl>
              <a:tblPr/>
              <a:tblGrid>
                <a:gridCol w="174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Combination Methods</a:t>
                      </a:r>
                      <a:endParaRPr lang="en-US" sz="7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 b="1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Ensemble Methods</a:t>
                      </a:r>
                      <a:endParaRPr lang="en-US" sz="700" b="0" strike="noStrike" spc="-1" dirty="0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700" b="0" strike="noStrike" spc="-1" dirty="0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7" name="Table 13"/>
          <p:cNvGraphicFramePr/>
          <p:nvPr>
            <p:extLst>
              <p:ext uri="{D42A27DB-BD31-4B8C-83A1-F6EECF244321}">
                <p14:modId xmlns:p14="http://schemas.microsoft.com/office/powerpoint/2010/main" val="3878248136"/>
              </p:ext>
            </p:extLst>
          </p:nvPr>
        </p:nvGraphicFramePr>
        <p:xfrm>
          <a:off x="5986575" y="1066849"/>
          <a:ext cx="1988280" cy="274320"/>
        </p:xfrm>
        <a:graphic>
          <a:graphicData uri="http://schemas.openxmlformats.org/drawingml/2006/table">
            <a:tbl>
              <a:tblPr/>
              <a:tblGrid>
                <a:gridCol w="198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Undersampling</a:t>
                      </a:r>
                      <a:r>
                        <a:rPr lang="en-US" sz="1200" b="1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 methods</a:t>
                      </a:r>
                      <a:endParaRPr lang="en-US" sz="1200" b="0" strike="noStrike" spc="-1" dirty="0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8" name="Table 14"/>
          <p:cNvGraphicFramePr/>
          <p:nvPr>
            <p:extLst>
              <p:ext uri="{D42A27DB-BD31-4B8C-83A1-F6EECF244321}">
                <p14:modId xmlns:p14="http://schemas.microsoft.com/office/powerpoint/2010/main" val="3306821289"/>
              </p:ext>
            </p:extLst>
          </p:nvPr>
        </p:nvGraphicFramePr>
        <p:xfrm>
          <a:off x="3123495" y="3989217"/>
          <a:ext cx="1649880" cy="252000"/>
        </p:xfrm>
        <a:graphic>
          <a:graphicData uri="http://schemas.openxmlformats.org/drawingml/2006/table">
            <a:tbl>
              <a:tblPr/>
              <a:tblGrid>
                <a:gridCol w="1649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oversampling methods</a:t>
                      </a:r>
                      <a:endParaRPr lang="en-US" sz="10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9" name="Table 15"/>
          <p:cNvGraphicFramePr/>
          <p:nvPr>
            <p:extLst>
              <p:ext uri="{D42A27DB-BD31-4B8C-83A1-F6EECF244321}">
                <p14:modId xmlns:p14="http://schemas.microsoft.com/office/powerpoint/2010/main" val="928353853"/>
              </p:ext>
            </p:extLst>
          </p:nvPr>
        </p:nvGraphicFramePr>
        <p:xfrm>
          <a:off x="8414657" y="1363014"/>
          <a:ext cx="911160" cy="2394000"/>
        </p:xfrm>
        <a:graphic>
          <a:graphicData uri="http://schemas.openxmlformats.org/drawingml/2006/table">
            <a:tbl>
              <a:tblPr/>
              <a:tblGrid>
                <a:gridCol w="911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Original</a:t>
                      </a:r>
                      <a:endParaRPr lang="en-US" sz="1200" b="0" strike="noStrike" spc="-1">
                        <a:latin typeface="바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200" b="0" strike="noStrike" spc="-1">
                        <a:latin typeface="바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0.89936</a:t>
                      </a:r>
                      <a:endParaRPr lang="en-US" sz="800" b="0" strike="noStrike" spc="-1">
                        <a:latin typeface="나눔고딕"/>
                        <a:ea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0.67379</a:t>
                      </a:r>
                      <a:endParaRPr lang="en-US" sz="800" b="0" strike="noStrike" spc="-1">
                        <a:latin typeface="바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0.01391</a:t>
                      </a:r>
                      <a:endParaRPr lang="en-US" sz="800" b="0" strike="noStrike" spc="-1">
                        <a:latin typeface="바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0.30837</a:t>
                      </a:r>
                      <a:endParaRPr lang="en-US" sz="800" b="0" strike="noStrike" spc="-1">
                        <a:latin typeface="바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0.02663</a:t>
                      </a:r>
                      <a:endParaRPr lang="en-US" sz="800" b="0" strike="noStrike" spc="-1">
                        <a:latin typeface="바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69000" y="1014120"/>
            <a:ext cx="4593600" cy="45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2"/>
          <p:cNvSpPr/>
          <p:nvPr/>
        </p:nvSpPr>
        <p:spPr>
          <a:xfrm>
            <a:off x="258840" y="476640"/>
            <a:ext cx="25380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51">
                <a:solidFill>
                  <a:srgbClr val="FFFFFF"/>
                </a:solidFill>
                <a:latin typeface="Noto Sans Korean Bold"/>
                <a:ea typeface="Noto Sans Korean Bold"/>
              </a:rPr>
              <a:t>10% 성능 비교</a:t>
            </a:r>
            <a:endParaRPr lang="en-US" sz="2800" b="0" strike="noStrike" spc="-1">
              <a:latin typeface="나눔고딕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648000" y="1512000"/>
            <a:ext cx="8915040" cy="4608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</a:rPr>
              <a:t>- 기존 데이터의 스코어보다 전체적으로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</a:rPr>
              <a:t>향상된것은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</a:rPr>
              <a:t> 없지만 각각 스코어는 향상됨.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</a:rPr>
              <a:t>-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</a:rPr>
              <a:t>Accuracy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</a:rPr>
              <a:t> 점수는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</a:rPr>
              <a:t>Tomek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</a:rPr>
              <a:t>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</a:rPr>
              <a:t>Link를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</a:rPr>
              <a:t> 제외하면 전부 낮아짐.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</a:rPr>
              <a:t>- ROC-AUC 점수는 전체적으로 비슷하게 나옴.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</a:rPr>
              <a:t>- NearMiss1,2,3의 스코어들은 전체적으로 점수가 낮지만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</a:rPr>
              <a:t>Recall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</a:rPr>
              <a:t> 점수는 매우 높게 나타남.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</a:rPr>
              <a:t>-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</a:rPr>
              <a:t>Recall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</a:rPr>
              <a:t> 점수는 전부 향상됨.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</a:rPr>
              <a:t>- Precision 점수는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</a:rPr>
              <a:t>Tomek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</a:rPr>
              <a:t>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</a:rPr>
              <a:t>Link를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</a:rPr>
              <a:t> 제외하면 전부 낮아짐.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</a:rPr>
              <a:t>- F1 –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</a:rPr>
              <a:t>Score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</a:rPr>
              <a:t> 점수는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</a:rPr>
              <a:t>Tomek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</a:rPr>
              <a:t>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</a:rPr>
              <a:t>Link를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</a:rPr>
              <a:t> 제외하면 전부 향상됨.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</a:rPr>
              <a:t>-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</a:rPr>
              <a:t>Ensemble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</a:rPr>
              <a:t>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</a:rPr>
              <a:t>Method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</a:rPr>
              <a:t> 는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</a:rPr>
              <a:t>Accuracy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</a:rPr>
              <a:t> 점수가 낮음.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</a:rPr>
              <a:t>-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</a:rPr>
              <a:t>Method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</a:rPr>
              <a:t>  마다 뚜렷한 공통점이 보이지 않음. </a:t>
            </a:r>
          </a:p>
        </p:txBody>
      </p:sp>
      <p:sp>
        <p:nvSpPr>
          <p:cNvPr id="153" name="CustomShape 4"/>
          <p:cNvSpPr/>
          <p:nvPr/>
        </p:nvSpPr>
        <p:spPr>
          <a:xfrm flipV="1">
            <a:off x="524880" y="6568920"/>
            <a:ext cx="9117000" cy="35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"/>
          <p:cNvGrpSpPr/>
          <p:nvPr/>
        </p:nvGrpSpPr>
        <p:grpSpPr>
          <a:xfrm>
            <a:off x="524880" y="6122520"/>
            <a:ext cx="9201240" cy="482400"/>
            <a:chOff x="524880" y="6122520"/>
            <a:chExt cx="9201240" cy="482400"/>
          </a:xfrm>
        </p:grpSpPr>
        <p:grpSp>
          <p:nvGrpSpPr>
            <p:cNvPr id="155" name="Group 2"/>
            <p:cNvGrpSpPr/>
            <p:nvPr/>
          </p:nvGrpSpPr>
          <p:grpSpPr>
            <a:xfrm>
              <a:off x="534960" y="6122520"/>
              <a:ext cx="1800000" cy="431640"/>
              <a:chOff x="534960" y="6122520"/>
              <a:chExt cx="1800000" cy="431640"/>
            </a:xfrm>
          </p:grpSpPr>
          <p:sp>
            <p:nvSpPr>
              <p:cNvPr id="156" name="CustomShape 3"/>
              <p:cNvSpPr/>
              <p:nvPr/>
            </p:nvSpPr>
            <p:spPr>
              <a:xfrm>
                <a:off x="534960" y="6122520"/>
                <a:ext cx="1800000" cy="431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7" name="CustomShape 4"/>
              <p:cNvSpPr/>
              <p:nvPr/>
            </p:nvSpPr>
            <p:spPr>
              <a:xfrm>
                <a:off x="534960" y="6230520"/>
                <a:ext cx="45360" cy="215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58" name="CustomShape 5"/>
            <p:cNvSpPr/>
            <p:nvPr/>
          </p:nvSpPr>
          <p:spPr>
            <a:xfrm>
              <a:off x="7481520" y="6174000"/>
              <a:ext cx="2244600" cy="334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" name="CustomShape 6"/>
            <p:cNvSpPr/>
            <p:nvPr/>
          </p:nvSpPr>
          <p:spPr>
            <a:xfrm flipV="1">
              <a:off x="524880" y="6568560"/>
              <a:ext cx="9117000" cy="35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0" name="CustomShape 7"/>
          <p:cNvSpPr/>
          <p:nvPr/>
        </p:nvSpPr>
        <p:spPr>
          <a:xfrm>
            <a:off x="369000" y="1014120"/>
            <a:ext cx="4593600" cy="45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8"/>
          <p:cNvSpPr/>
          <p:nvPr/>
        </p:nvSpPr>
        <p:spPr>
          <a:xfrm>
            <a:off x="249120" y="476640"/>
            <a:ext cx="23209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51">
                <a:solidFill>
                  <a:srgbClr val="FFFFFF"/>
                </a:solidFill>
                <a:latin typeface="Noto Sans Korean Bold"/>
                <a:ea typeface="Noto Sans Korean Bold"/>
              </a:rPr>
              <a:t>1% 성능 평가</a:t>
            </a:r>
            <a:endParaRPr lang="en-US" sz="2800" b="0" strike="noStrike" spc="-1">
              <a:latin typeface="나눔고딕"/>
            </a:endParaRPr>
          </a:p>
        </p:txBody>
      </p:sp>
      <p:graphicFrame>
        <p:nvGraphicFramePr>
          <p:cNvPr id="162" name="Table 9"/>
          <p:cNvGraphicFramePr/>
          <p:nvPr>
            <p:extLst>
              <p:ext uri="{D42A27DB-BD31-4B8C-83A1-F6EECF244321}">
                <p14:modId xmlns:p14="http://schemas.microsoft.com/office/powerpoint/2010/main" val="1736431761"/>
              </p:ext>
            </p:extLst>
          </p:nvPr>
        </p:nvGraphicFramePr>
        <p:xfrm>
          <a:off x="618379" y="1369494"/>
          <a:ext cx="6941160" cy="2436480"/>
        </p:xfrm>
        <a:graphic>
          <a:graphicData uri="http://schemas.openxmlformats.org/drawingml/2006/table">
            <a:tbl>
              <a:tblPr/>
              <a:tblGrid>
                <a:gridCol w="86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9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9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9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4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9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22080"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Random undersampling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NearMiss - 1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NearMiss - 2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NearMiss - 3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CNN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ENN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Repeated     ENN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Tomek Link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Accuracy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0.60902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0.7568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0.02293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0.47406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trike="noStrike" spc="-1">
                          <a:latin typeface="나눔고딕"/>
                        </a:rPr>
                        <a:t>-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0.98942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0.98938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u="sng" strike="noStrike" spc="-1">
                          <a:solidFill>
                            <a:srgbClr val="C9211E"/>
                          </a:solidFill>
                          <a:uFillTx/>
                          <a:latin typeface="맑은 고딕"/>
                        </a:rPr>
                        <a:t>0.98944</a:t>
                      </a:r>
                      <a:endParaRPr lang="en-US" sz="800" b="0" u="sng" strike="noStrike" spc="-1">
                        <a:solidFill>
                          <a:srgbClr val="C9211E"/>
                        </a:solidFill>
                        <a:uFillTx/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ROC-AUC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0.66592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0.47198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0.57996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0.61636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trike="noStrike" spc="-1">
                          <a:latin typeface="나눔고딕"/>
                        </a:rPr>
                        <a:t>-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0.56003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0.57241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0.54706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Recall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0.64754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0.91393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u="sng" strike="noStrike" spc="-1">
                          <a:solidFill>
                            <a:srgbClr val="C9211E"/>
                          </a:solidFill>
                          <a:uFillTx/>
                          <a:latin typeface="맑은 고딕"/>
                        </a:rPr>
                        <a:t>0.99385</a:t>
                      </a:r>
                      <a:endParaRPr lang="en-US" sz="800" b="0" u="sng" strike="noStrike" spc="-1">
                        <a:solidFill>
                          <a:srgbClr val="C9211E"/>
                        </a:solidFill>
                        <a:uFillTx/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0.68852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trike="noStrike" spc="-1">
                          <a:latin typeface="나눔고딕"/>
                        </a:rPr>
                        <a:t>-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Precision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0.01734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0.01034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0.01062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0.01371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trike="noStrike" spc="-1">
                          <a:latin typeface="나눔고딕"/>
                        </a:rPr>
                        <a:t>-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F1-score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0.03378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0.02045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0.02102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0.02689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trike="noStrike" spc="-1">
                          <a:latin typeface="나눔고딕"/>
                        </a:rPr>
                        <a:t>-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endParaRPr lang="en-US" sz="800" b="0" strike="noStrike" spc="-1" dirty="0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3" name="Table 10"/>
          <p:cNvGraphicFramePr/>
          <p:nvPr>
            <p:extLst>
              <p:ext uri="{D42A27DB-BD31-4B8C-83A1-F6EECF244321}">
                <p14:modId xmlns:p14="http://schemas.microsoft.com/office/powerpoint/2010/main" val="2316897082"/>
              </p:ext>
            </p:extLst>
          </p:nvPr>
        </p:nvGraphicFramePr>
        <p:xfrm>
          <a:off x="618379" y="4249134"/>
          <a:ext cx="4145760" cy="2254920"/>
        </p:xfrm>
        <a:graphic>
          <a:graphicData uri="http://schemas.openxmlformats.org/drawingml/2006/table">
            <a:tbl>
              <a:tblPr/>
              <a:tblGrid>
                <a:gridCol w="829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852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Random oversampling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SMOTE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Borderline – SMOTE 1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Borderline – SMOTE 2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Accuracy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0.98925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0.98521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0.98914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0.98899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ROC-AUC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0.59561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0.6054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0.59913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0.6028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Recall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0.0123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0.0041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0.0041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Precision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0.02885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u="sng" strike="noStrike" spc="-1">
                          <a:solidFill>
                            <a:srgbClr val="C9211E"/>
                          </a:solidFill>
                          <a:uFillTx/>
                          <a:latin typeface="맑은 고딕"/>
                        </a:rPr>
                        <a:t>0.11111</a:t>
                      </a:r>
                      <a:endParaRPr lang="en-US" sz="800" b="0" u="sng" strike="noStrike" spc="-1">
                        <a:solidFill>
                          <a:srgbClr val="C9211E"/>
                        </a:solidFill>
                        <a:uFillTx/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0.08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F1-score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0.01724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0.00791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0.0078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4" name="Table 11"/>
          <p:cNvGraphicFramePr/>
          <p:nvPr>
            <p:extLst>
              <p:ext uri="{D42A27DB-BD31-4B8C-83A1-F6EECF244321}">
                <p14:modId xmlns:p14="http://schemas.microsoft.com/office/powerpoint/2010/main" val="1967366725"/>
              </p:ext>
            </p:extLst>
          </p:nvPr>
        </p:nvGraphicFramePr>
        <p:xfrm>
          <a:off x="5060779" y="4249134"/>
          <a:ext cx="4392000" cy="2133600"/>
        </p:xfrm>
        <a:graphic>
          <a:graphicData uri="http://schemas.openxmlformats.org/drawingml/2006/table">
            <a:tbl>
              <a:tblPr/>
              <a:tblGrid>
                <a:gridCol w="87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684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SMOTE + Tomek Link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SMOTE + ENN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EasyEnsemble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BalanceCascade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Accuracy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0.98508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0.98352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trike="noStrike" spc="-1">
                          <a:latin typeface="맑은 고딕"/>
                        </a:rPr>
                        <a:t>0.60418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0.61887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ROC-AUC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0.6096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0.61494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u="sng" strike="noStrike" spc="-1">
                          <a:solidFill>
                            <a:srgbClr val="C9211E"/>
                          </a:solidFill>
                          <a:uFillTx/>
                          <a:latin typeface="맑은 고딕"/>
                        </a:rPr>
                        <a:t>0.66624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0.66543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Recall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0.01025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0.0123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trike="noStrike" spc="-1">
                          <a:latin typeface="맑은 고딕"/>
                        </a:rPr>
                        <a:t>0.64959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0.6373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Precision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0.02358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0.02098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trike="noStrike" spc="-1">
                          <a:latin typeface="맑은 고딕"/>
                        </a:rPr>
                        <a:t>0.01719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0.01752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F1-score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0.01429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0.0155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trike="noStrike" spc="-1">
                          <a:latin typeface="맑은 고딕"/>
                        </a:rPr>
                        <a:t>0.03348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u="sng" strike="noStrike" spc="-1">
                          <a:solidFill>
                            <a:srgbClr val="C9211E"/>
                          </a:solidFill>
                          <a:uFillTx/>
                          <a:latin typeface="맑은 고딕"/>
                        </a:rPr>
                        <a:t>0.0341</a:t>
                      </a:r>
                      <a:endParaRPr lang="en-US" sz="800" b="0" u="sng" strike="noStrike" spc="-1">
                        <a:solidFill>
                          <a:srgbClr val="C9211E"/>
                        </a:solidFill>
                        <a:uFillTx/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5" name="Table 12"/>
          <p:cNvGraphicFramePr/>
          <p:nvPr>
            <p:extLst>
              <p:ext uri="{D42A27DB-BD31-4B8C-83A1-F6EECF244321}">
                <p14:modId xmlns:p14="http://schemas.microsoft.com/office/powerpoint/2010/main" val="1533218350"/>
              </p:ext>
            </p:extLst>
          </p:nvPr>
        </p:nvGraphicFramePr>
        <p:xfrm>
          <a:off x="5966899" y="3919014"/>
          <a:ext cx="3486240" cy="304920"/>
        </p:xfrm>
        <a:graphic>
          <a:graphicData uri="http://schemas.openxmlformats.org/drawingml/2006/table">
            <a:tbl>
              <a:tblPr/>
              <a:tblGrid>
                <a:gridCol w="174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Combination Methods</a:t>
                      </a:r>
                      <a:endParaRPr lang="en-US" sz="7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Ensemble Methods</a:t>
                      </a:r>
                      <a:endParaRPr lang="en-US" sz="7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6" name="Table 13"/>
          <p:cNvGraphicFramePr/>
          <p:nvPr>
            <p:extLst>
              <p:ext uri="{D42A27DB-BD31-4B8C-83A1-F6EECF244321}">
                <p14:modId xmlns:p14="http://schemas.microsoft.com/office/powerpoint/2010/main" val="443004151"/>
              </p:ext>
            </p:extLst>
          </p:nvPr>
        </p:nvGraphicFramePr>
        <p:xfrm>
          <a:off x="5546059" y="1044054"/>
          <a:ext cx="1988280" cy="274320"/>
        </p:xfrm>
        <a:graphic>
          <a:graphicData uri="http://schemas.openxmlformats.org/drawingml/2006/table">
            <a:tbl>
              <a:tblPr/>
              <a:tblGrid>
                <a:gridCol w="198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Undersampling methods</a:t>
                      </a:r>
                      <a:endParaRPr lang="en-US" sz="12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Table 14"/>
          <p:cNvGraphicFramePr/>
          <p:nvPr>
            <p:extLst>
              <p:ext uri="{D42A27DB-BD31-4B8C-83A1-F6EECF244321}">
                <p14:modId xmlns:p14="http://schemas.microsoft.com/office/powerpoint/2010/main" val="1365018394"/>
              </p:ext>
            </p:extLst>
          </p:nvPr>
        </p:nvGraphicFramePr>
        <p:xfrm>
          <a:off x="3114259" y="3989214"/>
          <a:ext cx="1649880" cy="252000"/>
        </p:xfrm>
        <a:graphic>
          <a:graphicData uri="http://schemas.openxmlformats.org/drawingml/2006/table">
            <a:tbl>
              <a:tblPr/>
              <a:tblGrid>
                <a:gridCol w="1649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oversampling methods</a:t>
                      </a:r>
                      <a:endParaRPr lang="en-US" sz="10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8" name="Table 15"/>
          <p:cNvGraphicFramePr/>
          <p:nvPr>
            <p:extLst>
              <p:ext uri="{D42A27DB-BD31-4B8C-83A1-F6EECF244321}">
                <p14:modId xmlns:p14="http://schemas.microsoft.com/office/powerpoint/2010/main" val="810182220"/>
              </p:ext>
            </p:extLst>
          </p:nvPr>
        </p:nvGraphicFramePr>
        <p:xfrm>
          <a:off x="8127259" y="1339974"/>
          <a:ext cx="1050120" cy="2436480"/>
        </p:xfrm>
        <a:graphic>
          <a:graphicData uri="http://schemas.openxmlformats.org/drawingml/2006/table">
            <a:tbl>
              <a:tblPr/>
              <a:tblGrid>
                <a:gridCol w="105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2080">
                <a:tc>
                  <a:txBody>
                    <a:bodyPr/>
                    <a:lstStyle/>
                    <a:p>
                      <a:r>
                        <a:rPr lang="en-US" sz="1200" b="1" strike="noStrike" spc="-1">
                          <a:latin typeface="맑은 고딕"/>
                        </a:rPr>
                        <a:t>Original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0">
                <a:tc>
                  <a:txBody>
                    <a:bodyPr/>
                    <a:lstStyle/>
                    <a:p>
                      <a:pPr marL="216000" indent="-216000" algn="ctr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en-US" sz="800" b="0" strike="noStrike" spc="-1">
                          <a:latin typeface="맑은 고딕"/>
                        </a:rPr>
                        <a:t>0.98942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720">
                <a:tc>
                  <a:txBody>
                    <a:bodyPr/>
                    <a:lstStyle/>
                    <a:p>
                      <a:pPr marL="216000" indent="-216000" algn="ctr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en-US" sz="800" b="0" strike="noStrike" spc="-1">
                          <a:latin typeface="맑은 고딕"/>
                        </a:rPr>
                        <a:t>0.57057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60">
                <a:tc>
                  <a:txBody>
                    <a:bodyPr/>
                    <a:lstStyle/>
                    <a:p>
                      <a:pPr marL="216000" indent="-216000" algn="ctr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en-US" sz="800" b="0" strike="noStrike" spc="-1">
                          <a:latin typeface="맑은 고딕"/>
                        </a:rPr>
                        <a:t>0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60">
                <a:tc>
                  <a:txBody>
                    <a:bodyPr/>
                    <a:lstStyle/>
                    <a:p>
                      <a:pPr marL="216000" indent="-216000" algn="ctr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en-US" sz="800" b="0" strike="noStrike" spc="-1">
                          <a:latin typeface="맑은 고딕"/>
                        </a:rPr>
                        <a:t>0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640">
                <a:tc>
                  <a:txBody>
                    <a:bodyPr/>
                    <a:lstStyle/>
                    <a:p>
                      <a:pPr marL="216000" indent="-216000" algn="ctr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en-US" sz="800" b="0" strike="noStrike" spc="-1">
                          <a:latin typeface="맑은 고딕"/>
                        </a:rPr>
                        <a:t>0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1"/>
          <p:cNvGrpSpPr/>
          <p:nvPr/>
        </p:nvGrpSpPr>
        <p:grpSpPr>
          <a:xfrm>
            <a:off x="524880" y="6174000"/>
            <a:ext cx="9201240" cy="430920"/>
            <a:chOff x="524880" y="6174000"/>
            <a:chExt cx="9201240" cy="430920"/>
          </a:xfrm>
        </p:grpSpPr>
        <p:sp>
          <p:nvSpPr>
            <p:cNvPr id="170" name="CustomShape 2"/>
            <p:cNvSpPr/>
            <p:nvPr/>
          </p:nvSpPr>
          <p:spPr>
            <a:xfrm>
              <a:off x="7481520" y="6174000"/>
              <a:ext cx="2244600" cy="334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" name="CustomShape 3"/>
            <p:cNvSpPr/>
            <p:nvPr/>
          </p:nvSpPr>
          <p:spPr>
            <a:xfrm flipV="1">
              <a:off x="524880" y="6568560"/>
              <a:ext cx="9117000" cy="35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2" name="CustomShape 4"/>
          <p:cNvSpPr/>
          <p:nvPr/>
        </p:nvSpPr>
        <p:spPr>
          <a:xfrm>
            <a:off x="369000" y="1014120"/>
            <a:ext cx="4593600" cy="45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5"/>
          <p:cNvSpPr/>
          <p:nvPr/>
        </p:nvSpPr>
        <p:spPr>
          <a:xfrm>
            <a:off x="249120" y="476640"/>
            <a:ext cx="23209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51">
                <a:solidFill>
                  <a:srgbClr val="FFFFFF"/>
                </a:solidFill>
                <a:latin typeface="Noto Sans Korean Bold"/>
                <a:ea typeface="Noto Sans Korean Bold"/>
              </a:rPr>
              <a:t>1% 성능 비교</a:t>
            </a:r>
            <a:endParaRPr lang="en-US" sz="2800" b="0" strike="noStrike" spc="-1">
              <a:latin typeface="나눔고딕"/>
            </a:endParaRPr>
          </a:p>
        </p:txBody>
      </p:sp>
      <p:sp>
        <p:nvSpPr>
          <p:cNvPr id="174" name="TextShape 6"/>
          <p:cNvSpPr txBox="1"/>
          <p:nvPr/>
        </p:nvSpPr>
        <p:spPr>
          <a:xfrm>
            <a:off x="495360" y="1600200"/>
            <a:ext cx="89150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50000"/>
              </a:lnSpc>
              <a:spcBef>
                <a:spcPts val="850"/>
              </a:spcBef>
              <a:buClr>
                <a:srgbClr val="FFFFFF"/>
              </a:buClr>
            </a:pP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- 기존 데이터의 스코어보다 전체적으로 향상된 것은 없지만 각각 스코어는 향상됨.</a:t>
            </a:r>
            <a:endParaRPr lang="ko-KR" sz="1800" b="0" strike="noStrike" spc="-100" dirty="0">
              <a:solidFill>
                <a:srgbClr val="FFFFFF"/>
              </a:solidFill>
              <a:latin typeface="Noto Sans Korean Medium"/>
              <a:ea typeface="Noto Sans Korean Medium"/>
            </a:endParaRPr>
          </a:p>
          <a:p>
            <a:pPr marL="360">
              <a:lnSpc>
                <a:spcPct val="150000"/>
              </a:lnSpc>
              <a:spcBef>
                <a:spcPts val="850"/>
              </a:spcBef>
              <a:buClr>
                <a:srgbClr val="FFFFFF"/>
              </a:buClr>
            </a:pP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-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  <a:ea typeface="Noto Sans Korean Medium"/>
              </a:rPr>
              <a:t>Accuracy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 점수는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  <a:ea typeface="Noto Sans Korean Medium"/>
              </a:rPr>
              <a:t>Tomek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  <a:ea typeface="Noto Sans Korean Medium"/>
              </a:rPr>
              <a:t>Link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,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  <a:ea typeface="Noto Sans Korean Medium"/>
              </a:rPr>
              <a:t>ENN을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 제외하면 전부 낮아짐.</a:t>
            </a:r>
            <a:endParaRPr lang="ko-KR" sz="1800" b="0" strike="noStrike" spc="-100" dirty="0">
              <a:solidFill>
                <a:srgbClr val="FFFFFF"/>
              </a:solidFill>
              <a:latin typeface="Noto Sans Korean Medium"/>
              <a:ea typeface="Noto Sans Korean Medium"/>
            </a:endParaRPr>
          </a:p>
          <a:p>
            <a:pPr marL="360">
              <a:lnSpc>
                <a:spcPct val="150000"/>
              </a:lnSpc>
              <a:spcBef>
                <a:spcPts val="850"/>
              </a:spcBef>
              <a:buClr>
                <a:srgbClr val="FFFFFF"/>
              </a:buClr>
            </a:pP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- ROC-AUC 점수는 전체적으로 향상됨.</a:t>
            </a:r>
            <a:endParaRPr lang="ko-KR" sz="1800" b="0" strike="noStrike" spc="-100" dirty="0">
              <a:solidFill>
                <a:srgbClr val="FFFFFF"/>
              </a:solidFill>
              <a:latin typeface="Noto Sans Korean Medium"/>
              <a:ea typeface="Noto Sans Korean Medium"/>
            </a:endParaRPr>
          </a:p>
          <a:p>
            <a:pPr marL="360">
              <a:lnSpc>
                <a:spcPct val="150000"/>
              </a:lnSpc>
              <a:spcBef>
                <a:spcPts val="850"/>
              </a:spcBef>
              <a:buClr>
                <a:srgbClr val="FFFFFF"/>
              </a:buClr>
            </a:pP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-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  <a:ea typeface="Noto Sans Korean Medium"/>
              </a:rPr>
              <a:t>Recall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, Precision, F1-Score 점수는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  <a:ea typeface="Noto Sans Korean Medium"/>
              </a:rPr>
              <a:t>Original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, ENN, R-ENN,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  <a:ea typeface="Noto Sans Korean Medium"/>
              </a:rPr>
              <a:t>Tomek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  <a:ea typeface="Noto Sans Korean Medium"/>
              </a:rPr>
              <a:t>Link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,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  <a:ea typeface="Noto Sans Korean Medium"/>
              </a:rPr>
              <a:t>Random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  <a:ea typeface="Noto Sans Korean Medium"/>
              </a:rPr>
              <a:t>OverSampling</a:t>
            </a:r>
            <a:r>
              <a:rPr lang="en-US" alt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 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에서 0이 나옴.</a:t>
            </a:r>
            <a:endParaRPr lang="ko-KR" sz="1800" b="0" strike="noStrike" spc="-100" dirty="0">
              <a:solidFill>
                <a:srgbClr val="FFFFFF"/>
              </a:solidFill>
              <a:latin typeface="Noto Sans Korean Medium"/>
              <a:ea typeface="Noto Sans Korean Medium"/>
            </a:endParaRPr>
          </a:p>
          <a:p>
            <a:pPr marL="360">
              <a:lnSpc>
                <a:spcPct val="150000"/>
              </a:lnSpc>
              <a:spcBef>
                <a:spcPts val="850"/>
              </a:spcBef>
              <a:buClr>
                <a:srgbClr val="FFFFFF"/>
              </a:buClr>
            </a:pP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-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  <a:ea typeface="Noto Sans Korean Medium"/>
              </a:rPr>
              <a:t>Combination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  <a:ea typeface="Noto Sans Korean Medium"/>
              </a:rPr>
              <a:t>Methods의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 점수가 전체적으로 좋음.</a:t>
            </a:r>
            <a:endParaRPr lang="ko-KR" sz="1800" b="0" strike="noStrike" spc="-100" dirty="0">
              <a:solidFill>
                <a:srgbClr val="FFFFFF"/>
              </a:solidFill>
              <a:latin typeface="Noto Sans Korean Medium"/>
              <a:ea typeface="Noto Sans Korean Medium"/>
            </a:endParaRPr>
          </a:p>
          <a:p>
            <a:pPr marL="360">
              <a:lnSpc>
                <a:spcPct val="150000"/>
              </a:lnSpc>
              <a:spcBef>
                <a:spcPts val="850"/>
              </a:spcBef>
              <a:buClr>
                <a:srgbClr val="FFFFFF"/>
              </a:buClr>
            </a:pP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-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  <a:ea typeface="Noto Sans Korean Medium"/>
              </a:rPr>
              <a:t>Ensemble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  <a:ea typeface="Noto Sans Korean Medium"/>
              </a:rPr>
              <a:t>Methods의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  <a:ea typeface="Noto Sans Korean Medium"/>
              </a:rPr>
              <a:t>Accuracy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 점수가 전체적으로 낮음.</a:t>
            </a:r>
            <a:endParaRPr lang="ko-KR" sz="1800" b="0" strike="noStrike" spc="-100" dirty="0">
              <a:solidFill>
                <a:srgbClr val="FFFFFF"/>
              </a:solidFill>
              <a:latin typeface="Noto Sans Korean Medium"/>
              <a:ea typeface="Noto Sans Korean Medium"/>
            </a:endParaRPr>
          </a:p>
          <a:p>
            <a:pPr marL="360">
              <a:lnSpc>
                <a:spcPct val="150000"/>
              </a:lnSpc>
              <a:buClr>
                <a:srgbClr val="FFFFFF"/>
              </a:buClr>
            </a:pP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- </a:t>
            </a:r>
            <a:r>
              <a:rPr lang="ko-KR" sz="1800" b="1" strike="noStrike" spc="-100" dirty="0" err="1">
                <a:solidFill>
                  <a:srgbClr val="FFFFFF"/>
                </a:solidFill>
                <a:latin typeface="Noto Sans Korean Medium"/>
                <a:ea typeface="Noto Sans Korean Medium"/>
              </a:rPr>
              <a:t>Method</a:t>
            </a:r>
            <a:r>
              <a:rPr lang="ko-KR" sz="1800" b="1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  마다 뚜렷한 공통점이 보이지 않음. </a:t>
            </a:r>
            <a:r>
              <a:rPr lang="ko-KR" sz="3200" b="0" strike="noStrike" spc="-100" dirty="0">
                <a:solidFill>
                  <a:srgbClr val="FFFFFF"/>
                </a:solidFill>
                <a:latin typeface="Noto Sans Korean Medium"/>
                <a:ea typeface="Noto Sans Korean Medium"/>
              </a:rPr>
              <a:t>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69000" y="1014120"/>
            <a:ext cx="4593600" cy="45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2"/>
          <p:cNvSpPr/>
          <p:nvPr/>
        </p:nvSpPr>
        <p:spPr>
          <a:xfrm>
            <a:off x="200160" y="476640"/>
            <a:ext cx="27183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51">
                <a:solidFill>
                  <a:srgbClr val="FFFFFF"/>
                </a:solidFill>
                <a:latin typeface="Noto Sans Korean Bold"/>
                <a:ea typeface="Noto Sans Korean Bold"/>
              </a:rPr>
              <a:t>0.1% 성능 평가</a:t>
            </a:r>
            <a:r>
              <a:rPr lang="en-US" sz="1800" b="0" strike="noStrike" spc="-151">
                <a:solidFill>
                  <a:srgbClr val="FFFFFF"/>
                </a:solidFill>
                <a:latin typeface="Noto Sans Korean Bold"/>
                <a:ea typeface="Noto Sans Korean Bold"/>
              </a:rPr>
              <a:t> </a:t>
            </a:r>
            <a:endParaRPr lang="en-US" sz="1800" b="0" strike="noStrike" spc="-1">
              <a:latin typeface="나눔고딕"/>
            </a:endParaRPr>
          </a:p>
        </p:txBody>
      </p:sp>
      <p:graphicFrame>
        <p:nvGraphicFramePr>
          <p:cNvPr id="177" name="Table 3"/>
          <p:cNvGraphicFramePr/>
          <p:nvPr>
            <p:extLst>
              <p:ext uri="{D42A27DB-BD31-4B8C-83A1-F6EECF244321}">
                <p14:modId xmlns:p14="http://schemas.microsoft.com/office/powerpoint/2010/main" val="2647130587"/>
              </p:ext>
            </p:extLst>
          </p:nvPr>
        </p:nvGraphicFramePr>
        <p:xfrm>
          <a:off x="641556" y="1369857"/>
          <a:ext cx="6831000" cy="2427120"/>
        </p:xfrm>
        <a:graphic>
          <a:graphicData uri="http://schemas.openxmlformats.org/drawingml/2006/table">
            <a:tbl>
              <a:tblPr/>
              <a:tblGrid>
                <a:gridCol w="81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9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9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9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9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9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1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22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Random undersampling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NearMiss - 1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NearMiss - 2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NearMiss - 3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CNN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ENN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Repeated     ENN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Tomek Link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Accuracy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0.59783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0.01721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0.01926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0.45236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trike="noStrike" spc="-1" dirty="0">
                          <a:latin typeface="맑은고딕"/>
                        </a:rPr>
                        <a:t>0.99871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0.99893</a:t>
                      </a:r>
                      <a:endParaRPr lang="en-US" sz="800" b="0" strike="noStrike" spc="-1" dirty="0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0.99893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u="sng" strike="noStrike" spc="-1">
                          <a:solidFill>
                            <a:srgbClr val="C9211E"/>
                          </a:solidFill>
                          <a:uFillTx/>
                          <a:latin typeface="맑은 고딕"/>
                        </a:rPr>
                        <a:t>0.99895</a:t>
                      </a:r>
                      <a:endParaRPr lang="en-US" sz="800" b="0" u="sng" strike="noStrike" spc="-1">
                        <a:solidFill>
                          <a:srgbClr val="C9211E"/>
                        </a:solidFill>
                        <a:uFillTx/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ROC-AUC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0.55891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0.53044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0.5955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0.56272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trike="noStrike" spc="-1" dirty="0">
                          <a:latin typeface="맑은고딕"/>
                        </a:rPr>
                        <a:t>0.53652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0.51332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0.51446</a:t>
                      </a:r>
                      <a:endParaRPr lang="en-US" sz="800" b="0" strike="noStrike" spc="-1" dirty="0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0.5282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Recall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0.47917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u="sng" strike="noStrike" spc="-1">
                          <a:solidFill>
                            <a:srgbClr val="C9211E"/>
                          </a:solidFill>
                          <a:uFillTx/>
                          <a:latin typeface="맑은 고딕"/>
                        </a:rPr>
                        <a:t>1.0</a:t>
                      </a:r>
                      <a:endParaRPr lang="en-US" sz="800" b="0" u="sng" strike="noStrike" spc="-1">
                        <a:solidFill>
                          <a:srgbClr val="C9211E"/>
                        </a:solidFill>
                        <a:uFillTx/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u="sng" strike="noStrike" spc="-1">
                          <a:solidFill>
                            <a:srgbClr val="C9211E"/>
                          </a:solidFill>
                          <a:uFillTx/>
                          <a:latin typeface="맑은 고딕"/>
                        </a:rPr>
                        <a:t>1.0</a:t>
                      </a:r>
                      <a:endParaRPr lang="en-US" sz="800" b="0" u="sng" strike="noStrike" spc="-1">
                        <a:solidFill>
                          <a:srgbClr val="C9211E"/>
                        </a:solidFill>
                        <a:uFillTx/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0.625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trike="noStrike" spc="-1" dirty="0">
                          <a:latin typeface="나눔고딕"/>
                        </a:rPr>
                        <a:t>0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endParaRPr lang="en-US" sz="800" b="0" strike="noStrike" spc="-1" dirty="0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Precision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0.00125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0.00107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0.00107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0.0012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trike="noStrike" spc="-1" dirty="0">
                          <a:latin typeface="나눔고딕"/>
                        </a:rPr>
                        <a:t>0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F1-score</a:t>
                      </a:r>
                      <a:endParaRPr lang="en-US" sz="8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0.00249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0.00213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0.00213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0.00239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trike="noStrike" spc="-1" dirty="0">
                          <a:latin typeface="나눔고딕"/>
                        </a:rPr>
                        <a:t>0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endParaRPr lang="en-US" sz="8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endParaRPr lang="en-US" sz="800" b="0" strike="noStrike" spc="-1" dirty="0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8" name="Table 4"/>
          <p:cNvGraphicFramePr/>
          <p:nvPr>
            <p:extLst>
              <p:ext uri="{D42A27DB-BD31-4B8C-83A1-F6EECF244321}">
                <p14:modId xmlns:p14="http://schemas.microsoft.com/office/powerpoint/2010/main" val="2209942290"/>
              </p:ext>
            </p:extLst>
          </p:nvPr>
        </p:nvGraphicFramePr>
        <p:xfrm>
          <a:off x="581436" y="4249137"/>
          <a:ext cx="4145760" cy="2099880"/>
        </p:xfrm>
        <a:graphic>
          <a:graphicData uri="http://schemas.openxmlformats.org/drawingml/2006/table">
            <a:tbl>
              <a:tblPr/>
              <a:tblGrid>
                <a:gridCol w="829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396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Random oversampling</a:t>
                      </a:r>
                      <a:endParaRPr lang="en-US" sz="7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SMOTE</a:t>
                      </a:r>
                      <a:endParaRPr lang="en-US" sz="7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Borderline – SMOTE 1</a:t>
                      </a:r>
                      <a:endParaRPr lang="en-US" sz="7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Borderline – SMOTE 2</a:t>
                      </a:r>
                      <a:endParaRPr lang="en-US" sz="7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Accuracy</a:t>
                      </a:r>
                      <a:endParaRPr lang="en-US" sz="7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0.99891</a:t>
                      </a: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0.99882</a:t>
                      </a: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0.99893</a:t>
                      </a: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0.99893</a:t>
                      </a: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ROC-AUC</a:t>
                      </a:r>
                      <a:endParaRPr lang="en-US" sz="7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0.50943</a:t>
                      </a: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0.51792</a:t>
                      </a: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0.49569</a:t>
                      </a: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0.50487</a:t>
                      </a: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Recall</a:t>
                      </a:r>
                      <a:endParaRPr lang="en-US" sz="7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endParaRPr lang="en-US" sz="700" b="0" strike="noStrike" spc="-1" dirty="0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Precision</a:t>
                      </a:r>
                      <a:endParaRPr lang="en-US" sz="7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F1-score</a:t>
                      </a:r>
                      <a:endParaRPr lang="en-US" sz="7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endParaRPr lang="en-US" sz="700" b="0" strike="noStrike" spc="-1" dirty="0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9" name="Table 5"/>
          <p:cNvGraphicFramePr/>
          <p:nvPr>
            <p:extLst>
              <p:ext uri="{D42A27DB-BD31-4B8C-83A1-F6EECF244321}">
                <p14:modId xmlns:p14="http://schemas.microsoft.com/office/powerpoint/2010/main" val="3468565"/>
              </p:ext>
            </p:extLst>
          </p:nvPr>
        </p:nvGraphicFramePr>
        <p:xfrm>
          <a:off x="5023836" y="4249137"/>
          <a:ext cx="4392000" cy="1949040"/>
        </p:xfrm>
        <a:graphic>
          <a:graphicData uri="http://schemas.openxmlformats.org/drawingml/2006/table">
            <a:tbl>
              <a:tblPr/>
              <a:tblGrid>
                <a:gridCol w="87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SMOTE + Tomek Link</a:t>
                      </a:r>
                      <a:endParaRPr lang="en-US" sz="7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SMOTE + ENN</a:t>
                      </a:r>
                      <a:endParaRPr lang="en-US" sz="7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EasyEnsemble</a:t>
                      </a:r>
                      <a:endParaRPr lang="en-US" sz="7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BalanceCascade</a:t>
                      </a:r>
                      <a:endParaRPr lang="en-US" sz="7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Accuracy</a:t>
                      </a:r>
                      <a:endParaRPr lang="en-US" sz="7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0.99882</a:t>
                      </a: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0.99882</a:t>
                      </a: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0.57082</a:t>
                      </a: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0.62356</a:t>
                      </a: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ROC-AUC</a:t>
                      </a:r>
                      <a:endParaRPr lang="en-US" sz="7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0.51792</a:t>
                      </a: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0.52802</a:t>
                      </a: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0" u="sng" strike="noStrike" spc="-1">
                          <a:solidFill>
                            <a:srgbClr val="C9211E"/>
                          </a:solidFill>
                          <a:uFillTx/>
                          <a:latin typeface="맑은 고딕"/>
                        </a:rPr>
                        <a:t>0.64453</a:t>
                      </a:r>
                      <a:endParaRPr lang="en-US" sz="700" b="0" u="sng" strike="noStrike" spc="-1">
                        <a:solidFill>
                          <a:srgbClr val="C9211E"/>
                        </a:solidFill>
                        <a:uFillTx/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0.58664</a:t>
                      </a: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Recall</a:t>
                      </a:r>
                      <a:endParaRPr lang="en-US" sz="7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0.64583</a:t>
                      </a: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0.45833</a:t>
                      </a: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Precision</a:t>
                      </a:r>
                      <a:endParaRPr lang="en-US" sz="7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0" u="sng" strike="noStrike" spc="-1">
                          <a:solidFill>
                            <a:srgbClr val="C9211E"/>
                          </a:solidFill>
                          <a:uFillTx/>
                          <a:latin typeface="맑은 고딕"/>
                        </a:rPr>
                        <a:t>0.00158</a:t>
                      </a:r>
                      <a:endParaRPr lang="en-US" sz="700" b="0" u="sng" strike="noStrike" spc="-1">
                        <a:solidFill>
                          <a:srgbClr val="C9211E"/>
                        </a:solidFill>
                        <a:uFillTx/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0.00128</a:t>
                      </a: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F1-score</a:t>
                      </a:r>
                      <a:endParaRPr lang="en-US" sz="7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0" u="sng" strike="noStrike" spc="-1">
                          <a:solidFill>
                            <a:srgbClr val="C9211E"/>
                          </a:solidFill>
                          <a:uFillTx/>
                          <a:latin typeface="맑은 고딕"/>
                        </a:rPr>
                        <a:t>0.00315</a:t>
                      </a:r>
                      <a:endParaRPr lang="en-US" sz="700" b="0" u="sng" strike="noStrike" spc="-1">
                        <a:solidFill>
                          <a:srgbClr val="C9211E"/>
                        </a:solidFill>
                        <a:uFillTx/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0.00255</a:t>
                      </a: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0" name="Table 6"/>
          <p:cNvGraphicFramePr/>
          <p:nvPr>
            <p:extLst>
              <p:ext uri="{D42A27DB-BD31-4B8C-83A1-F6EECF244321}">
                <p14:modId xmlns:p14="http://schemas.microsoft.com/office/powerpoint/2010/main" val="2444101102"/>
              </p:ext>
            </p:extLst>
          </p:nvPr>
        </p:nvGraphicFramePr>
        <p:xfrm>
          <a:off x="5929956" y="3919017"/>
          <a:ext cx="3486240" cy="304920"/>
        </p:xfrm>
        <a:graphic>
          <a:graphicData uri="http://schemas.openxmlformats.org/drawingml/2006/table">
            <a:tbl>
              <a:tblPr/>
              <a:tblGrid>
                <a:gridCol w="174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Combination Methods</a:t>
                      </a:r>
                      <a:endParaRPr lang="en-US" sz="7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Ensemble Methods</a:t>
                      </a:r>
                      <a:endParaRPr lang="en-US" sz="700" b="0" strike="noStrike" spc="-1">
                        <a:latin typeface="나눔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7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Table 7"/>
          <p:cNvGraphicFramePr/>
          <p:nvPr>
            <p:extLst>
              <p:ext uri="{D42A27DB-BD31-4B8C-83A1-F6EECF244321}">
                <p14:modId xmlns:p14="http://schemas.microsoft.com/office/powerpoint/2010/main" val="2082612038"/>
              </p:ext>
            </p:extLst>
          </p:nvPr>
        </p:nvGraphicFramePr>
        <p:xfrm>
          <a:off x="5443956" y="1084017"/>
          <a:ext cx="1988280" cy="274320"/>
        </p:xfrm>
        <a:graphic>
          <a:graphicData uri="http://schemas.openxmlformats.org/drawingml/2006/table">
            <a:tbl>
              <a:tblPr/>
              <a:tblGrid>
                <a:gridCol w="198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Undersampling methods</a:t>
                      </a:r>
                      <a:endParaRPr lang="en-US" sz="12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Table 8"/>
          <p:cNvGraphicFramePr/>
          <p:nvPr>
            <p:extLst>
              <p:ext uri="{D42A27DB-BD31-4B8C-83A1-F6EECF244321}">
                <p14:modId xmlns:p14="http://schemas.microsoft.com/office/powerpoint/2010/main" val="108149129"/>
              </p:ext>
            </p:extLst>
          </p:nvPr>
        </p:nvGraphicFramePr>
        <p:xfrm>
          <a:off x="3077316" y="3989217"/>
          <a:ext cx="1649880" cy="252000"/>
        </p:xfrm>
        <a:graphic>
          <a:graphicData uri="http://schemas.openxmlformats.org/drawingml/2006/table">
            <a:tbl>
              <a:tblPr/>
              <a:tblGrid>
                <a:gridCol w="1649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oversampling methods</a:t>
                      </a:r>
                      <a:endParaRPr lang="en-US" sz="1000" b="0" strike="noStrike" spc="-1">
                        <a:latin typeface="나눔고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3" name="CustomShape 9"/>
          <p:cNvSpPr/>
          <p:nvPr/>
        </p:nvSpPr>
        <p:spPr>
          <a:xfrm flipV="1">
            <a:off x="524880" y="6568920"/>
            <a:ext cx="9117000" cy="35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84" name="Table 10"/>
          <p:cNvGraphicFramePr/>
          <p:nvPr>
            <p:extLst>
              <p:ext uri="{D42A27DB-BD31-4B8C-83A1-F6EECF244321}">
                <p14:modId xmlns:p14="http://schemas.microsoft.com/office/powerpoint/2010/main" val="1568463971"/>
              </p:ext>
            </p:extLst>
          </p:nvPr>
        </p:nvGraphicFramePr>
        <p:xfrm>
          <a:off x="8024076" y="1395417"/>
          <a:ext cx="888120" cy="2427120"/>
        </p:xfrm>
        <a:graphic>
          <a:graphicData uri="http://schemas.openxmlformats.org/drawingml/2006/table">
            <a:tbl>
              <a:tblPr/>
              <a:tblGrid>
                <a:gridCol w="888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2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Original</a:t>
                      </a:r>
                      <a:endParaRPr lang="en-US" sz="1200" b="0" strike="noStrike" spc="-1">
                        <a:latin typeface="바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0.99895</a:t>
                      </a:r>
                      <a:endParaRPr lang="en-US" sz="800" b="0" strike="noStrike" spc="-1">
                        <a:latin typeface="바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0.52608</a:t>
                      </a:r>
                      <a:endParaRPr lang="en-US" sz="800" b="0" strike="noStrike" spc="-1">
                        <a:latin typeface="바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endParaRPr lang="en-US" sz="800" b="0" strike="noStrike" spc="-1">
                        <a:latin typeface="바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endParaRPr lang="en-US" sz="800" b="0" strike="noStrike" spc="-1">
                        <a:latin typeface="바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endParaRPr lang="en-US" sz="800" b="0" strike="noStrike" spc="-1">
                        <a:latin typeface="바탕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1355</TotalTime>
  <Words>1012</Words>
  <Application>Microsoft Office PowerPoint</Application>
  <PresentationFormat>A4 용지(210x297mm)</PresentationFormat>
  <Paragraphs>465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4" baseType="lpstr">
      <vt:lpstr>Noto Sans Korean Bold</vt:lpstr>
      <vt:lpstr>Noto Sans Korean Medium</vt:lpstr>
      <vt:lpstr>Noto Sans Korean Regular</vt:lpstr>
      <vt:lpstr>나눔고딕</vt:lpstr>
      <vt:lpstr>맑은 고딕</vt:lpstr>
      <vt:lpstr>맑은고딕</vt:lpstr>
      <vt:lpstr>바탕</vt:lpstr>
      <vt:lpstr>Arial</vt:lpstr>
      <vt:lpstr>Symbol</vt:lpstr>
      <vt:lpstr>Wingdings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subject/>
  <dc:creator>madeit-top1</dc:creator>
  <dc:description/>
  <cp:lastModifiedBy>민성</cp:lastModifiedBy>
  <cp:revision>42</cp:revision>
  <dcterms:created xsi:type="dcterms:W3CDTF">2014-08-30T22:01:36Z</dcterms:created>
  <dcterms:modified xsi:type="dcterms:W3CDTF">2021-11-09T12:38:32Z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A4 용지(210x297mm)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