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3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2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64509-199B-1247-9951-CC8D88785D50}" type="doc">
      <dgm:prSet loTypeId="urn:microsoft.com/office/officeart/2005/8/layout/matrix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5DF8C298-C8E0-934E-8F50-EA123FFCD2A0}">
      <dgm:prSet phldrT="[Κείμενο]"/>
      <dgm:spPr/>
      <dgm:t>
        <a:bodyPr/>
        <a:lstStyle/>
        <a:p>
          <a:r>
            <a:rPr lang="el-GR" dirty="0"/>
            <a:t>Γιατί Βιομάζα;</a:t>
          </a:r>
        </a:p>
      </dgm:t>
    </dgm:pt>
    <dgm:pt modelId="{BAF5095E-A0CD-C34F-A0F3-9689A64A9D8B}" type="parTrans" cxnId="{7F82F168-ADC3-9844-A082-B46D0F34AC9C}">
      <dgm:prSet/>
      <dgm:spPr/>
      <dgm:t>
        <a:bodyPr/>
        <a:lstStyle/>
        <a:p>
          <a:endParaRPr lang="el-GR"/>
        </a:p>
      </dgm:t>
    </dgm:pt>
    <dgm:pt modelId="{4EFEA035-BE21-0341-8DE9-810A9350D559}" type="sibTrans" cxnId="{7F82F168-ADC3-9844-A082-B46D0F34AC9C}">
      <dgm:prSet/>
      <dgm:spPr/>
      <dgm:t>
        <a:bodyPr/>
        <a:lstStyle/>
        <a:p>
          <a:endParaRPr lang="el-GR"/>
        </a:p>
      </dgm:t>
    </dgm:pt>
    <dgm:pt modelId="{8AEFC3AB-8B6B-CD4B-A953-7FC9718FEB36}">
      <dgm:prSet phldrT="[Κείμενο]"/>
      <dgm:spPr/>
      <dgm:t>
        <a:bodyPr/>
        <a:lstStyle/>
        <a:p>
          <a:r>
            <a:rPr lang="el-GR" dirty="0"/>
            <a:t>«Ανανεώσιμη» ενέργειας</a:t>
          </a:r>
        </a:p>
      </dgm:t>
    </dgm:pt>
    <dgm:pt modelId="{86335D3E-8CB9-0D4F-9BBF-750EEA9DFE50}" type="parTrans" cxnId="{1886421A-A08D-A24F-B0EA-F44872295111}">
      <dgm:prSet/>
      <dgm:spPr/>
      <dgm:t>
        <a:bodyPr/>
        <a:lstStyle/>
        <a:p>
          <a:endParaRPr lang="el-GR"/>
        </a:p>
      </dgm:t>
    </dgm:pt>
    <dgm:pt modelId="{C2EE1D2B-E590-9F44-AEE2-5516E0FFB70E}" type="sibTrans" cxnId="{1886421A-A08D-A24F-B0EA-F44872295111}">
      <dgm:prSet/>
      <dgm:spPr/>
      <dgm:t>
        <a:bodyPr/>
        <a:lstStyle/>
        <a:p>
          <a:endParaRPr lang="el-GR"/>
        </a:p>
      </dgm:t>
    </dgm:pt>
    <dgm:pt modelId="{46B4B644-6A27-E34A-BA5D-2D9874737C97}">
      <dgm:prSet phldrT="[Κείμενο]"/>
      <dgm:spPr/>
      <dgm:t>
        <a:bodyPr/>
        <a:lstStyle/>
        <a:p>
          <a:r>
            <a:rPr lang="el-GR" dirty="0"/>
            <a:t>«Πράσινη»</a:t>
          </a:r>
        </a:p>
        <a:p>
          <a:r>
            <a:rPr lang="el-GR" dirty="0"/>
            <a:t>ενέργεια</a:t>
          </a:r>
        </a:p>
      </dgm:t>
    </dgm:pt>
    <dgm:pt modelId="{AD8A74CF-3CB9-F34E-9DCA-28E0915209B7}" type="parTrans" cxnId="{B8B78751-359B-D141-8424-A111834CBD8A}">
      <dgm:prSet/>
      <dgm:spPr/>
      <dgm:t>
        <a:bodyPr/>
        <a:lstStyle/>
        <a:p>
          <a:endParaRPr lang="el-GR"/>
        </a:p>
      </dgm:t>
    </dgm:pt>
    <dgm:pt modelId="{77322606-E863-C74C-9B2A-F8FA2AC0093F}" type="sibTrans" cxnId="{B8B78751-359B-D141-8424-A111834CBD8A}">
      <dgm:prSet/>
      <dgm:spPr/>
      <dgm:t>
        <a:bodyPr/>
        <a:lstStyle/>
        <a:p>
          <a:endParaRPr lang="el-GR"/>
        </a:p>
      </dgm:t>
    </dgm:pt>
    <dgm:pt modelId="{6C34D8B1-75A8-1247-B431-3117F2D6EA06}">
      <dgm:prSet phldrT="[Κείμενο]"/>
      <dgm:spPr/>
      <dgm:t>
        <a:bodyPr/>
        <a:lstStyle/>
        <a:p>
          <a:r>
            <a:rPr lang="el-GR" dirty="0"/>
            <a:t>«Καθαρή»</a:t>
          </a:r>
        </a:p>
        <a:p>
          <a:r>
            <a:rPr lang="el-GR" dirty="0"/>
            <a:t>ενέργεια</a:t>
          </a:r>
        </a:p>
      </dgm:t>
    </dgm:pt>
    <dgm:pt modelId="{86F72364-632E-6141-A855-50B167FE4CCC}" type="parTrans" cxnId="{F4A34AF1-EB89-3E42-B58A-87E15CEB33C7}">
      <dgm:prSet/>
      <dgm:spPr/>
      <dgm:t>
        <a:bodyPr/>
        <a:lstStyle/>
        <a:p>
          <a:endParaRPr lang="el-GR"/>
        </a:p>
      </dgm:t>
    </dgm:pt>
    <dgm:pt modelId="{E41E3442-D5CC-E643-A084-9F7DDB0CBBA1}" type="sibTrans" cxnId="{F4A34AF1-EB89-3E42-B58A-87E15CEB33C7}">
      <dgm:prSet/>
      <dgm:spPr/>
      <dgm:t>
        <a:bodyPr/>
        <a:lstStyle/>
        <a:p>
          <a:endParaRPr lang="el-GR"/>
        </a:p>
      </dgm:t>
    </dgm:pt>
    <dgm:pt modelId="{D4E0A2A2-03EF-414B-A18F-A78C6EEEEC01}">
      <dgm:prSet phldrT="[Κείμενο]"/>
      <dgm:spPr/>
      <dgm:t>
        <a:bodyPr/>
        <a:lstStyle/>
        <a:p>
          <a:r>
            <a:rPr lang="el-GR" dirty="0"/>
            <a:t>«Διαθέσιμη»</a:t>
          </a:r>
        </a:p>
        <a:p>
          <a:r>
            <a:rPr lang="el-GR" dirty="0"/>
            <a:t>ενέργεια</a:t>
          </a:r>
        </a:p>
      </dgm:t>
    </dgm:pt>
    <dgm:pt modelId="{79D7FFE9-89F6-044D-8BDE-9083BDCA1EBC}" type="parTrans" cxnId="{EBA631B2-ACF3-D648-9793-AAD01938BADE}">
      <dgm:prSet/>
      <dgm:spPr/>
      <dgm:t>
        <a:bodyPr/>
        <a:lstStyle/>
        <a:p>
          <a:endParaRPr lang="el-GR"/>
        </a:p>
      </dgm:t>
    </dgm:pt>
    <dgm:pt modelId="{8EA129D3-37FE-8C45-BFE6-C9CC40BD28F6}" type="sibTrans" cxnId="{EBA631B2-ACF3-D648-9793-AAD01938BADE}">
      <dgm:prSet/>
      <dgm:spPr/>
      <dgm:t>
        <a:bodyPr/>
        <a:lstStyle/>
        <a:p>
          <a:endParaRPr lang="el-GR"/>
        </a:p>
      </dgm:t>
    </dgm:pt>
    <dgm:pt modelId="{8E057D3F-8E83-9A41-9702-16F7BE951E9E}" type="pres">
      <dgm:prSet presAssocID="{E0B64509-199B-1247-9951-CC8D88785D5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F936B1F-2A6F-0B44-8A2B-5114C94AC043}" type="pres">
      <dgm:prSet presAssocID="{E0B64509-199B-1247-9951-CC8D88785D50}" presName="matrix" presStyleCnt="0"/>
      <dgm:spPr/>
    </dgm:pt>
    <dgm:pt modelId="{2DDD0ADB-3E00-3148-8900-45204D7B8D7D}" type="pres">
      <dgm:prSet presAssocID="{E0B64509-199B-1247-9951-CC8D88785D50}" presName="tile1" presStyleLbl="node1" presStyleIdx="0" presStyleCnt="4" custLinFactNeighborX="-19457"/>
      <dgm:spPr/>
    </dgm:pt>
    <dgm:pt modelId="{D8EA35CB-61E5-DF44-B51A-8D9BEDC32B00}" type="pres">
      <dgm:prSet presAssocID="{E0B64509-199B-1247-9951-CC8D88785D5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1FFD88-47EA-1049-8D26-EC880DEB057A}" type="pres">
      <dgm:prSet presAssocID="{E0B64509-199B-1247-9951-CC8D88785D50}" presName="tile2" presStyleLbl="node1" presStyleIdx="1" presStyleCnt="4"/>
      <dgm:spPr/>
    </dgm:pt>
    <dgm:pt modelId="{1472EC90-B2DB-A849-AB46-0FF68AB37AFB}" type="pres">
      <dgm:prSet presAssocID="{E0B64509-199B-1247-9951-CC8D88785D5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FCDC901-8599-BA4C-82F2-2577D4D35D00}" type="pres">
      <dgm:prSet presAssocID="{E0B64509-199B-1247-9951-CC8D88785D50}" presName="tile3" presStyleLbl="node1" presStyleIdx="2" presStyleCnt="4"/>
      <dgm:spPr/>
    </dgm:pt>
    <dgm:pt modelId="{02377C11-0A95-8841-BEEE-8CAB83CD5347}" type="pres">
      <dgm:prSet presAssocID="{E0B64509-199B-1247-9951-CC8D88785D5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3DD4993-EBD7-864B-B77C-E73D69F6A716}" type="pres">
      <dgm:prSet presAssocID="{E0B64509-199B-1247-9951-CC8D88785D50}" presName="tile4" presStyleLbl="node1" presStyleIdx="3" presStyleCnt="4"/>
      <dgm:spPr/>
    </dgm:pt>
    <dgm:pt modelId="{F7D67D02-A835-8544-9979-741D0B788D51}" type="pres">
      <dgm:prSet presAssocID="{E0B64509-199B-1247-9951-CC8D88785D5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DEC41F5-1078-AD4F-9C1D-D785912ADE64}" type="pres">
      <dgm:prSet presAssocID="{E0B64509-199B-1247-9951-CC8D88785D5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E641C600-05DE-C647-866A-FBC5D4C70C46}" type="presOf" srcId="{5DF8C298-C8E0-934E-8F50-EA123FFCD2A0}" destId="{7DEC41F5-1078-AD4F-9C1D-D785912ADE64}" srcOrd="0" destOrd="0" presId="urn:microsoft.com/office/officeart/2005/8/layout/matrix1"/>
    <dgm:cxn modelId="{2BAF8B02-3BB0-EB47-8FC0-4F4D5A6D6C60}" type="presOf" srcId="{6C34D8B1-75A8-1247-B431-3117F2D6EA06}" destId="{EFCDC901-8599-BA4C-82F2-2577D4D35D00}" srcOrd="0" destOrd="0" presId="urn:microsoft.com/office/officeart/2005/8/layout/matrix1"/>
    <dgm:cxn modelId="{1886421A-A08D-A24F-B0EA-F44872295111}" srcId="{5DF8C298-C8E0-934E-8F50-EA123FFCD2A0}" destId="{8AEFC3AB-8B6B-CD4B-A953-7FC9718FEB36}" srcOrd="0" destOrd="0" parTransId="{86335D3E-8CB9-0D4F-9BBF-750EEA9DFE50}" sibTransId="{C2EE1D2B-E590-9F44-AEE2-5516E0FFB70E}"/>
    <dgm:cxn modelId="{BB8F0B2F-B053-3B43-83E9-77F5DFC6244C}" type="presOf" srcId="{8AEFC3AB-8B6B-CD4B-A953-7FC9718FEB36}" destId="{2DDD0ADB-3E00-3148-8900-45204D7B8D7D}" srcOrd="0" destOrd="0" presId="urn:microsoft.com/office/officeart/2005/8/layout/matrix1"/>
    <dgm:cxn modelId="{B8B78751-359B-D141-8424-A111834CBD8A}" srcId="{5DF8C298-C8E0-934E-8F50-EA123FFCD2A0}" destId="{46B4B644-6A27-E34A-BA5D-2D9874737C97}" srcOrd="1" destOrd="0" parTransId="{AD8A74CF-3CB9-F34E-9DCA-28E0915209B7}" sibTransId="{77322606-E863-C74C-9B2A-F8FA2AC0093F}"/>
    <dgm:cxn modelId="{A7604766-491E-C14A-8C28-B96E9D8DA2A9}" type="presOf" srcId="{46B4B644-6A27-E34A-BA5D-2D9874737C97}" destId="{041FFD88-47EA-1049-8D26-EC880DEB057A}" srcOrd="0" destOrd="0" presId="urn:microsoft.com/office/officeart/2005/8/layout/matrix1"/>
    <dgm:cxn modelId="{7F82F168-ADC3-9844-A082-B46D0F34AC9C}" srcId="{E0B64509-199B-1247-9951-CC8D88785D50}" destId="{5DF8C298-C8E0-934E-8F50-EA123FFCD2A0}" srcOrd="0" destOrd="0" parTransId="{BAF5095E-A0CD-C34F-A0F3-9689A64A9D8B}" sibTransId="{4EFEA035-BE21-0341-8DE9-810A9350D559}"/>
    <dgm:cxn modelId="{8A7001A1-1E9E-F94A-A6F3-02D7815CF308}" type="presOf" srcId="{46B4B644-6A27-E34A-BA5D-2D9874737C97}" destId="{1472EC90-B2DB-A849-AB46-0FF68AB37AFB}" srcOrd="1" destOrd="0" presId="urn:microsoft.com/office/officeart/2005/8/layout/matrix1"/>
    <dgm:cxn modelId="{967F7FA7-C1D9-D24B-9187-01CF0DD2D92A}" type="presOf" srcId="{D4E0A2A2-03EF-414B-A18F-A78C6EEEEC01}" destId="{D3DD4993-EBD7-864B-B77C-E73D69F6A716}" srcOrd="0" destOrd="0" presId="urn:microsoft.com/office/officeart/2005/8/layout/matrix1"/>
    <dgm:cxn modelId="{1F1379B0-2751-8541-9AAC-180540F7539F}" type="presOf" srcId="{E0B64509-199B-1247-9951-CC8D88785D50}" destId="{8E057D3F-8E83-9A41-9702-16F7BE951E9E}" srcOrd="0" destOrd="0" presId="urn:microsoft.com/office/officeart/2005/8/layout/matrix1"/>
    <dgm:cxn modelId="{EBA631B2-ACF3-D648-9793-AAD01938BADE}" srcId="{5DF8C298-C8E0-934E-8F50-EA123FFCD2A0}" destId="{D4E0A2A2-03EF-414B-A18F-A78C6EEEEC01}" srcOrd="3" destOrd="0" parTransId="{79D7FFE9-89F6-044D-8BDE-9083BDCA1EBC}" sibTransId="{8EA129D3-37FE-8C45-BFE6-C9CC40BD28F6}"/>
    <dgm:cxn modelId="{AEDD40C2-5867-0245-8A0D-4AF59ED2CCCE}" type="presOf" srcId="{8AEFC3AB-8B6B-CD4B-A953-7FC9718FEB36}" destId="{D8EA35CB-61E5-DF44-B51A-8D9BEDC32B00}" srcOrd="1" destOrd="0" presId="urn:microsoft.com/office/officeart/2005/8/layout/matrix1"/>
    <dgm:cxn modelId="{EBD78DCC-F49A-5B40-A88B-536C2B2F5869}" type="presOf" srcId="{6C34D8B1-75A8-1247-B431-3117F2D6EA06}" destId="{02377C11-0A95-8841-BEEE-8CAB83CD5347}" srcOrd="1" destOrd="0" presId="urn:microsoft.com/office/officeart/2005/8/layout/matrix1"/>
    <dgm:cxn modelId="{1E8174E4-E2A7-0F45-8C19-6F848784D2DA}" type="presOf" srcId="{D4E0A2A2-03EF-414B-A18F-A78C6EEEEC01}" destId="{F7D67D02-A835-8544-9979-741D0B788D51}" srcOrd="1" destOrd="0" presId="urn:microsoft.com/office/officeart/2005/8/layout/matrix1"/>
    <dgm:cxn modelId="{F4A34AF1-EB89-3E42-B58A-87E15CEB33C7}" srcId="{5DF8C298-C8E0-934E-8F50-EA123FFCD2A0}" destId="{6C34D8B1-75A8-1247-B431-3117F2D6EA06}" srcOrd="2" destOrd="0" parTransId="{86F72364-632E-6141-A855-50B167FE4CCC}" sibTransId="{E41E3442-D5CC-E643-A084-9F7DDB0CBBA1}"/>
    <dgm:cxn modelId="{BACF1474-5B34-974E-8FF5-295AABBE42E2}" type="presParOf" srcId="{8E057D3F-8E83-9A41-9702-16F7BE951E9E}" destId="{8F936B1F-2A6F-0B44-8A2B-5114C94AC043}" srcOrd="0" destOrd="0" presId="urn:microsoft.com/office/officeart/2005/8/layout/matrix1"/>
    <dgm:cxn modelId="{08E4A960-BD75-1940-80E0-EFE55CDAAC34}" type="presParOf" srcId="{8F936B1F-2A6F-0B44-8A2B-5114C94AC043}" destId="{2DDD0ADB-3E00-3148-8900-45204D7B8D7D}" srcOrd="0" destOrd="0" presId="urn:microsoft.com/office/officeart/2005/8/layout/matrix1"/>
    <dgm:cxn modelId="{B3F014AE-CF66-3E4D-9E71-ADE4559FB162}" type="presParOf" srcId="{8F936B1F-2A6F-0B44-8A2B-5114C94AC043}" destId="{D8EA35CB-61E5-DF44-B51A-8D9BEDC32B00}" srcOrd="1" destOrd="0" presId="urn:microsoft.com/office/officeart/2005/8/layout/matrix1"/>
    <dgm:cxn modelId="{5044D73D-57D3-804E-98C9-0B7789501F1B}" type="presParOf" srcId="{8F936B1F-2A6F-0B44-8A2B-5114C94AC043}" destId="{041FFD88-47EA-1049-8D26-EC880DEB057A}" srcOrd="2" destOrd="0" presId="urn:microsoft.com/office/officeart/2005/8/layout/matrix1"/>
    <dgm:cxn modelId="{E5FA2D39-6323-BD44-812E-20952B54F02A}" type="presParOf" srcId="{8F936B1F-2A6F-0B44-8A2B-5114C94AC043}" destId="{1472EC90-B2DB-A849-AB46-0FF68AB37AFB}" srcOrd="3" destOrd="0" presId="urn:microsoft.com/office/officeart/2005/8/layout/matrix1"/>
    <dgm:cxn modelId="{5FE045F4-E36D-E547-ADD6-072BCA90CE58}" type="presParOf" srcId="{8F936B1F-2A6F-0B44-8A2B-5114C94AC043}" destId="{EFCDC901-8599-BA4C-82F2-2577D4D35D00}" srcOrd="4" destOrd="0" presId="urn:microsoft.com/office/officeart/2005/8/layout/matrix1"/>
    <dgm:cxn modelId="{B70FF57D-2CF3-5F43-8E1C-535847735411}" type="presParOf" srcId="{8F936B1F-2A6F-0B44-8A2B-5114C94AC043}" destId="{02377C11-0A95-8841-BEEE-8CAB83CD5347}" srcOrd="5" destOrd="0" presId="urn:microsoft.com/office/officeart/2005/8/layout/matrix1"/>
    <dgm:cxn modelId="{C568E953-AA53-C945-8AE6-BF10542E5C24}" type="presParOf" srcId="{8F936B1F-2A6F-0B44-8A2B-5114C94AC043}" destId="{D3DD4993-EBD7-864B-B77C-E73D69F6A716}" srcOrd="6" destOrd="0" presId="urn:microsoft.com/office/officeart/2005/8/layout/matrix1"/>
    <dgm:cxn modelId="{BDAF25BC-5CF7-694B-A0FC-1273BC1355D5}" type="presParOf" srcId="{8F936B1F-2A6F-0B44-8A2B-5114C94AC043}" destId="{F7D67D02-A835-8544-9979-741D0B788D51}" srcOrd="7" destOrd="0" presId="urn:microsoft.com/office/officeart/2005/8/layout/matrix1"/>
    <dgm:cxn modelId="{4D7AD9CF-448E-1D49-9387-4F88CCF9FCE6}" type="presParOf" srcId="{8E057D3F-8E83-9A41-9702-16F7BE951E9E}" destId="{7DEC41F5-1078-AD4F-9C1D-D785912ADE6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78352F-7B47-1E4A-92CF-329D75DE1B7D}" type="doc">
      <dgm:prSet loTypeId="urn:microsoft.com/office/officeart/2005/8/layout/radial6" loCatId="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l-GR"/>
        </a:p>
      </dgm:t>
    </dgm:pt>
    <dgm:pt modelId="{29D4C069-7855-244F-AAAF-88330DEF7701}">
      <dgm:prSet phldrT="[Κείμενο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l-GR" sz="2000" dirty="0"/>
            <a:t>Αξιολόγηση</a:t>
          </a:r>
        </a:p>
        <a:p>
          <a:r>
            <a:rPr lang="el-GR" sz="2000" dirty="0"/>
            <a:t>Αλληλεπίδραση</a:t>
          </a:r>
        </a:p>
      </dgm:t>
    </dgm:pt>
    <dgm:pt modelId="{A72E20D5-AD47-D747-9621-A5F4F57131E3}" type="parTrans" cxnId="{C4ADB9E3-CDBA-4C42-9E99-CE05E296ECDC}">
      <dgm:prSet/>
      <dgm:spPr/>
      <dgm:t>
        <a:bodyPr/>
        <a:lstStyle/>
        <a:p>
          <a:endParaRPr lang="el-GR"/>
        </a:p>
      </dgm:t>
    </dgm:pt>
    <dgm:pt modelId="{B6F7DA1F-C098-D247-9B14-613361BF2340}" type="sibTrans" cxnId="{C4ADB9E3-CDBA-4C42-9E99-CE05E296ECDC}">
      <dgm:prSet/>
      <dgm:spPr/>
      <dgm:t>
        <a:bodyPr/>
        <a:lstStyle/>
        <a:p>
          <a:endParaRPr lang="el-GR"/>
        </a:p>
      </dgm:t>
    </dgm:pt>
    <dgm:pt modelId="{7933CC15-CBD4-C84E-84F9-CAF59BF8E7B9}">
      <dgm:prSet phldrT="[Κείμενο]"/>
      <dgm:spPr/>
      <dgm:t>
        <a:bodyPr/>
        <a:lstStyle/>
        <a:p>
          <a:r>
            <a:rPr lang="el-GR" dirty="0"/>
            <a:t>Διευκόλυνση</a:t>
          </a:r>
        </a:p>
      </dgm:t>
    </dgm:pt>
    <dgm:pt modelId="{1B64F988-5AF1-C042-A9A7-C7E1747EB2AC}" type="sibTrans" cxnId="{014C2BD3-3B52-A843-843D-B129D6025027}">
      <dgm:prSet/>
      <dgm:spPr/>
      <dgm:t>
        <a:bodyPr/>
        <a:lstStyle/>
        <a:p>
          <a:endParaRPr lang="el-GR"/>
        </a:p>
      </dgm:t>
    </dgm:pt>
    <dgm:pt modelId="{8D78F9AD-C511-A248-A243-55191EFA2BAB}" type="parTrans" cxnId="{014C2BD3-3B52-A843-843D-B129D6025027}">
      <dgm:prSet/>
      <dgm:spPr/>
      <dgm:t>
        <a:bodyPr/>
        <a:lstStyle/>
        <a:p>
          <a:endParaRPr lang="el-GR"/>
        </a:p>
      </dgm:t>
    </dgm:pt>
    <dgm:pt modelId="{7FAEC2F8-86D8-C44F-8B6F-F35806BB34FD}">
      <dgm:prSet phldrT="[Κείμενο]" custT="1"/>
      <dgm:spPr/>
      <dgm:t>
        <a:bodyPr/>
        <a:lstStyle/>
        <a:p>
          <a:r>
            <a:rPr lang="el-GR" sz="2000" dirty="0"/>
            <a:t>Προσβασιμότητα</a:t>
          </a:r>
        </a:p>
      </dgm:t>
    </dgm:pt>
    <dgm:pt modelId="{5E6271DD-FD63-3D4A-BD7D-9A45E0E3BFB9}" type="sibTrans" cxnId="{B46D83AB-8609-AE45-A3F7-DBF8C863C6D8}">
      <dgm:prSet/>
      <dgm:spPr/>
      <dgm:t>
        <a:bodyPr/>
        <a:lstStyle/>
        <a:p>
          <a:endParaRPr lang="el-GR"/>
        </a:p>
      </dgm:t>
    </dgm:pt>
    <dgm:pt modelId="{26634C57-5F6A-7640-8230-ADDF475DFFAA}" type="parTrans" cxnId="{B46D83AB-8609-AE45-A3F7-DBF8C863C6D8}">
      <dgm:prSet/>
      <dgm:spPr/>
      <dgm:t>
        <a:bodyPr/>
        <a:lstStyle/>
        <a:p>
          <a:endParaRPr lang="el-GR"/>
        </a:p>
      </dgm:t>
    </dgm:pt>
    <dgm:pt modelId="{C6448D3F-74B2-0442-966B-E10ECCD504BE}">
      <dgm:prSet/>
      <dgm:spPr/>
      <dgm:t>
        <a:bodyPr/>
        <a:lstStyle/>
        <a:p>
          <a:r>
            <a:rPr lang="el-GR" dirty="0"/>
            <a:t>Οικονομική Ενίσχυση</a:t>
          </a:r>
        </a:p>
      </dgm:t>
    </dgm:pt>
    <dgm:pt modelId="{BFFF2ED4-C948-B84B-A87E-B157D1455806}" type="parTrans" cxnId="{45710F13-3FDF-3D43-BAA6-BEF949F473BA}">
      <dgm:prSet/>
      <dgm:spPr/>
      <dgm:t>
        <a:bodyPr/>
        <a:lstStyle/>
        <a:p>
          <a:endParaRPr lang="el-GR"/>
        </a:p>
      </dgm:t>
    </dgm:pt>
    <dgm:pt modelId="{941AA2CA-313E-4C45-8C3D-816EBE997B75}" type="sibTrans" cxnId="{45710F13-3FDF-3D43-BAA6-BEF949F473BA}">
      <dgm:prSet/>
      <dgm:spPr/>
      <dgm:t>
        <a:bodyPr/>
        <a:lstStyle/>
        <a:p>
          <a:endParaRPr lang="el-GR"/>
        </a:p>
      </dgm:t>
    </dgm:pt>
    <dgm:pt modelId="{8C9C6D56-C8C5-BD4F-965E-6A64275744A0}">
      <dgm:prSet phldrT="[Κείμενο]" phldr="1"/>
      <dgm:spPr>
        <a:solidFill>
          <a:schemeClr val="bg1"/>
        </a:solidFill>
      </dgm:spPr>
      <dgm:t>
        <a:bodyPr/>
        <a:lstStyle/>
        <a:p>
          <a:endParaRPr lang="el-GR" dirty="0"/>
        </a:p>
      </dgm:t>
    </dgm:pt>
    <dgm:pt modelId="{272771EC-A3D8-5E44-8474-081C1B6390E7}" type="sibTrans" cxnId="{23B06664-4008-FD43-A78A-4790F0676009}">
      <dgm:prSet/>
      <dgm:spPr/>
      <dgm:t>
        <a:bodyPr/>
        <a:lstStyle/>
        <a:p>
          <a:endParaRPr lang="el-GR"/>
        </a:p>
      </dgm:t>
    </dgm:pt>
    <dgm:pt modelId="{5997ACA7-2722-BB48-B11F-FA2CB3D1262D}" type="parTrans" cxnId="{23B06664-4008-FD43-A78A-4790F0676009}">
      <dgm:prSet/>
      <dgm:spPr/>
      <dgm:t>
        <a:bodyPr/>
        <a:lstStyle/>
        <a:p>
          <a:endParaRPr lang="el-GR"/>
        </a:p>
      </dgm:t>
    </dgm:pt>
    <dgm:pt modelId="{35F3F748-9FFD-614F-BBF0-9A4945A78EA4}" type="pres">
      <dgm:prSet presAssocID="{C678352F-7B47-1E4A-92CF-329D75DE1B7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8C0200C-6513-3B4B-9D88-C84BA0AB5CDE}" type="pres">
      <dgm:prSet presAssocID="{8C9C6D56-C8C5-BD4F-965E-6A64275744A0}" presName="centerShape" presStyleLbl="node0" presStyleIdx="0" presStyleCnt="1" custFlipVert="0" custScaleX="45765" custScaleY="34008" custLinFactNeighborX="-5064" custLinFactNeighborY="18567"/>
      <dgm:spPr/>
    </dgm:pt>
    <dgm:pt modelId="{E18C972A-FCFF-3347-A476-06998D62587C}" type="pres">
      <dgm:prSet presAssocID="{7FAEC2F8-86D8-C44F-8B6F-F35806BB34FD}" presName="node" presStyleLbl="node1" presStyleIdx="0" presStyleCnt="4" custScaleX="172436">
        <dgm:presLayoutVars>
          <dgm:bulletEnabled val="1"/>
        </dgm:presLayoutVars>
      </dgm:prSet>
      <dgm:spPr/>
    </dgm:pt>
    <dgm:pt modelId="{6CB6ED26-ACF1-0D40-8FCB-88B8261A415A}" type="pres">
      <dgm:prSet presAssocID="{7FAEC2F8-86D8-C44F-8B6F-F35806BB34FD}" presName="dummy" presStyleCnt="0"/>
      <dgm:spPr/>
    </dgm:pt>
    <dgm:pt modelId="{E16ED290-8A42-2848-A1B2-C9A78D967360}" type="pres">
      <dgm:prSet presAssocID="{5E6271DD-FD63-3D4A-BD7D-9A45E0E3BFB9}" presName="sibTrans" presStyleLbl="sibTrans2D1" presStyleIdx="0" presStyleCnt="4"/>
      <dgm:spPr/>
    </dgm:pt>
    <dgm:pt modelId="{1FA2F3BB-070B-0D48-84B1-810FD74E8594}" type="pres">
      <dgm:prSet presAssocID="{7933CC15-CBD4-C84E-84F9-CAF59BF8E7B9}" presName="node" presStyleLbl="node1" presStyleIdx="1" presStyleCnt="4" custScaleX="116064">
        <dgm:presLayoutVars>
          <dgm:bulletEnabled val="1"/>
        </dgm:presLayoutVars>
      </dgm:prSet>
      <dgm:spPr/>
    </dgm:pt>
    <dgm:pt modelId="{7C692047-5AA7-B348-A8CF-C012D5BF1E9B}" type="pres">
      <dgm:prSet presAssocID="{7933CC15-CBD4-C84E-84F9-CAF59BF8E7B9}" presName="dummy" presStyleCnt="0"/>
      <dgm:spPr/>
    </dgm:pt>
    <dgm:pt modelId="{9227D043-C8A3-D440-BAD3-636DFBDAE95D}" type="pres">
      <dgm:prSet presAssocID="{1B64F988-5AF1-C042-A9A7-C7E1747EB2AC}" presName="sibTrans" presStyleLbl="sibTrans2D1" presStyleIdx="1" presStyleCnt="4"/>
      <dgm:spPr/>
    </dgm:pt>
    <dgm:pt modelId="{598FE7F6-058F-C847-BCBC-141168CCA6B4}" type="pres">
      <dgm:prSet presAssocID="{29D4C069-7855-244F-AAAF-88330DEF7701}" presName="node" presStyleLbl="node1" presStyleIdx="2" presStyleCnt="4" custScaleX="169026">
        <dgm:presLayoutVars>
          <dgm:bulletEnabled val="1"/>
        </dgm:presLayoutVars>
      </dgm:prSet>
      <dgm:spPr/>
    </dgm:pt>
    <dgm:pt modelId="{C0CB16A2-A9EB-C840-86F5-83494B7D930C}" type="pres">
      <dgm:prSet presAssocID="{29D4C069-7855-244F-AAAF-88330DEF7701}" presName="dummy" presStyleCnt="0"/>
      <dgm:spPr/>
    </dgm:pt>
    <dgm:pt modelId="{7492B728-ABA2-284C-B6D8-47BE97184190}" type="pres">
      <dgm:prSet presAssocID="{B6F7DA1F-C098-D247-9B14-613361BF2340}" presName="sibTrans" presStyleLbl="sibTrans2D1" presStyleIdx="2" presStyleCnt="4"/>
      <dgm:spPr/>
    </dgm:pt>
    <dgm:pt modelId="{F0EB3CF2-CD2A-7247-808C-2428F038BC87}" type="pres">
      <dgm:prSet presAssocID="{C6448D3F-74B2-0442-966B-E10ECCD504BE}" presName="node" presStyleLbl="node1" presStyleIdx="3" presStyleCnt="4">
        <dgm:presLayoutVars>
          <dgm:bulletEnabled val="1"/>
        </dgm:presLayoutVars>
      </dgm:prSet>
      <dgm:spPr/>
    </dgm:pt>
    <dgm:pt modelId="{4E261B38-CD31-5C45-ADB5-41F202F67439}" type="pres">
      <dgm:prSet presAssocID="{C6448D3F-74B2-0442-966B-E10ECCD504BE}" presName="dummy" presStyleCnt="0"/>
      <dgm:spPr/>
    </dgm:pt>
    <dgm:pt modelId="{F0724F56-8236-3A45-B794-DA46793694B6}" type="pres">
      <dgm:prSet presAssocID="{941AA2CA-313E-4C45-8C3D-816EBE997B75}" presName="sibTrans" presStyleLbl="sibTrans2D1" presStyleIdx="3" presStyleCnt="4"/>
      <dgm:spPr/>
    </dgm:pt>
  </dgm:ptLst>
  <dgm:cxnLst>
    <dgm:cxn modelId="{45710F13-3FDF-3D43-BAA6-BEF949F473BA}" srcId="{8C9C6D56-C8C5-BD4F-965E-6A64275744A0}" destId="{C6448D3F-74B2-0442-966B-E10ECCD504BE}" srcOrd="3" destOrd="0" parTransId="{BFFF2ED4-C948-B84B-A87E-B157D1455806}" sibTransId="{941AA2CA-313E-4C45-8C3D-816EBE997B75}"/>
    <dgm:cxn modelId="{CA576414-C580-C24F-9678-3DA152CB7877}" type="presOf" srcId="{941AA2CA-313E-4C45-8C3D-816EBE997B75}" destId="{F0724F56-8236-3A45-B794-DA46793694B6}" srcOrd="0" destOrd="0" presId="urn:microsoft.com/office/officeart/2005/8/layout/radial6"/>
    <dgm:cxn modelId="{214B9C25-F55C-FB48-8969-3D2739CD72C5}" type="presOf" srcId="{C6448D3F-74B2-0442-966B-E10ECCD504BE}" destId="{F0EB3CF2-CD2A-7247-808C-2428F038BC87}" srcOrd="0" destOrd="0" presId="urn:microsoft.com/office/officeart/2005/8/layout/radial6"/>
    <dgm:cxn modelId="{23B06664-4008-FD43-A78A-4790F0676009}" srcId="{C678352F-7B47-1E4A-92CF-329D75DE1B7D}" destId="{8C9C6D56-C8C5-BD4F-965E-6A64275744A0}" srcOrd="0" destOrd="0" parTransId="{5997ACA7-2722-BB48-B11F-FA2CB3D1262D}" sibTransId="{272771EC-A3D8-5E44-8474-081C1B6390E7}"/>
    <dgm:cxn modelId="{622EE06C-48F2-6E4A-A199-49F079BE00C3}" type="presOf" srcId="{7933CC15-CBD4-C84E-84F9-CAF59BF8E7B9}" destId="{1FA2F3BB-070B-0D48-84B1-810FD74E8594}" srcOrd="0" destOrd="0" presId="urn:microsoft.com/office/officeart/2005/8/layout/radial6"/>
    <dgm:cxn modelId="{8C81D072-D888-6A4D-810D-175FAD2DFB53}" type="presOf" srcId="{C678352F-7B47-1E4A-92CF-329D75DE1B7D}" destId="{35F3F748-9FFD-614F-BBF0-9A4945A78EA4}" srcOrd="0" destOrd="0" presId="urn:microsoft.com/office/officeart/2005/8/layout/radial6"/>
    <dgm:cxn modelId="{C481E38F-8B85-B344-816F-CB121B11C064}" type="presOf" srcId="{29D4C069-7855-244F-AAAF-88330DEF7701}" destId="{598FE7F6-058F-C847-BCBC-141168CCA6B4}" srcOrd="0" destOrd="0" presId="urn:microsoft.com/office/officeart/2005/8/layout/radial6"/>
    <dgm:cxn modelId="{B5228CA6-3365-7342-A21D-F4B735C5B265}" type="presOf" srcId="{8C9C6D56-C8C5-BD4F-965E-6A64275744A0}" destId="{18C0200C-6513-3B4B-9D88-C84BA0AB5CDE}" srcOrd="0" destOrd="0" presId="urn:microsoft.com/office/officeart/2005/8/layout/radial6"/>
    <dgm:cxn modelId="{B46D83AB-8609-AE45-A3F7-DBF8C863C6D8}" srcId="{8C9C6D56-C8C5-BD4F-965E-6A64275744A0}" destId="{7FAEC2F8-86D8-C44F-8B6F-F35806BB34FD}" srcOrd="0" destOrd="0" parTransId="{26634C57-5F6A-7640-8230-ADDF475DFFAA}" sibTransId="{5E6271DD-FD63-3D4A-BD7D-9A45E0E3BFB9}"/>
    <dgm:cxn modelId="{2E36B6B9-D463-EA4C-B489-8478CF8A4D9E}" type="presOf" srcId="{1B64F988-5AF1-C042-A9A7-C7E1747EB2AC}" destId="{9227D043-C8A3-D440-BAD3-636DFBDAE95D}" srcOrd="0" destOrd="0" presId="urn:microsoft.com/office/officeart/2005/8/layout/radial6"/>
    <dgm:cxn modelId="{97F271D1-6F29-8B4F-BA83-5D59CDD7186D}" type="presOf" srcId="{B6F7DA1F-C098-D247-9B14-613361BF2340}" destId="{7492B728-ABA2-284C-B6D8-47BE97184190}" srcOrd="0" destOrd="0" presId="urn:microsoft.com/office/officeart/2005/8/layout/radial6"/>
    <dgm:cxn modelId="{014C2BD3-3B52-A843-843D-B129D6025027}" srcId="{8C9C6D56-C8C5-BD4F-965E-6A64275744A0}" destId="{7933CC15-CBD4-C84E-84F9-CAF59BF8E7B9}" srcOrd="1" destOrd="0" parTransId="{8D78F9AD-C511-A248-A243-55191EFA2BAB}" sibTransId="{1B64F988-5AF1-C042-A9A7-C7E1747EB2AC}"/>
    <dgm:cxn modelId="{C4ADB9E3-CDBA-4C42-9E99-CE05E296ECDC}" srcId="{8C9C6D56-C8C5-BD4F-965E-6A64275744A0}" destId="{29D4C069-7855-244F-AAAF-88330DEF7701}" srcOrd="2" destOrd="0" parTransId="{A72E20D5-AD47-D747-9621-A5F4F57131E3}" sibTransId="{B6F7DA1F-C098-D247-9B14-613361BF2340}"/>
    <dgm:cxn modelId="{7111C9F6-E653-B74E-9F11-2D4E67543783}" type="presOf" srcId="{5E6271DD-FD63-3D4A-BD7D-9A45E0E3BFB9}" destId="{E16ED290-8A42-2848-A1B2-C9A78D967360}" srcOrd="0" destOrd="0" presId="urn:microsoft.com/office/officeart/2005/8/layout/radial6"/>
    <dgm:cxn modelId="{FC2153F9-EA4B-0149-9DAC-23A48442167C}" type="presOf" srcId="{7FAEC2F8-86D8-C44F-8B6F-F35806BB34FD}" destId="{E18C972A-FCFF-3347-A476-06998D62587C}" srcOrd="0" destOrd="0" presId="urn:microsoft.com/office/officeart/2005/8/layout/radial6"/>
    <dgm:cxn modelId="{5B678401-70FB-1340-9C5D-1E25FFFCD32E}" type="presParOf" srcId="{35F3F748-9FFD-614F-BBF0-9A4945A78EA4}" destId="{18C0200C-6513-3B4B-9D88-C84BA0AB5CDE}" srcOrd="0" destOrd="0" presId="urn:microsoft.com/office/officeart/2005/8/layout/radial6"/>
    <dgm:cxn modelId="{9D38AC49-94C4-3F4A-ACED-2C10127BC624}" type="presParOf" srcId="{35F3F748-9FFD-614F-BBF0-9A4945A78EA4}" destId="{E18C972A-FCFF-3347-A476-06998D62587C}" srcOrd="1" destOrd="0" presId="urn:microsoft.com/office/officeart/2005/8/layout/radial6"/>
    <dgm:cxn modelId="{CE342E59-CD93-6747-8971-7F076CF317EA}" type="presParOf" srcId="{35F3F748-9FFD-614F-BBF0-9A4945A78EA4}" destId="{6CB6ED26-ACF1-0D40-8FCB-88B8261A415A}" srcOrd="2" destOrd="0" presId="urn:microsoft.com/office/officeart/2005/8/layout/radial6"/>
    <dgm:cxn modelId="{E4DFD5A7-6DD8-3D4F-AA8A-72823180F3C9}" type="presParOf" srcId="{35F3F748-9FFD-614F-BBF0-9A4945A78EA4}" destId="{E16ED290-8A42-2848-A1B2-C9A78D967360}" srcOrd="3" destOrd="0" presId="urn:microsoft.com/office/officeart/2005/8/layout/radial6"/>
    <dgm:cxn modelId="{B2EBBCB5-05D2-8348-BA31-8E2ABA774A2F}" type="presParOf" srcId="{35F3F748-9FFD-614F-BBF0-9A4945A78EA4}" destId="{1FA2F3BB-070B-0D48-84B1-810FD74E8594}" srcOrd="4" destOrd="0" presId="urn:microsoft.com/office/officeart/2005/8/layout/radial6"/>
    <dgm:cxn modelId="{FF656817-187D-F342-A177-C31C361E251E}" type="presParOf" srcId="{35F3F748-9FFD-614F-BBF0-9A4945A78EA4}" destId="{7C692047-5AA7-B348-A8CF-C012D5BF1E9B}" srcOrd="5" destOrd="0" presId="urn:microsoft.com/office/officeart/2005/8/layout/radial6"/>
    <dgm:cxn modelId="{4BF44791-923D-4944-BCB7-965659574B5C}" type="presParOf" srcId="{35F3F748-9FFD-614F-BBF0-9A4945A78EA4}" destId="{9227D043-C8A3-D440-BAD3-636DFBDAE95D}" srcOrd="6" destOrd="0" presId="urn:microsoft.com/office/officeart/2005/8/layout/radial6"/>
    <dgm:cxn modelId="{4CCF863F-CB9F-3A4B-A868-7C1BD0ECE51F}" type="presParOf" srcId="{35F3F748-9FFD-614F-BBF0-9A4945A78EA4}" destId="{598FE7F6-058F-C847-BCBC-141168CCA6B4}" srcOrd="7" destOrd="0" presId="urn:microsoft.com/office/officeart/2005/8/layout/radial6"/>
    <dgm:cxn modelId="{1CFBFAE3-A5FC-7D4C-8DAB-96F95261AE43}" type="presParOf" srcId="{35F3F748-9FFD-614F-BBF0-9A4945A78EA4}" destId="{C0CB16A2-A9EB-C840-86F5-83494B7D930C}" srcOrd="8" destOrd="0" presId="urn:microsoft.com/office/officeart/2005/8/layout/radial6"/>
    <dgm:cxn modelId="{4E1D6647-9BFB-B34F-B55E-DAD3B7E706B3}" type="presParOf" srcId="{35F3F748-9FFD-614F-BBF0-9A4945A78EA4}" destId="{7492B728-ABA2-284C-B6D8-47BE97184190}" srcOrd="9" destOrd="0" presId="urn:microsoft.com/office/officeart/2005/8/layout/radial6"/>
    <dgm:cxn modelId="{1E43CB59-3683-5744-84CE-6DC8145440EA}" type="presParOf" srcId="{35F3F748-9FFD-614F-BBF0-9A4945A78EA4}" destId="{F0EB3CF2-CD2A-7247-808C-2428F038BC87}" srcOrd="10" destOrd="0" presId="urn:microsoft.com/office/officeart/2005/8/layout/radial6"/>
    <dgm:cxn modelId="{6A1FDE97-47B8-364E-83CB-DBBA6A0BB6F3}" type="presParOf" srcId="{35F3F748-9FFD-614F-BBF0-9A4945A78EA4}" destId="{4E261B38-CD31-5C45-ADB5-41F202F67439}" srcOrd="11" destOrd="0" presId="urn:microsoft.com/office/officeart/2005/8/layout/radial6"/>
    <dgm:cxn modelId="{D25ABBD1-E554-CB4A-B4FF-9AC1BE6F7580}" type="presParOf" srcId="{35F3F748-9FFD-614F-BBF0-9A4945A78EA4}" destId="{F0724F56-8236-3A45-B794-DA46793694B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2FEBF2-BBFA-484D-9774-5F088E9FA0D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47FB3F14-B461-004E-91BB-989BE5312BEC}">
      <dgm:prSet phldrT="[Κείμενο]"/>
      <dgm:spPr/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«Παραγωγοί»</a:t>
          </a:r>
        </a:p>
      </dgm:t>
    </dgm:pt>
    <dgm:pt modelId="{D09FEB35-A68B-9445-810C-E4A2293DC2CF}" type="parTrans" cxnId="{64A05293-9004-F241-B844-E47D86420FAC}">
      <dgm:prSet/>
      <dgm:spPr/>
      <dgm:t>
        <a:bodyPr/>
        <a:lstStyle/>
        <a:p>
          <a:endParaRPr lang="el-GR"/>
        </a:p>
      </dgm:t>
    </dgm:pt>
    <dgm:pt modelId="{28948213-3C86-304E-BF58-BCBE72D761C0}" type="sibTrans" cxnId="{64A05293-9004-F241-B844-E47D86420FAC}">
      <dgm:prSet/>
      <dgm:spPr/>
      <dgm:t>
        <a:bodyPr/>
        <a:lstStyle/>
        <a:p>
          <a:endParaRPr lang="el-GR"/>
        </a:p>
      </dgm:t>
    </dgm:pt>
    <dgm:pt modelId="{C0A94CE7-3D3B-A343-8CC6-81D3B1F66AB4}">
      <dgm:prSet phldrT="[Κείμενο]"/>
      <dgm:spPr/>
      <dgm:t>
        <a:bodyPr/>
        <a:lstStyle/>
        <a:p>
          <a:r>
            <a:rPr lang="el-GR" dirty="0"/>
            <a:t>«</a:t>
          </a:r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Καταναλωτής</a:t>
          </a:r>
          <a:r>
            <a:rPr lang="el-GR" dirty="0"/>
            <a:t>»</a:t>
          </a:r>
        </a:p>
      </dgm:t>
    </dgm:pt>
    <dgm:pt modelId="{5941892B-D4FC-524E-8EFA-19F05164F7EF}" type="parTrans" cxnId="{CEEA9566-E6DD-4244-A772-736DA70C28EC}">
      <dgm:prSet/>
      <dgm:spPr/>
      <dgm:t>
        <a:bodyPr/>
        <a:lstStyle/>
        <a:p>
          <a:endParaRPr lang="el-GR"/>
        </a:p>
      </dgm:t>
    </dgm:pt>
    <dgm:pt modelId="{F6D4FBAF-C046-1047-A93A-87E9602F80E5}" type="sibTrans" cxnId="{CEEA9566-E6DD-4244-A772-736DA70C28EC}">
      <dgm:prSet/>
      <dgm:spPr/>
      <dgm:t>
        <a:bodyPr/>
        <a:lstStyle/>
        <a:p>
          <a:endParaRPr lang="el-GR"/>
        </a:p>
      </dgm:t>
    </dgm:pt>
    <dgm:pt modelId="{B551DC9C-26E9-0C4F-8601-D81F26F51420}" type="pres">
      <dgm:prSet presAssocID="{DD2FEBF2-BBFA-484D-9774-5F088E9FA0D2}" presName="cycle" presStyleCnt="0">
        <dgm:presLayoutVars>
          <dgm:dir/>
          <dgm:resizeHandles val="exact"/>
        </dgm:presLayoutVars>
      </dgm:prSet>
      <dgm:spPr/>
    </dgm:pt>
    <dgm:pt modelId="{350BE502-657C-2C4A-9AEF-24A639EA7069}" type="pres">
      <dgm:prSet presAssocID="{47FB3F14-B461-004E-91BB-989BE5312BEC}" presName="node" presStyleLbl="node1" presStyleIdx="0" presStyleCnt="2">
        <dgm:presLayoutVars>
          <dgm:bulletEnabled val="1"/>
        </dgm:presLayoutVars>
      </dgm:prSet>
      <dgm:spPr/>
    </dgm:pt>
    <dgm:pt modelId="{FE0B6BDA-F6C7-374D-BBE9-FA586F55C5F1}" type="pres">
      <dgm:prSet presAssocID="{28948213-3C86-304E-BF58-BCBE72D761C0}" presName="sibTrans" presStyleLbl="sibTrans2D1" presStyleIdx="0" presStyleCnt="2"/>
      <dgm:spPr/>
    </dgm:pt>
    <dgm:pt modelId="{0E2EDA6D-5773-BF4D-902D-18156725DD6E}" type="pres">
      <dgm:prSet presAssocID="{28948213-3C86-304E-BF58-BCBE72D761C0}" presName="connectorText" presStyleLbl="sibTrans2D1" presStyleIdx="0" presStyleCnt="2"/>
      <dgm:spPr/>
    </dgm:pt>
    <dgm:pt modelId="{2863296D-9832-9946-9040-338BB5320579}" type="pres">
      <dgm:prSet presAssocID="{C0A94CE7-3D3B-A343-8CC6-81D3B1F66AB4}" presName="node" presStyleLbl="node1" presStyleIdx="1" presStyleCnt="2">
        <dgm:presLayoutVars>
          <dgm:bulletEnabled val="1"/>
        </dgm:presLayoutVars>
      </dgm:prSet>
      <dgm:spPr/>
    </dgm:pt>
    <dgm:pt modelId="{8692F046-852F-E34E-8328-B695499066A5}" type="pres">
      <dgm:prSet presAssocID="{F6D4FBAF-C046-1047-A93A-87E9602F80E5}" presName="sibTrans" presStyleLbl="sibTrans2D1" presStyleIdx="1" presStyleCnt="2"/>
      <dgm:spPr/>
    </dgm:pt>
    <dgm:pt modelId="{24BB2383-4852-9A4F-BA70-E87067BBF0A3}" type="pres">
      <dgm:prSet presAssocID="{F6D4FBAF-C046-1047-A93A-87E9602F80E5}" presName="connectorText" presStyleLbl="sibTrans2D1" presStyleIdx="1" presStyleCnt="2"/>
      <dgm:spPr/>
    </dgm:pt>
  </dgm:ptLst>
  <dgm:cxnLst>
    <dgm:cxn modelId="{485DEA48-8F88-D340-8AC5-9853F57103DE}" type="presOf" srcId="{F6D4FBAF-C046-1047-A93A-87E9602F80E5}" destId="{8692F046-852F-E34E-8328-B695499066A5}" srcOrd="0" destOrd="0" presId="urn:microsoft.com/office/officeart/2005/8/layout/cycle2"/>
    <dgm:cxn modelId="{CEEA9566-E6DD-4244-A772-736DA70C28EC}" srcId="{DD2FEBF2-BBFA-484D-9774-5F088E9FA0D2}" destId="{C0A94CE7-3D3B-A343-8CC6-81D3B1F66AB4}" srcOrd="1" destOrd="0" parTransId="{5941892B-D4FC-524E-8EFA-19F05164F7EF}" sibTransId="{F6D4FBAF-C046-1047-A93A-87E9602F80E5}"/>
    <dgm:cxn modelId="{36C63E70-7EF4-304F-84F5-332F1D1787CF}" type="presOf" srcId="{28948213-3C86-304E-BF58-BCBE72D761C0}" destId="{FE0B6BDA-F6C7-374D-BBE9-FA586F55C5F1}" srcOrd="0" destOrd="0" presId="urn:microsoft.com/office/officeart/2005/8/layout/cycle2"/>
    <dgm:cxn modelId="{FCF0D07B-CA05-8047-8007-33B195D763A7}" type="presOf" srcId="{28948213-3C86-304E-BF58-BCBE72D761C0}" destId="{0E2EDA6D-5773-BF4D-902D-18156725DD6E}" srcOrd="1" destOrd="0" presId="urn:microsoft.com/office/officeart/2005/8/layout/cycle2"/>
    <dgm:cxn modelId="{64A05293-9004-F241-B844-E47D86420FAC}" srcId="{DD2FEBF2-BBFA-484D-9774-5F088E9FA0D2}" destId="{47FB3F14-B461-004E-91BB-989BE5312BEC}" srcOrd="0" destOrd="0" parTransId="{D09FEB35-A68B-9445-810C-E4A2293DC2CF}" sibTransId="{28948213-3C86-304E-BF58-BCBE72D761C0}"/>
    <dgm:cxn modelId="{EE96A69E-D80B-044E-A11C-AA146C5E4A54}" type="presOf" srcId="{C0A94CE7-3D3B-A343-8CC6-81D3B1F66AB4}" destId="{2863296D-9832-9946-9040-338BB5320579}" srcOrd="0" destOrd="0" presId="urn:microsoft.com/office/officeart/2005/8/layout/cycle2"/>
    <dgm:cxn modelId="{70A9B5C3-619B-7446-8372-48C8D632A9B3}" type="presOf" srcId="{47FB3F14-B461-004E-91BB-989BE5312BEC}" destId="{350BE502-657C-2C4A-9AEF-24A639EA7069}" srcOrd="0" destOrd="0" presId="urn:microsoft.com/office/officeart/2005/8/layout/cycle2"/>
    <dgm:cxn modelId="{778A5CC5-FD44-CE4D-AFC3-FE41291A1D24}" type="presOf" srcId="{F6D4FBAF-C046-1047-A93A-87E9602F80E5}" destId="{24BB2383-4852-9A4F-BA70-E87067BBF0A3}" srcOrd="1" destOrd="0" presId="urn:microsoft.com/office/officeart/2005/8/layout/cycle2"/>
    <dgm:cxn modelId="{092562D6-429B-F34F-B351-65921D9611AD}" type="presOf" srcId="{DD2FEBF2-BBFA-484D-9774-5F088E9FA0D2}" destId="{B551DC9C-26E9-0C4F-8601-D81F26F51420}" srcOrd="0" destOrd="0" presId="urn:microsoft.com/office/officeart/2005/8/layout/cycle2"/>
    <dgm:cxn modelId="{4BEE191B-1413-4C49-9C61-90E979B9C861}" type="presParOf" srcId="{B551DC9C-26E9-0C4F-8601-D81F26F51420}" destId="{350BE502-657C-2C4A-9AEF-24A639EA7069}" srcOrd="0" destOrd="0" presId="urn:microsoft.com/office/officeart/2005/8/layout/cycle2"/>
    <dgm:cxn modelId="{AF764CD2-0B26-CB49-830D-36A0864F0F62}" type="presParOf" srcId="{B551DC9C-26E9-0C4F-8601-D81F26F51420}" destId="{FE0B6BDA-F6C7-374D-BBE9-FA586F55C5F1}" srcOrd="1" destOrd="0" presId="urn:microsoft.com/office/officeart/2005/8/layout/cycle2"/>
    <dgm:cxn modelId="{D5C519C4-E1EE-8145-A0B8-9B6332C9DE86}" type="presParOf" srcId="{FE0B6BDA-F6C7-374D-BBE9-FA586F55C5F1}" destId="{0E2EDA6D-5773-BF4D-902D-18156725DD6E}" srcOrd="0" destOrd="0" presId="urn:microsoft.com/office/officeart/2005/8/layout/cycle2"/>
    <dgm:cxn modelId="{FCFE6CFE-D81A-FC43-8019-431B326CEBC0}" type="presParOf" srcId="{B551DC9C-26E9-0C4F-8601-D81F26F51420}" destId="{2863296D-9832-9946-9040-338BB5320579}" srcOrd="2" destOrd="0" presId="urn:microsoft.com/office/officeart/2005/8/layout/cycle2"/>
    <dgm:cxn modelId="{18FF402A-2F7E-064A-8C4B-F5798E33D658}" type="presParOf" srcId="{B551DC9C-26E9-0C4F-8601-D81F26F51420}" destId="{8692F046-852F-E34E-8328-B695499066A5}" srcOrd="3" destOrd="0" presId="urn:microsoft.com/office/officeart/2005/8/layout/cycle2"/>
    <dgm:cxn modelId="{01960BF3-C853-5148-B2CD-B99947719D44}" type="presParOf" srcId="{8692F046-852F-E34E-8328-B695499066A5}" destId="{24BB2383-4852-9A4F-BA70-E87067BBF0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ED75A7-67DC-0446-8858-A442942FEF1B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F309E273-88A4-EB4B-A027-138617688393}">
      <dgm:prSet phldrT="[Κείμενο]"/>
      <dgm:spPr/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Υπουργείο Περιβάλλοντος και Ενέργειας</a:t>
          </a:r>
        </a:p>
      </dgm:t>
    </dgm:pt>
    <dgm:pt modelId="{0AEB0955-58E7-8E4B-8ECE-1F126AACDB3B}" type="parTrans" cxnId="{6CFA7D84-DA65-8043-B3B8-EA15C012506A}">
      <dgm:prSet/>
      <dgm:spPr/>
      <dgm:t>
        <a:bodyPr/>
        <a:lstStyle/>
        <a:p>
          <a:endParaRPr lang="el-GR"/>
        </a:p>
      </dgm:t>
    </dgm:pt>
    <dgm:pt modelId="{7942CEFC-0583-964C-9651-17953CCCF4EA}" type="sibTrans" cxnId="{6CFA7D84-DA65-8043-B3B8-EA15C012506A}">
      <dgm:prSet/>
      <dgm:spPr/>
      <dgm:t>
        <a:bodyPr/>
        <a:lstStyle/>
        <a:p>
          <a:endParaRPr lang="el-GR"/>
        </a:p>
      </dgm:t>
    </dgm:pt>
    <dgm:pt modelId="{4C9FBCAB-AB29-FE47-8112-2A293AF523C8}">
      <dgm:prSet phldrT="[Κείμενο]"/>
      <dgm:spPr/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«Καταναλωτές»</a:t>
          </a:r>
        </a:p>
      </dgm:t>
    </dgm:pt>
    <dgm:pt modelId="{4DBB0015-A588-174A-B209-B25D1F4320CC}" type="parTrans" cxnId="{F637603B-1281-BF41-8A0C-12443C56123C}">
      <dgm:prSet/>
      <dgm:spPr/>
      <dgm:t>
        <a:bodyPr/>
        <a:lstStyle/>
        <a:p>
          <a:endParaRPr lang="el-GR"/>
        </a:p>
      </dgm:t>
    </dgm:pt>
    <dgm:pt modelId="{C1CB5973-E99F-764E-BE32-309DA136B614}" type="sibTrans" cxnId="{F637603B-1281-BF41-8A0C-12443C56123C}">
      <dgm:prSet/>
      <dgm:spPr/>
      <dgm:t>
        <a:bodyPr/>
        <a:lstStyle/>
        <a:p>
          <a:endParaRPr lang="el-GR"/>
        </a:p>
      </dgm:t>
    </dgm:pt>
    <dgm:pt modelId="{FAD5A72A-61A6-E14B-8481-A1E9F5EB3D06}">
      <dgm:prSet phldrT="[Κείμενο]"/>
      <dgm:spPr/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«Παραγωγοί»</a:t>
          </a:r>
        </a:p>
      </dgm:t>
    </dgm:pt>
    <dgm:pt modelId="{C6D9937A-6790-A849-A519-BF00E7B04333}" type="parTrans" cxnId="{87E2B6F5-465B-6046-B130-F10FB4FF2105}">
      <dgm:prSet/>
      <dgm:spPr/>
      <dgm:t>
        <a:bodyPr/>
        <a:lstStyle/>
        <a:p>
          <a:endParaRPr lang="el-GR"/>
        </a:p>
      </dgm:t>
    </dgm:pt>
    <dgm:pt modelId="{BCF6794D-A4AE-0348-885B-04E6E47EE39E}" type="sibTrans" cxnId="{87E2B6F5-465B-6046-B130-F10FB4FF2105}">
      <dgm:prSet/>
      <dgm:spPr/>
      <dgm:t>
        <a:bodyPr/>
        <a:lstStyle/>
        <a:p>
          <a:endParaRPr lang="el-GR"/>
        </a:p>
      </dgm:t>
    </dgm:pt>
    <dgm:pt modelId="{0DD742FA-9646-5B4C-8F7C-EBE1D5F24E2A}" type="pres">
      <dgm:prSet presAssocID="{DBED75A7-67DC-0446-8858-A442942FEF1B}" presName="cycle" presStyleCnt="0">
        <dgm:presLayoutVars>
          <dgm:dir/>
          <dgm:resizeHandles val="exact"/>
        </dgm:presLayoutVars>
      </dgm:prSet>
      <dgm:spPr/>
    </dgm:pt>
    <dgm:pt modelId="{42F06776-93DB-C944-B0ED-B9933F2ADE99}" type="pres">
      <dgm:prSet presAssocID="{F309E273-88A4-EB4B-A027-138617688393}" presName="node" presStyleLbl="node1" presStyleIdx="0" presStyleCnt="3" custRadScaleRad="104312" custRadScaleInc="986">
        <dgm:presLayoutVars>
          <dgm:bulletEnabled val="1"/>
        </dgm:presLayoutVars>
      </dgm:prSet>
      <dgm:spPr/>
    </dgm:pt>
    <dgm:pt modelId="{DDB3D2D6-875D-0A45-B20E-5911863EAD7B}" type="pres">
      <dgm:prSet presAssocID="{7942CEFC-0583-964C-9651-17953CCCF4EA}" presName="sibTrans" presStyleLbl="sibTrans2D1" presStyleIdx="0" presStyleCnt="3"/>
      <dgm:spPr/>
    </dgm:pt>
    <dgm:pt modelId="{D501E9CD-0B70-524F-8701-160A00D19815}" type="pres">
      <dgm:prSet presAssocID="{7942CEFC-0583-964C-9651-17953CCCF4EA}" presName="connectorText" presStyleLbl="sibTrans2D1" presStyleIdx="0" presStyleCnt="3"/>
      <dgm:spPr/>
    </dgm:pt>
    <dgm:pt modelId="{52AEE997-5643-FD47-9671-ABAEE35489C2}" type="pres">
      <dgm:prSet presAssocID="{4C9FBCAB-AB29-FE47-8112-2A293AF523C8}" presName="node" presStyleLbl="node1" presStyleIdx="1" presStyleCnt="3">
        <dgm:presLayoutVars>
          <dgm:bulletEnabled val="1"/>
        </dgm:presLayoutVars>
      </dgm:prSet>
      <dgm:spPr/>
    </dgm:pt>
    <dgm:pt modelId="{3E0C2470-D7EC-A949-9EB0-F54B0F3F16EB}" type="pres">
      <dgm:prSet presAssocID="{C1CB5973-E99F-764E-BE32-309DA136B614}" presName="sibTrans" presStyleLbl="sibTrans2D1" presStyleIdx="1" presStyleCnt="3"/>
      <dgm:spPr/>
    </dgm:pt>
    <dgm:pt modelId="{FD785826-5EA7-794F-83D3-32E208914C40}" type="pres">
      <dgm:prSet presAssocID="{C1CB5973-E99F-764E-BE32-309DA136B614}" presName="connectorText" presStyleLbl="sibTrans2D1" presStyleIdx="1" presStyleCnt="3"/>
      <dgm:spPr/>
    </dgm:pt>
    <dgm:pt modelId="{355C11CD-337D-6241-B31A-F1212B318E47}" type="pres">
      <dgm:prSet presAssocID="{FAD5A72A-61A6-E14B-8481-A1E9F5EB3D06}" presName="node" presStyleLbl="node1" presStyleIdx="2" presStyleCnt="3">
        <dgm:presLayoutVars>
          <dgm:bulletEnabled val="1"/>
        </dgm:presLayoutVars>
      </dgm:prSet>
      <dgm:spPr/>
    </dgm:pt>
    <dgm:pt modelId="{0182CBFC-1440-3243-AE1A-C8CD941EF7CF}" type="pres">
      <dgm:prSet presAssocID="{BCF6794D-A4AE-0348-885B-04E6E47EE39E}" presName="sibTrans" presStyleLbl="sibTrans2D1" presStyleIdx="2" presStyleCnt="3"/>
      <dgm:spPr/>
    </dgm:pt>
    <dgm:pt modelId="{5312F9F7-40C3-8047-8CD7-E2A3C223B094}" type="pres">
      <dgm:prSet presAssocID="{BCF6794D-A4AE-0348-885B-04E6E47EE39E}" presName="connectorText" presStyleLbl="sibTrans2D1" presStyleIdx="2" presStyleCnt="3"/>
      <dgm:spPr/>
    </dgm:pt>
  </dgm:ptLst>
  <dgm:cxnLst>
    <dgm:cxn modelId="{4015C90D-1B23-044D-8FDE-011DDE1BDD8A}" type="presOf" srcId="{7942CEFC-0583-964C-9651-17953CCCF4EA}" destId="{DDB3D2D6-875D-0A45-B20E-5911863EAD7B}" srcOrd="0" destOrd="0" presId="urn:microsoft.com/office/officeart/2005/8/layout/cycle2"/>
    <dgm:cxn modelId="{1AB3FA0E-610A-FD4C-AE0B-1320827A0147}" type="presOf" srcId="{FAD5A72A-61A6-E14B-8481-A1E9F5EB3D06}" destId="{355C11CD-337D-6241-B31A-F1212B318E47}" srcOrd="0" destOrd="0" presId="urn:microsoft.com/office/officeart/2005/8/layout/cycle2"/>
    <dgm:cxn modelId="{F637603B-1281-BF41-8A0C-12443C56123C}" srcId="{DBED75A7-67DC-0446-8858-A442942FEF1B}" destId="{4C9FBCAB-AB29-FE47-8112-2A293AF523C8}" srcOrd="1" destOrd="0" parTransId="{4DBB0015-A588-174A-B209-B25D1F4320CC}" sibTransId="{C1CB5973-E99F-764E-BE32-309DA136B614}"/>
    <dgm:cxn modelId="{057DD840-728B-4644-8D71-44EFC9F3D116}" type="presOf" srcId="{BCF6794D-A4AE-0348-885B-04E6E47EE39E}" destId="{5312F9F7-40C3-8047-8CD7-E2A3C223B094}" srcOrd="1" destOrd="0" presId="urn:microsoft.com/office/officeart/2005/8/layout/cycle2"/>
    <dgm:cxn modelId="{A4DB6C7C-6072-B54E-A655-01C22E2C7DD5}" type="presOf" srcId="{7942CEFC-0583-964C-9651-17953CCCF4EA}" destId="{D501E9CD-0B70-524F-8701-160A00D19815}" srcOrd="1" destOrd="0" presId="urn:microsoft.com/office/officeart/2005/8/layout/cycle2"/>
    <dgm:cxn modelId="{6CFA7D84-DA65-8043-B3B8-EA15C012506A}" srcId="{DBED75A7-67DC-0446-8858-A442942FEF1B}" destId="{F309E273-88A4-EB4B-A027-138617688393}" srcOrd="0" destOrd="0" parTransId="{0AEB0955-58E7-8E4B-8ECE-1F126AACDB3B}" sibTransId="{7942CEFC-0583-964C-9651-17953CCCF4EA}"/>
    <dgm:cxn modelId="{D258448E-CCD4-3A42-8C5F-CF7E833A19CD}" type="presOf" srcId="{C1CB5973-E99F-764E-BE32-309DA136B614}" destId="{FD785826-5EA7-794F-83D3-32E208914C40}" srcOrd="1" destOrd="0" presId="urn:microsoft.com/office/officeart/2005/8/layout/cycle2"/>
    <dgm:cxn modelId="{E881A792-F0F9-4E46-BC4C-3B40B5CAA967}" type="presOf" srcId="{C1CB5973-E99F-764E-BE32-309DA136B614}" destId="{3E0C2470-D7EC-A949-9EB0-F54B0F3F16EB}" srcOrd="0" destOrd="0" presId="urn:microsoft.com/office/officeart/2005/8/layout/cycle2"/>
    <dgm:cxn modelId="{A555B19A-377D-5B41-9DD0-015BA99A1577}" type="presOf" srcId="{BCF6794D-A4AE-0348-885B-04E6E47EE39E}" destId="{0182CBFC-1440-3243-AE1A-C8CD941EF7CF}" srcOrd="0" destOrd="0" presId="urn:microsoft.com/office/officeart/2005/8/layout/cycle2"/>
    <dgm:cxn modelId="{3FA0C6C1-F573-564E-83F4-96C43D282FD1}" type="presOf" srcId="{DBED75A7-67DC-0446-8858-A442942FEF1B}" destId="{0DD742FA-9646-5B4C-8F7C-EBE1D5F24E2A}" srcOrd="0" destOrd="0" presId="urn:microsoft.com/office/officeart/2005/8/layout/cycle2"/>
    <dgm:cxn modelId="{12CBCBD0-89FC-944A-86C4-D8B8AC2BFCEE}" type="presOf" srcId="{F309E273-88A4-EB4B-A027-138617688393}" destId="{42F06776-93DB-C944-B0ED-B9933F2ADE99}" srcOrd="0" destOrd="0" presId="urn:microsoft.com/office/officeart/2005/8/layout/cycle2"/>
    <dgm:cxn modelId="{BA3E04F2-9D4F-E145-A7BA-1F03BA76957F}" type="presOf" srcId="{4C9FBCAB-AB29-FE47-8112-2A293AF523C8}" destId="{52AEE997-5643-FD47-9671-ABAEE35489C2}" srcOrd="0" destOrd="0" presId="urn:microsoft.com/office/officeart/2005/8/layout/cycle2"/>
    <dgm:cxn modelId="{87E2B6F5-465B-6046-B130-F10FB4FF2105}" srcId="{DBED75A7-67DC-0446-8858-A442942FEF1B}" destId="{FAD5A72A-61A6-E14B-8481-A1E9F5EB3D06}" srcOrd="2" destOrd="0" parTransId="{C6D9937A-6790-A849-A519-BF00E7B04333}" sibTransId="{BCF6794D-A4AE-0348-885B-04E6E47EE39E}"/>
    <dgm:cxn modelId="{3BD92698-4EE2-0441-8BEC-7D49E434F33C}" type="presParOf" srcId="{0DD742FA-9646-5B4C-8F7C-EBE1D5F24E2A}" destId="{42F06776-93DB-C944-B0ED-B9933F2ADE99}" srcOrd="0" destOrd="0" presId="urn:microsoft.com/office/officeart/2005/8/layout/cycle2"/>
    <dgm:cxn modelId="{23AC2D15-F00D-8849-92BC-C7EE46AA344C}" type="presParOf" srcId="{0DD742FA-9646-5B4C-8F7C-EBE1D5F24E2A}" destId="{DDB3D2D6-875D-0A45-B20E-5911863EAD7B}" srcOrd="1" destOrd="0" presId="urn:microsoft.com/office/officeart/2005/8/layout/cycle2"/>
    <dgm:cxn modelId="{B11151E9-E636-0A4C-8307-C9FC3999A4EB}" type="presParOf" srcId="{DDB3D2D6-875D-0A45-B20E-5911863EAD7B}" destId="{D501E9CD-0B70-524F-8701-160A00D19815}" srcOrd="0" destOrd="0" presId="urn:microsoft.com/office/officeart/2005/8/layout/cycle2"/>
    <dgm:cxn modelId="{789D5D7F-3C83-9E47-AEE6-7A1ED3F431A6}" type="presParOf" srcId="{0DD742FA-9646-5B4C-8F7C-EBE1D5F24E2A}" destId="{52AEE997-5643-FD47-9671-ABAEE35489C2}" srcOrd="2" destOrd="0" presId="urn:microsoft.com/office/officeart/2005/8/layout/cycle2"/>
    <dgm:cxn modelId="{368024F5-0041-A243-AC9D-1CF8E9649366}" type="presParOf" srcId="{0DD742FA-9646-5B4C-8F7C-EBE1D5F24E2A}" destId="{3E0C2470-D7EC-A949-9EB0-F54B0F3F16EB}" srcOrd="3" destOrd="0" presId="urn:microsoft.com/office/officeart/2005/8/layout/cycle2"/>
    <dgm:cxn modelId="{B640B878-EB70-424C-8B45-98C5CBCC9C45}" type="presParOf" srcId="{3E0C2470-D7EC-A949-9EB0-F54B0F3F16EB}" destId="{FD785826-5EA7-794F-83D3-32E208914C40}" srcOrd="0" destOrd="0" presId="urn:microsoft.com/office/officeart/2005/8/layout/cycle2"/>
    <dgm:cxn modelId="{7A567F24-87FD-0341-8899-326AE99A2467}" type="presParOf" srcId="{0DD742FA-9646-5B4C-8F7C-EBE1D5F24E2A}" destId="{355C11CD-337D-6241-B31A-F1212B318E47}" srcOrd="4" destOrd="0" presId="urn:microsoft.com/office/officeart/2005/8/layout/cycle2"/>
    <dgm:cxn modelId="{BB16C53D-78E1-A74A-BBD6-5C6EDDF3C582}" type="presParOf" srcId="{0DD742FA-9646-5B4C-8F7C-EBE1D5F24E2A}" destId="{0182CBFC-1440-3243-AE1A-C8CD941EF7CF}" srcOrd="5" destOrd="0" presId="urn:microsoft.com/office/officeart/2005/8/layout/cycle2"/>
    <dgm:cxn modelId="{F9F50FEF-0F5B-4444-8A53-F58049B1F0F2}" type="presParOf" srcId="{0182CBFC-1440-3243-AE1A-C8CD941EF7CF}" destId="{5312F9F7-40C3-8047-8CD7-E2A3C223B09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D0ADB-3E00-3148-8900-45204D7B8D7D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500" kern="1200" dirty="0"/>
            <a:t>«Ανανεώσιμη» ενέργειας</a:t>
          </a:r>
        </a:p>
      </dsp:txBody>
      <dsp:txXfrm rot="5400000">
        <a:off x="-1" y="1"/>
        <a:ext cx="4064000" cy="2032000"/>
      </dsp:txXfrm>
    </dsp:sp>
    <dsp:sp modelId="{041FFD88-47EA-1049-8D26-EC880DEB057A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500" kern="1200" dirty="0"/>
            <a:t>«Πράσινη»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500" kern="1200" dirty="0"/>
            <a:t>ενέργεια</a:t>
          </a:r>
        </a:p>
      </dsp:txBody>
      <dsp:txXfrm>
        <a:off x="4064000" y="0"/>
        <a:ext cx="4064000" cy="2032000"/>
      </dsp:txXfrm>
    </dsp:sp>
    <dsp:sp modelId="{EFCDC901-8599-BA4C-82F2-2577D4D35D00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500" kern="1200" dirty="0"/>
            <a:t>«Καθαρή»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500" kern="1200" dirty="0"/>
            <a:t>ενέργεια</a:t>
          </a:r>
        </a:p>
      </dsp:txBody>
      <dsp:txXfrm rot="10800000">
        <a:off x="0" y="3386666"/>
        <a:ext cx="4064000" cy="2032000"/>
      </dsp:txXfrm>
    </dsp:sp>
    <dsp:sp modelId="{D3DD4993-EBD7-864B-B77C-E73D69F6A71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500" kern="1200" dirty="0"/>
            <a:t>«Διαθέσιμη»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500" kern="1200" dirty="0"/>
            <a:t>ενέργεια</a:t>
          </a:r>
        </a:p>
      </dsp:txBody>
      <dsp:txXfrm rot="-5400000">
        <a:off x="4063999" y="3386666"/>
        <a:ext cx="4064000" cy="2032000"/>
      </dsp:txXfrm>
    </dsp:sp>
    <dsp:sp modelId="{7DEC41F5-1078-AD4F-9C1D-D785912ADE64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500" kern="1200" dirty="0"/>
            <a:t>Γιατί Βιομάζα;</a:t>
          </a:r>
        </a:p>
      </dsp:txBody>
      <dsp:txXfrm>
        <a:off x="2910928" y="2098129"/>
        <a:ext cx="2306142" cy="1222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24F56-8236-3A45-B794-DA46793694B6}">
      <dsp:nvSpPr>
        <dsp:cNvPr id="0" name=""/>
        <dsp:cNvSpPr/>
      </dsp:nvSpPr>
      <dsp:spPr>
        <a:xfrm>
          <a:off x="2327230" y="779269"/>
          <a:ext cx="5199447" cy="5199447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1">
            <a:shade val="90000"/>
            <a:hueOff val="271131"/>
            <a:satOff val="-13480"/>
            <a:lumOff val="191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2B728-ABA2-284C-B6D8-47BE97184190}">
      <dsp:nvSpPr>
        <dsp:cNvPr id="0" name=""/>
        <dsp:cNvSpPr/>
      </dsp:nvSpPr>
      <dsp:spPr>
        <a:xfrm>
          <a:off x="2327230" y="779269"/>
          <a:ext cx="5199447" cy="5199447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1">
            <a:shade val="90000"/>
            <a:hueOff val="542262"/>
            <a:satOff val="-26961"/>
            <a:lumOff val="383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7D043-C8A3-D440-BAD3-636DFBDAE95D}">
      <dsp:nvSpPr>
        <dsp:cNvPr id="0" name=""/>
        <dsp:cNvSpPr/>
      </dsp:nvSpPr>
      <dsp:spPr>
        <a:xfrm>
          <a:off x="2327230" y="779269"/>
          <a:ext cx="5199447" cy="5199447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1">
            <a:shade val="90000"/>
            <a:hueOff val="271131"/>
            <a:satOff val="-13480"/>
            <a:lumOff val="191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ED290-8A42-2848-A1B2-C9A78D967360}">
      <dsp:nvSpPr>
        <dsp:cNvPr id="0" name=""/>
        <dsp:cNvSpPr/>
      </dsp:nvSpPr>
      <dsp:spPr>
        <a:xfrm>
          <a:off x="2327230" y="779269"/>
          <a:ext cx="5199447" cy="5199447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0200C-6513-3B4B-9D88-C84BA0AB5CDE}">
      <dsp:nvSpPr>
        <dsp:cNvPr id="0" name=""/>
        <dsp:cNvSpPr/>
      </dsp:nvSpPr>
      <dsp:spPr>
        <a:xfrm>
          <a:off x="4121795" y="3914768"/>
          <a:ext cx="1095941" cy="814394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400" kern="1200" dirty="0"/>
        </a:p>
      </dsp:txBody>
      <dsp:txXfrm>
        <a:off x="4282292" y="4034033"/>
        <a:ext cx="774947" cy="575864"/>
      </dsp:txXfrm>
    </dsp:sp>
    <dsp:sp modelId="{E18C972A-FCFF-3347-A476-06998D62587C}">
      <dsp:nvSpPr>
        <dsp:cNvPr id="0" name=""/>
        <dsp:cNvSpPr/>
      </dsp:nvSpPr>
      <dsp:spPr>
        <a:xfrm>
          <a:off x="3481681" y="1465"/>
          <a:ext cx="2890546" cy="1676300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Προσβασιμότητα</a:t>
          </a:r>
        </a:p>
      </dsp:txBody>
      <dsp:txXfrm>
        <a:off x="3904992" y="246953"/>
        <a:ext cx="2043924" cy="1185324"/>
      </dsp:txXfrm>
    </dsp:sp>
    <dsp:sp modelId="{1FA2F3BB-070B-0D48-84B1-810FD74E8594}">
      <dsp:nvSpPr>
        <dsp:cNvPr id="0" name=""/>
        <dsp:cNvSpPr/>
      </dsp:nvSpPr>
      <dsp:spPr>
        <a:xfrm>
          <a:off x="6493540" y="2540843"/>
          <a:ext cx="1945581" cy="1676300"/>
        </a:xfrm>
        <a:prstGeom prst="ellipse">
          <a:avLst/>
        </a:prstGeom>
        <a:solidFill>
          <a:schemeClr val="accent1">
            <a:shade val="50000"/>
            <a:hueOff val="262080"/>
            <a:satOff val="-14378"/>
            <a:lumOff val="233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Διευκόλυνση</a:t>
          </a:r>
        </a:p>
      </dsp:txBody>
      <dsp:txXfrm>
        <a:off x="6778464" y="2786331"/>
        <a:ext cx="1375733" cy="1185324"/>
      </dsp:txXfrm>
    </dsp:sp>
    <dsp:sp modelId="{598FE7F6-058F-C847-BCBC-141168CCA6B4}">
      <dsp:nvSpPr>
        <dsp:cNvPr id="0" name=""/>
        <dsp:cNvSpPr/>
      </dsp:nvSpPr>
      <dsp:spPr>
        <a:xfrm>
          <a:off x="3510262" y="5080220"/>
          <a:ext cx="2833384" cy="1676300"/>
        </a:xfrm>
        <a:prstGeom prst="ellipse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Αξιολόγηση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Αλληλεπίδραση</a:t>
          </a:r>
        </a:p>
      </dsp:txBody>
      <dsp:txXfrm>
        <a:off x="3925201" y="5325708"/>
        <a:ext cx="2003506" cy="1185324"/>
      </dsp:txXfrm>
    </dsp:sp>
    <dsp:sp modelId="{F0EB3CF2-CD2A-7247-808C-2428F038BC87}">
      <dsp:nvSpPr>
        <dsp:cNvPr id="0" name=""/>
        <dsp:cNvSpPr/>
      </dsp:nvSpPr>
      <dsp:spPr>
        <a:xfrm>
          <a:off x="1549426" y="2540843"/>
          <a:ext cx="1676300" cy="1676300"/>
        </a:xfrm>
        <a:prstGeom prst="ellipse">
          <a:avLst/>
        </a:prstGeom>
        <a:solidFill>
          <a:schemeClr val="accent1">
            <a:shade val="50000"/>
            <a:hueOff val="262080"/>
            <a:satOff val="-14378"/>
            <a:lumOff val="233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Οικονομική Ενίσχυση</a:t>
          </a:r>
        </a:p>
      </dsp:txBody>
      <dsp:txXfrm>
        <a:off x="1794914" y="2786331"/>
        <a:ext cx="1185324" cy="1185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BE502-657C-2C4A-9AEF-24A639EA7069}">
      <dsp:nvSpPr>
        <dsp:cNvPr id="0" name=""/>
        <dsp:cNvSpPr/>
      </dsp:nvSpPr>
      <dsp:spPr>
        <a:xfrm>
          <a:off x="1221" y="774296"/>
          <a:ext cx="1975127" cy="19751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kern="1200" dirty="0">
              <a:latin typeface="Arial" panose="020B0604020202020204" pitchFamily="34" charset="0"/>
              <a:cs typeface="Arial" panose="020B0604020202020204" pitchFamily="34" charset="0"/>
            </a:rPr>
            <a:t>«Παραγωγοί»</a:t>
          </a:r>
        </a:p>
      </dsp:txBody>
      <dsp:txXfrm>
        <a:off x="290472" y="1063547"/>
        <a:ext cx="1396625" cy="1396625"/>
      </dsp:txXfrm>
    </dsp:sp>
    <dsp:sp modelId="{FE0B6BDA-F6C7-374D-BBE9-FA586F55C5F1}">
      <dsp:nvSpPr>
        <dsp:cNvPr id="0" name=""/>
        <dsp:cNvSpPr/>
      </dsp:nvSpPr>
      <dsp:spPr>
        <a:xfrm>
          <a:off x="1822301" y="495177"/>
          <a:ext cx="1230791" cy="666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200" kern="1200"/>
        </a:p>
      </dsp:txBody>
      <dsp:txXfrm>
        <a:off x="1822301" y="628498"/>
        <a:ext cx="1030810" cy="399963"/>
      </dsp:txXfrm>
    </dsp:sp>
    <dsp:sp modelId="{2863296D-9832-9946-9040-338BB5320579}">
      <dsp:nvSpPr>
        <dsp:cNvPr id="0" name=""/>
        <dsp:cNvSpPr/>
      </dsp:nvSpPr>
      <dsp:spPr>
        <a:xfrm>
          <a:off x="2968714" y="774296"/>
          <a:ext cx="1975127" cy="19751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kern="1200" dirty="0"/>
            <a:t>«</a:t>
          </a:r>
          <a:r>
            <a:rPr lang="el-GR" sz="1500" kern="1200" dirty="0">
              <a:latin typeface="Arial" panose="020B0604020202020204" pitchFamily="34" charset="0"/>
              <a:cs typeface="Arial" panose="020B0604020202020204" pitchFamily="34" charset="0"/>
            </a:rPr>
            <a:t>Καταναλωτής</a:t>
          </a:r>
          <a:r>
            <a:rPr lang="el-GR" sz="1500" kern="1200" dirty="0"/>
            <a:t>»</a:t>
          </a:r>
        </a:p>
      </dsp:txBody>
      <dsp:txXfrm>
        <a:off x="3257965" y="1063547"/>
        <a:ext cx="1396625" cy="1396625"/>
      </dsp:txXfrm>
    </dsp:sp>
    <dsp:sp modelId="{8692F046-852F-E34E-8328-B695499066A5}">
      <dsp:nvSpPr>
        <dsp:cNvPr id="0" name=""/>
        <dsp:cNvSpPr/>
      </dsp:nvSpPr>
      <dsp:spPr>
        <a:xfrm rot="10800000">
          <a:off x="1891969" y="2361936"/>
          <a:ext cx="1230791" cy="666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200" kern="1200"/>
        </a:p>
      </dsp:txBody>
      <dsp:txXfrm rot="10800000">
        <a:off x="2091950" y="2495257"/>
        <a:ext cx="1030810" cy="3999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06776-93DB-C944-B0ED-B9933F2ADE99}">
      <dsp:nvSpPr>
        <dsp:cNvPr id="0" name=""/>
        <dsp:cNvSpPr/>
      </dsp:nvSpPr>
      <dsp:spPr>
        <a:xfrm>
          <a:off x="1707024" y="0"/>
          <a:ext cx="1733280" cy="1733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>
              <a:latin typeface="Arial" panose="020B0604020202020204" pitchFamily="34" charset="0"/>
              <a:cs typeface="Arial" panose="020B0604020202020204" pitchFamily="34" charset="0"/>
            </a:rPr>
            <a:t>Υπουργείο Περιβάλλοντος και Ενέργειας</a:t>
          </a:r>
        </a:p>
      </dsp:txBody>
      <dsp:txXfrm>
        <a:off x="1960857" y="253833"/>
        <a:ext cx="1225614" cy="1225614"/>
      </dsp:txXfrm>
    </dsp:sp>
    <dsp:sp modelId="{DDB3D2D6-875D-0A45-B20E-5911863EAD7B}">
      <dsp:nvSpPr>
        <dsp:cNvPr id="0" name=""/>
        <dsp:cNvSpPr/>
      </dsp:nvSpPr>
      <dsp:spPr>
        <a:xfrm rot="3618917">
          <a:off x="2981394" y="1691333"/>
          <a:ext cx="458211" cy="584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000" kern="1200"/>
        </a:p>
      </dsp:txBody>
      <dsp:txXfrm>
        <a:off x="3016088" y="1748618"/>
        <a:ext cx="320748" cy="350990"/>
      </dsp:txXfrm>
    </dsp:sp>
    <dsp:sp modelId="{52AEE997-5643-FD47-9671-ABAEE35489C2}">
      <dsp:nvSpPr>
        <dsp:cNvPr id="0" name=""/>
        <dsp:cNvSpPr/>
      </dsp:nvSpPr>
      <dsp:spPr>
        <a:xfrm>
          <a:off x="2993539" y="2256900"/>
          <a:ext cx="1733280" cy="1733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>
              <a:latin typeface="Arial" panose="020B0604020202020204" pitchFamily="34" charset="0"/>
              <a:cs typeface="Arial" panose="020B0604020202020204" pitchFamily="34" charset="0"/>
            </a:rPr>
            <a:t>«Καταναλωτές»</a:t>
          </a:r>
        </a:p>
      </dsp:txBody>
      <dsp:txXfrm>
        <a:off x="3247372" y="2510733"/>
        <a:ext cx="1225614" cy="1225614"/>
      </dsp:txXfrm>
    </dsp:sp>
    <dsp:sp modelId="{3E0C2470-D7EC-A949-9EB0-F54B0F3F16EB}">
      <dsp:nvSpPr>
        <dsp:cNvPr id="0" name=""/>
        <dsp:cNvSpPr/>
      </dsp:nvSpPr>
      <dsp:spPr>
        <a:xfrm rot="10800000">
          <a:off x="2339424" y="2831049"/>
          <a:ext cx="462241" cy="584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000" kern="1200"/>
        </a:p>
      </dsp:txBody>
      <dsp:txXfrm rot="10800000">
        <a:off x="2478096" y="2948045"/>
        <a:ext cx="323569" cy="350990"/>
      </dsp:txXfrm>
    </dsp:sp>
    <dsp:sp modelId="{355C11CD-337D-6241-B31A-F1212B318E47}">
      <dsp:nvSpPr>
        <dsp:cNvPr id="0" name=""/>
        <dsp:cNvSpPr/>
      </dsp:nvSpPr>
      <dsp:spPr>
        <a:xfrm>
          <a:off x="388105" y="2256900"/>
          <a:ext cx="1733280" cy="1733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>
              <a:latin typeface="Arial" panose="020B0604020202020204" pitchFamily="34" charset="0"/>
              <a:cs typeface="Arial" panose="020B0604020202020204" pitchFamily="34" charset="0"/>
            </a:rPr>
            <a:t>«Παραγωγοί»</a:t>
          </a:r>
        </a:p>
      </dsp:txBody>
      <dsp:txXfrm>
        <a:off x="641938" y="2510733"/>
        <a:ext cx="1225614" cy="1225614"/>
      </dsp:txXfrm>
    </dsp:sp>
    <dsp:sp modelId="{0182CBFC-1440-3243-AE1A-C8CD941EF7CF}">
      <dsp:nvSpPr>
        <dsp:cNvPr id="0" name=""/>
        <dsp:cNvSpPr/>
      </dsp:nvSpPr>
      <dsp:spPr>
        <a:xfrm rot="18018105">
          <a:off x="1674141" y="1714005"/>
          <a:ext cx="466796" cy="584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000" kern="1200"/>
        </a:p>
      </dsp:txBody>
      <dsp:txXfrm>
        <a:off x="1708832" y="1891454"/>
        <a:ext cx="326757" cy="35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2F227F-742B-354B-859C-5698C00DB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/>
              <a:t>Βιομάζα</a:t>
            </a:r>
            <a:r>
              <a:rPr lang="en-US" dirty="0"/>
              <a:t>-</a:t>
            </a:r>
            <a:r>
              <a:rPr lang="el-GR" dirty="0" err="1"/>
              <a:t>Βιοκαύσιμα</a:t>
            </a:r>
            <a:r>
              <a:rPr lang="el-GR" dirty="0"/>
              <a:t> </a:t>
            </a:r>
            <a:r>
              <a:rPr lang="el-GR" dirty="0" err="1"/>
              <a:t>Βιοντίζελ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3AE86B9-3678-B64B-BD6C-06502CAD1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69BB564-1A17-AB4F-BCEB-D17828C03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5147732"/>
            <a:ext cx="4724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6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0EFA61-28A0-7542-9ACB-2A0475DC4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/>
              <a:t>Σας ευχαριστούμε πολύ για την προσοχή σας!</a:t>
            </a:r>
          </a:p>
        </p:txBody>
      </p:sp>
      <p:sp>
        <p:nvSpPr>
          <p:cNvPr id="7" name="Υπότιτλος 6">
            <a:extLst>
              <a:ext uri="{FF2B5EF4-FFF2-40B4-BE49-F238E27FC236}">
                <a16:creationId xmlns:a16="http://schemas.microsoft.com/office/drawing/2014/main" id="{23C731FF-CF21-7C4E-AA74-AE63DC51E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296BF86-8EBC-B84B-B0E9-15BC56462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17" b="35457"/>
          <a:stretch/>
        </p:blipFill>
        <p:spPr>
          <a:xfrm>
            <a:off x="949325" y="176233"/>
            <a:ext cx="5146675" cy="1243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DD045E-01FE-E742-BE33-3FBD4D4115FC}"/>
              </a:ext>
            </a:extLst>
          </p:cNvPr>
          <p:cNvSpPr txBox="1"/>
          <p:nvPr/>
        </p:nvSpPr>
        <p:spPr>
          <a:xfrm>
            <a:off x="1507067" y="1256282"/>
            <a:ext cx="2863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solidFill>
                  <a:srgbClr val="A8C757"/>
                </a:solidFill>
              </a:rPr>
              <a:t>Want </a:t>
            </a:r>
            <a:r>
              <a:rPr lang="en-US" sz="3000" i="1" dirty="0">
                <a:solidFill>
                  <a:srgbClr val="002060"/>
                </a:solidFill>
              </a:rPr>
              <a:t>2B </a:t>
            </a:r>
            <a:r>
              <a:rPr lang="en-US" sz="3000" i="1" dirty="0">
                <a:solidFill>
                  <a:srgbClr val="A8C757"/>
                </a:solidFill>
              </a:rPr>
              <a:t>green!</a:t>
            </a:r>
            <a:endParaRPr lang="el-GR" sz="3000" i="1" dirty="0">
              <a:solidFill>
                <a:srgbClr val="A8C757"/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B71ADF12-F1BD-694C-90FD-AD2CC9942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9" b="23535"/>
          <a:stretch/>
        </p:blipFill>
        <p:spPr>
          <a:xfrm>
            <a:off x="370417" y="4214812"/>
            <a:ext cx="4257674" cy="1243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A6F592-31A5-054C-A144-0DC60039C78D}"/>
              </a:ext>
            </a:extLst>
          </p:cNvPr>
          <p:cNvSpPr txBox="1"/>
          <p:nvPr/>
        </p:nvSpPr>
        <p:spPr>
          <a:xfrm>
            <a:off x="571500" y="5457825"/>
            <a:ext cx="5072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Γιώργος </a:t>
            </a:r>
            <a:r>
              <a:rPr lang="el-GR" dirty="0" err="1">
                <a:solidFill>
                  <a:schemeClr val="accent2">
                    <a:lumMod val="75000"/>
                  </a:schemeClr>
                </a:solidFill>
              </a:rPr>
              <a:t>Βιδαλάκης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Κωνσταντίνος </a:t>
            </a:r>
            <a:r>
              <a:rPr lang="el-GR" dirty="0" err="1">
                <a:solidFill>
                  <a:schemeClr val="accent2">
                    <a:lumMod val="75000"/>
                  </a:schemeClr>
                </a:solidFill>
              </a:rPr>
              <a:t>Αγιάννης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Ειρήνη </a:t>
            </a:r>
            <a:r>
              <a:rPr lang="el-GR" dirty="0" err="1">
                <a:solidFill>
                  <a:schemeClr val="accent2">
                    <a:lumMod val="75000"/>
                  </a:schemeClr>
                </a:solidFill>
              </a:rPr>
              <a:t>Τζέρμπου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(Φοιτητές Σχολή Ηλεκτρολόγων Μηχανικών και Μηχανικών Υπολογιστών ΕΜΠ)</a:t>
            </a:r>
          </a:p>
        </p:txBody>
      </p:sp>
    </p:spTree>
    <p:extLst>
      <p:ext uri="{BB962C8B-B14F-4D97-AF65-F5344CB8AC3E}">
        <p14:creationId xmlns:p14="http://schemas.microsoft.com/office/powerpoint/2010/main" val="237235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>
            <a:extLst>
              <a:ext uri="{FF2B5EF4-FFF2-40B4-BE49-F238E27FC236}">
                <a16:creationId xmlns:a16="http://schemas.microsoft.com/office/drawing/2014/main" id="{C5BE3B99-5B46-6240-9EF0-7FF5F9A4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4" y="352192"/>
            <a:ext cx="3382534" cy="3372315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1FC91D0F-6979-C440-BFDB-2E349FE1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41" y="4020710"/>
            <a:ext cx="5649022" cy="2685029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01EEFE97-7C3E-2143-8A5C-DCE730E5A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761" y="946537"/>
            <a:ext cx="4598020" cy="27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0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Διάγραμμα 1">
            <a:extLst>
              <a:ext uri="{FF2B5EF4-FFF2-40B4-BE49-F238E27FC236}">
                <a16:creationId xmlns:a16="http://schemas.microsoft.com/office/drawing/2014/main" id="{EB0FEC4D-0F64-724A-AB1A-C20F18F8EA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209503"/>
              </p:ext>
            </p:extLst>
          </p:nvPr>
        </p:nvGraphicFramePr>
        <p:xfrm>
          <a:off x="503237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Επεξήγηση με σύννεφο 4">
            <a:extLst>
              <a:ext uri="{FF2B5EF4-FFF2-40B4-BE49-F238E27FC236}">
                <a16:creationId xmlns:a16="http://schemas.microsoft.com/office/drawing/2014/main" id="{DDA5A32F-AD87-664F-A7BC-B5111AB0A5AD}"/>
              </a:ext>
            </a:extLst>
          </p:cNvPr>
          <p:cNvSpPr/>
          <p:nvPr/>
        </p:nvSpPr>
        <p:spPr>
          <a:xfrm rot="2017318">
            <a:off x="8723600" y="3555737"/>
            <a:ext cx="2123143" cy="1754336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Ηλιακή Αιολική</a:t>
            </a:r>
          </a:p>
          <a:p>
            <a:pPr algn="ctr"/>
            <a:r>
              <a:rPr lang="el-GR" dirty="0"/>
              <a:t>Ενέργεια;</a:t>
            </a:r>
          </a:p>
        </p:txBody>
      </p:sp>
    </p:spTree>
    <p:extLst>
      <p:ext uri="{BB962C8B-B14F-4D97-AF65-F5344CB8AC3E}">
        <p14:creationId xmlns:p14="http://schemas.microsoft.com/office/powerpoint/2010/main" val="29949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3881DCAD-05F1-5741-BD9F-E1D9A769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60" y="200026"/>
            <a:ext cx="5611590" cy="4743449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9AD036F6-E960-6849-AB98-7A9572B23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25" y="2986087"/>
            <a:ext cx="58317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4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57C811C7-19BF-5C4A-826B-2118AAA45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8" t="5607" r="4642" b="9267"/>
          <a:stretch/>
        </p:blipFill>
        <p:spPr>
          <a:xfrm>
            <a:off x="577323" y="4158076"/>
            <a:ext cx="2423051" cy="2621346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7412D4E1-62CB-1744-9B86-164B4DF4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24" y="78578"/>
            <a:ext cx="1801523" cy="3186113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7A4CBDF2-243D-A044-8ADB-31E2AEFE8B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36" r="26042" b="14116"/>
          <a:stretch/>
        </p:blipFill>
        <p:spPr>
          <a:xfrm>
            <a:off x="8078858" y="1836740"/>
            <a:ext cx="1593780" cy="3154309"/>
          </a:xfrm>
          <a:prstGeom prst="rect">
            <a:avLst/>
          </a:prstGeom>
        </p:spPr>
      </p:pic>
      <p:sp>
        <p:nvSpPr>
          <p:cNvPr id="12" name="Αριστερό-δεξιό βέλος 11">
            <a:extLst>
              <a:ext uri="{FF2B5EF4-FFF2-40B4-BE49-F238E27FC236}">
                <a16:creationId xmlns:a16="http://schemas.microsoft.com/office/drawing/2014/main" id="{44A8FCD1-3596-834D-891D-DC08B34D8D22}"/>
              </a:ext>
            </a:extLst>
          </p:cNvPr>
          <p:cNvSpPr/>
          <p:nvPr/>
        </p:nvSpPr>
        <p:spPr>
          <a:xfrm>
            <a:off x="2085975" y="3264691"/>
            <a:ext cx="6215063" cy="3286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914E187F-68E2-0A41-92AB-D3BF7E84B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855" b="37704"/>
          <a:stretch/>
        </p:blipFill>
        <p:spPr>
          <a:xfrm>
            <a:off x="3113974" y="2730139"/>
            <a:ext cx="4159063" cy="11560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D72669-98E7-3444-8150-49DD8849EDA3}"/>
              </a:ext>
            </a:extLst>
          </p:cNvPr>
          <p:cNvSpPr txBox="1"/>
          <p:nvPr/>
        </p:nvSpPr>
        <p:spPr>
          <a:xfrm>
            <a:off x="-169337" y="326469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How to win something from nothing?</a:t>
            </a:r>
            <a:endParaRPr lang="el-G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6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>
            <a:extLst>
              <a:ext uri="{FF2B5EF4-FFF2-40B4-BE49-F238E27FC236}">
                <a16:creationId xmlns:a16="http://schemas.microsoft.com/office/drawing/2014/main" id="{50F4C45D-0D47-E845-955C-65AA1F754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9" t="22413" r="8954" b="23647"/>
          <a:stretch/>
        </p:blipFill>
        <p:spPr>
          <a:xfrm>
            <a:off x="2779711" y="2757487"/>
            <a:ext cx="3316289" cy="1343025"/>
          </a:xfrm>
          <a:prstGeom prst="rect">
            <a:avLst/>
          </a:prstGeom>
        </p:spPr>
      </p:pic>
      <p:graphicFrame>
        <p:nvGraphicFramePr>
          <p:cNvPr id="6" name="Διάγραμμα 5">
            <a:extLst>
              <a:ext uri="{FF2B5EF4-FFF2-40B4-BE49-F238E27FC236}">
                <a16:creationId xmlns:a16="http://schemas.microsoft.com/office/drawing/2014/main" id="{EA8BCDD6-ADC5-FC4D-9E93-C4B8BFDA6E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650783"/>
              </p:ext>
            </p:extLst>
          </p:nvPr>
        </p:nvGraphicFramePr>
        <p:xfrm>
          <a:off x="-400050" y="28575"/>
          <a:ext cx="9988549" cy="675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88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0A4CE98-BDC9-9C47-82A6-18FCE8AE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Μέθοδοι που χρησιμοποιεί το 2Β </a:t>
            </a:r>
            <a:br>
              <a:rPr lang="el-GR" dirty="0"/>
            </a:br>
            <a:r>
              <a:rPr lang="el-GR" dirty="0"/>
              <a:t>(δημιουργία Α</a:t>
            </a:r>
            <a:r>
              <a:rPr lang="en-US" dirty="0"/>
              <a:t>PI)</a:t>
            </a:r>
            <a:endParaRPr lang="el-GR" dirty="0"/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ABC34D29-E74A-3344-95F0-062F57A56E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45971"/>
          <a:stretch/>
        </p:blipFill>
        <p:spPr>
          <a:xfrm>
            <a:off x="1503517" y="2051050"/>
            <a:ext cx="2828957" cy="4197350"/>
          </a:xfr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0E974D7A-2C36-3F42-A8F1-1B841E116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466"/>
          <a:stretch/>
        </p:blipFill>
        <p:spPr>
          <a:xfrm>
            <a:off x="5564155" y="2051050"/>
            <a:ext cx="2828957" cy="40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9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40D7D1-FDE5-2947-97AD-B54EB6FD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Μια ματιά στο μέλλον…</a:t>
            </a:r>
          </a:p>
        </p:txBody>
      </p:sp>
      <p:sp>
        <p:nvSpPr>
          <p:cNvPr id="7" name="Στρογγυλεμένο ορθογώνιο 6">
            <a:extLst>
              <a:ext uri="{FF2B5EF4-FFF2-40B4-BE49-F238E27FC236}">
                <a16:creationId xmlns:a16="http://schemas.microsoft.com/office/drawing/2014/main" id="{15CD73E2-01B5-8647-867E-9F6F8A2C20E7}"/>
              </a:ext>
            </a:extLst>
          </p:cNvPr>
          <p:cNvSpPr/>
          <p:nvPr/>
        </p:nvSpPr>
        <p:spPr>
          <a:xfrm>
            <a:off x="629136" y="3761186"/>
            <a:ext cx="4280430" cy="297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ΣΥΝΕΡΓΑΣΙΑ-ΔΙΑΘΕΣΗ ΔΕΔΟΜΕΝΩΝ ΣΧΕΤΙΚΑ ΜΕ ΤΗΝ ΠΑΡΑΓΩΓΗ ΚΑΙ ΚΑΤΑΝΑΛΩΣΗ ΒΙΟΜΑΖΑΣ ΚΑΙ ΒΙΟΚΑΥΣΙΜΩΝ ΣΤΟ ΙΔΙΟ ΤΟ ΥΠΟΥΡΓΕΙΟ ΠΕΡΙΒΑΛΛΟΝΤΟΣ ΚΑΙ ΕΝΕΡΓΕΙΑΣ  </a:t>
            </a:r>
          </a:p>
          <a:p>
            <a:pPr algn="ctr"/>
            <a:r>
              <a:rPr lang="el-GR" dirty="0">
                <a:solidFill>
                  <a:srgbClr val="002060"/>
                </a:solidFill>
              </a:rPr>
              <a:t>ΔΗΜΙΟΥΡΓΙΑ ΕΘΝΙΚΟΥ ΣΥΣΤΗΜΑΤΟΣ ΔΙΑΧΕΙΡΙΣΗΣ ΒΙΟΜΑΖΑΣ</a:t>
            </a:r>
          </a:p>
        </p:txBody>
      </p:sp>
      <p:sp>
        <p:nvSpPr>
          <p:cNvPr id="14" name="Στρογγυλεμένο ορθογώνιο 13">
            <a:extLst>
              <a:ext uri="{FF2B5EF4-FFF2-40B4-BE49-F238E27FC236}">
                <a16:creationId xmlns:a16="http://schemas.microsoft.com/office/drawing/2014/main" id="{EB6C6F46-515C-AB44-977E-23159D5DE339}"/>
              </a:ext>
            </a:extLst>
          </p:cNvPr>
          <p:cNvSpPr/>
          <p:nvPr/>
        </p:nvSpPr>
        <p:spPr>
          <a:xfrm>
            <a:off x="5529791" y="1193800"/>
            <a:ext cx="4184035" cy="3151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ΠΡΟΟΠΤΙΚΗ ΟΥΣΙΑΣΤΙΚΗΣ ΕΠΕΚΤΑΣΗΣ ΤΗΣ ΙΔΕΑΣ ΣΕ </a:t>
            </a:r>
            <a:r>
              <a:rPr lang="en-US" dirty="0"/>
              <a:t>ENA MARKETPLACE </a:t>
            </a:r>
            <a:r>
              <a:rPr lang="el-GR" dirty="0"/>
              <a:t> ΕΝΕΡΓΕΙΑΣ, ΟΠΟΥ ΟΙ ΑΝΑΝΕΩΣΙΜΕΣ ΠΗΓΕΣ ΕΝΕΡΓΕΙΑΣ ΘΑ ΠΡΟΩΘΟΥΝΤΑΙ ΕΝΑΝΤΙ ΤΩΝ ΜΗ ΚΑΙ. ΟΙ ΧΡΗΣΤΕΣ ΘΑ ΜΠΟΡΟΥΝ ΝΑ ΑΓΟΡΑΖΟΥΝ Η ΝΑ ΑΝΤΑΛΛΑΖΟΥΝ ΔΙΑΦΟΡΕΣ ΜΟΡΦΕΣ ΕΝΕΡΓΕΙΑΣ ΜΕ ΤΗ ΧΡΗΣΗ ΤΙΜΩΝ ΑΝΑΛΟΓΩΝ ΤΟΥ ΠΕΙΡΒΑΛΛΟΝΤΙΚΟΥ ΚΟΣΤΟΥΣ</a:t>
            </a:r>
          </a:p>
        </p:txBody>
      </p:sp>
    </p:spTree>
    <p:extLst>
      <p:ext uri="{BB962C8B-B14F-4D97-AF65-F5344CB8AC3E}">
        <p14:creationId xmlns:p14="http://schemas.microsoft.com/office/powerpoint/2010/main" val="155402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Διάγραμμα 5">
            <a:extLst>
              <a:ext uri="{FF2B5EF4-FFF2-40B4-BE49-F238E27FC236}">
                <a16:creationId xmlns:a16="http://schemas.microsoft.com/office/drawing/2014/main" id="{70844694-1A59-4549-A434-39D73DFAB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350909"/>
              </p:ext>
            </p:extLst>
          </p:nvPr>
        </p:nvGraphicFramePr>
        <p:xfrm>
          <a:off x="114298" y="1667140"/>
          <a:ext cx="4945063" cy="35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Διάγραμμα 6">
            <a:extLst>
              <a:ext uri="{FF2B5EF4-FFF2-40B4-BE49-F238E27FC236}">
                <a16:creationId xmlns:a16="http://schemas.microsoft.com/office/drawing/2014/main" id="{6D59AA1C-3DFB-0045-8CE6-74AA95346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765382"/>
              </p:ext>
            </p:extLst>
          </p:nvPr>
        </p:nvGraphicFramePr>
        <p:xfrm>
          <a:off x="6286499" y="1433645"/>
          <a:ext cx="5114926" cy="3990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Δεξιό βέλος 7">
            <a:extLst>
              <a:ext uri="{FF2B5EF4-FFF2-40B4-BE49-F238E27FC236}">
                <a16:creationId xmlns:a16="http://schemas.microsoft.com/office/drawing/2014/main" id="{E6768B28-56DC-E14B-9395-60B106682695}"/>
              </a:ext>
            </a:extLst>
          </p:cNvPr>
          <p:cNvSpPr/>
          <p:nvPr/>
        </p:nvSpPr>
        <p:spPr>
          <a:xfrm>
            <a:off x="5314950" y="3028950"/>
            <a:ext cx="1357313" cy="828675"/>
          </a:xfrm>
          <a:prstGeom prst="rightArrow">
            <a:avLst/>
          </a:prstGeom>
          <a:solidFill>
            <a:srgbClr val="A8C75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871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1">
        <p:bldAsOne/>
      </p:bldGraphic>
      <p:bldP spid="8" grpId="0" animBg="1"/>
    </p:bldLst>
  </p:timing>
</p:sld>
</file>

<file path=ppt/theme/theme1.xml><?xml version="1.0" encoding="utf-8"?>
<a:theme xmlns:a="http://schemas.openxmlformats.org/drawingml/2006/main" name="Όψη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Όψη</Template>
  <TotalTime>420</TotalTime>
  <Words>125</Words>
  <Application>Microsoft Macintosh PowerPoint</Application>
  <PresentationFormat>Ευρεία οθόνη</PresentationFormat>
  <Paragraphs>33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Όψη</vt:lpstr>
      <vt:lpstr>Βιομάζα-Βιοκαύσιμα Βιοντίζελ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Μέθοδοι που χρησιμοποιεί το 2Β  (δημιουργία ΑPI)</vt:lpstr>
      <vt:lpstr>Μια ματιά στο μέλλον…</vt:lpstr>
      <vt:lpstr>Παρουσίαση του PowerPoint</vt:lpstr>
      <vt:lpstr>Σας ευχαριστούμε πολύ για την προσοχή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Βιομάζα και Βιοκαύσιμα</dc:title>
  <dc:creator>Microsoft Office User</dc:creator>
  <cp:lastModifiedBy>Microsoft Office User</cp:lastModifiedBy>
  <cp:revision>30</cp:revision>
  <dcterms:created xsi:type="dcterms:W3CDTF">2019-12-15T07:53:17Z</dcterms:created>
  <dcterms:modified xsi:type="dcterms:W3CDTF">2019-12-15T14:53:17Z</dcterms:modified>
</cp:coreProperties>
</file>