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8F8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5636" autoAdjust="0"/>
  </p:normalViewPr>
  <p:slideViewPr>
    <p:cSldViewPr snapToGrid="0">
      <p:cViewPr>
        <p:scale>
          <a:sx n="89" d="100"/>
          <a:sy n="89" d="100"/>
        </p:scale>
        <p:origin x="6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7" Type="http://schemas.openxmlformats.org/officeDocument/2006/relationships/hyperlink" Target="https://plumelabs.com/en/flow/store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dac.ciesin.columbia.edu/data/set/gpw-v4-population-count" TargetMode="External"/><Relationship Id="rId5" Type="http://schemas.openxmlformats.org/officeDocument/2006/relationships/hyperlink" Target="http://flyfright.com/statistics/" TargetMode="External"/><Relationship Id="rId4" Type="http://schemas.openxmlformats.org/officeDocument/2006/relationships/hyperlink" Target="http://www.iata.org/pressroom/pr/Pages/2013-12-30-01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0B05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Bre</a:t>
            </a:r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l-GR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δ</a:t>
            </a:r>
            <a:endParaRPr lang="en-GB" sz="6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Find cleaner air with the tap of a button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Dimitra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95150" y="5992916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Environmental Scientist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54E3A-06D9-4025-8CB2-F870B276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50" y="3126493"/>
            <a:ext cx="1980000" cy="19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B6DDD1-5247-4871-B8B1-6E801B11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50" y="319040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263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Dimitra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95150" y="5992916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Environmental Scientist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54E3A-06D9-4025-8CB2-F870B276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50" y="3126493"/>
            <a:ext cx="1980000" cy="19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B6DDD1-5247-4871-B8B1-6E801B11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50" y="3190408"/>
            <a:ext cx="1980000" cy="1980000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2D28EE46-12DE-423F-992F-D9C653AD3717}"/>
              </a:ext>
            </a:extLst>
          </p:cNvPr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Dries clothes outside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B1B990A-8596-4BF1-BDB4-2E09765AD87A}"/>
              </a:ext>
            </a:extLst>
          </p:cNvPr>
          <p:cNvSpPr/>
          <p:nvPr/>
        </p:nvSpPr>
        <p:spPr>
          <a:xfrm>
            <a:off x="8762929" y="1602857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Works in </a:t>
            </a:r>
            <a:r>
              <a:rPr lang="en-GB" sz="2400" dirty="0" err="1">
                <a:latin typeface="Agency FB" panose="020B0503020202020204" pitchFamily="34" charset="0"/>
              </a:rPr>
              <a:t>Aspropyrgos</a:t>
            </a:r>
            <a:endParaRPr lang="en-GB" sz="2400" dirty="0">
              <a:latin typeface="Agency FB" panose="020B0503020202020204" pitchFamily="34" charset="0"/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AA4C980-6B44-4531-A269-DAA995BC9DC8}"/>
              </a:ext>
            </a:extLst>
          </p:cNvPr>
          <p:cNvSpPr/>
          <p:nvPr/>
        </p:nvSpPr>
        <p:spPr>
          <a:xfrm>
            <a:off x="5085480" y="1602857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Runs twice a week &amp; has a 7-month old baby</a:t>
            </a:r>
          </a:p>
        </p:txBody>
      </p:sp>
    </p:spTree>
    <p:extLst>
      <p:ext uri="{BB962C8B-B14F-4D97-AF65-F5344CB8AC3E}">
        <p14:creationId xmlns:p14="http://schemas.microsoft.com/office/powerpoint/2010/main" val="34519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90%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EU citizens are exposed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 months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Shorter life (PM-2.5)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61" y="1671489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Greece has an obligation to measure pollution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30" y="4776390"/>
            <a:ext cx="1368000" cy="136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32CD82-5A99-4EA6-BD60-8F792D8919DD}"/>
              </a:ext>
            </a:extLst>
          </p:cNvPr>
          <p:cNvSpPr txBox="1"/>
          <p:nvPr/>
        </p:nvSpPr>
        <p:spPr>
          <a:xfrm>
            <a:off x="7881507" y="1722535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8% of deaths in GR may be attributed to pollution</a:t>
            </a:r>
          </a:p>
        </p:txBody>
      </p:sp>
    </p:spTree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2081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35" y="1177579"/>
            <a:ext cx="1846800" cy="18468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9662513" y="368656"/>
            <a:ext cx="931668" cy="7750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9321" y="2957"/>
            <a:ext cx="21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Sensors on the go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9588851" y="1011155"/>
            <a:ext cx="955324" cy="3881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49322" y="682077"/>
            <a:ext cx="208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gency FB" panose="020B0503020202020204" pitchFamily="34" charset="0"/>
              </a:rPr>
              <a:t>ΕΔΠΑΠ </a:t>
            </a:r>
            <a:r>
              <a:rPr lang="en-GB" sz="2400" dirty="0">
                <a:latin typeface="Agency FB" panose="020B0503020202020204" pitchFamily="34" charset="0"/>
              </a:rPr>
              <a:t>Ypeka.gr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9824329" y="1665298"/>
            <a:ext cx="694122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34" idx="3"/>
          </p:cNvCxnSpPr>
          <p:nvPr/>
        </p:nvCxnSpPr>
        <p:spPr>
          <a:xfrm flipH="1">
            <a:off x="9288951" y="2024132"/>
            <a:ext cx="1191942" cy="132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8566" y="1926105"/>
            <a:ext cx="15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Traffic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8566" y="1269886"/>
            <a:ext cx="15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Weather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68729" y="227341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5669FE1-42F8-4814-88F1-3F572A5B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75" y="4389011"/>
            <a:ext cx="1845969" cy="184596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6E42E4B-9D52-4897-937F-F5298495EEA6}"/>
              </a:ext>
            </a:extLst>
          </p:cNvPr>
          <p:cNvSpPr txBox="1"/>
          <p:nvPr/>
        </p:nvSpPr>
        <p:spPr>
          <a:xfrm>
            <a:off x="7748565" y="4694654"/>
            <a:ext cx="2617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1. See real-time air measurements</a:t>
            </a:r>
            <a:br>
              <a:rPr lang="en-GB" sz="2400" dirty="0">
                <a:latin typeface="Agency FB" panose="020B0503020202020204" pitchFamily="34" charset="0"/>
              </a:rPr>
            </a:br>
            <a:r>
              <a:rPr lang="en-GB" sz="2400" dirty="0">
                <a:latin typeface="Agency FB" panose="020B0503020202020204" pitchFamily="34" charset="0"/>
              </a:rPr>
              <a:t>2. Discover cleaner routes around you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4D387-F3CF-43AB-AC52-F23B8BF32D83}"/>
              </a:ext>
            </a:extLst>
          </p:cNvPr>
          <p:cNvSpPr txBox="1"/>
          <p:nvPr/>
        </p:nvSpPr>
        <p:spPr>
          <a:xfrm>
            <a:off x="7749322" y="2600913"/>
            <a:ext cx="208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Historical: Mapsportal.ypen.gr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C3F8E3-CE2B-4232-9E93-7E8EFA7FE52C}"/>
              </a:ext>
            </a:extLst>
          </p:cNvPr>
          <p:cNvCxnSpPr>
            <a:cxnSpLocks/>
          </p:cNvCxnSpPr>
          <p:nvPr/>
        </p:nvCxnSpPr>
        <p:spPr>
          <a:xfrm flipH="1">
            <a:off x="9129713" y="2353729"/>
            <a:ext cx="1351180" cy="4182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B1FE6E5-EA05-4399-B5B2-0552F0B13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23" y="108607"/>
            <a:ext cx="53184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CE40FE-A3C8-417E-BE28-B7E96ADB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63" y="4605643"/>
            <a:ext cx="402126" cy="4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51062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329307" y="0"/>
            <a:ext cx="2675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Is it a good day to go out today?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97A05F7-D949-461D-98B6-6EEFC6E9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5715"/>
              </p:ext>
            </p:extLst>
          </p:nvPr>
        </p:nvGraphicFramePr>
        <p:xfrm>
          <a:off x="726729" y="2340203"/>
          <a:ext cx="4168776" cy="393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2194">
                  <a:extLst>
                    <a:ext uri="{9D8B030D-6E8A-4147-A177-3AD203B41FA5}">
                      <a16:colId xmlns:a16="http://schemas.microsoft.com/office/drawing/2014/main" val="406904866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14864939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446668055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674942398"/>
                    </a:ext>
                  </a:extLst>
                </a:gridCol>
              </a:tblGrid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Particles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Σταθμοι ΕΔΠΑΠ</a:t>
                      </a:r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Sensor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Phone Camera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7115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O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86343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NO2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56376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1532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SO2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538144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CO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4832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3052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PM-2.5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930403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841465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VOC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3718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32816E-1EE7-4378-8788-D2BDB2E8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2" y="1328737"/>
            <a:ext cx="5372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and receive recommendations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Gain credits as you choose greener routes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Evidence-based policy making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More particles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Use a larger list of pollutants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2: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4(family, question): 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5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zzz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rice,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pacman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7, heart, joystick, press, cube: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6"/>
              </a:rPr>
              <a:t>http://sedac.ciesin.columbia.edu/data/set/gpw-v4-population-count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latin typeface="Agency FB" panose="020B0503020202020204" pitchFamily="34" charset="0"/>
                <a:hlinkClick r:id="rId7"/>
              </a:rPr>
              <a:t>https://plumelabs.com/en/flow/store</a:t>
            </a:r>
            <a:endParaRPr lang="en-GB" dirty="0">
              <a:latin typeface="Agency FB" panose="020B0503020202020204" pitchFamily="34" charset="0"/>
            </a:endParaRPr>
          </a:p>
          <a:p>
            <a:r>
              <a:rPr lang="en-GB" dirty="0" err="1"/>
              <a:t>G.Logothetis</a:t>
            </a:r>
            <a:r>
              <a:rPr lang="en-GB" dirty="0"/>
              <a:t> (2017) Pollution kills 1 in 12 Greeks. Time for a massive clean up act, Medium</a:t>
            </a:r>
          </a:p>
          <a:p>
            <a:r>
              <a:rPr lang="el-GR" dirty="0"/>
              <a:t>ΥΠΟΥΡΓΕΙΟ ΠΕΡΙΒΑΛΛΟΝΤΟΣ ΚΑΙ ΕΝΕΡΓΕΙΑΣΓΕΝ. Δ/ΝΣΗ ΠΕΡΙΒΑΛΛΟΝΤΙΚΗΣ ΠΟΛΙΤΙΚΗΣΔ/ΝΣΗ ΚΛΙΜΑΤΙΚΗΣ ΑΛΛΑΓΗΣ &amp; ΠΟΙΟΤΗΤΑΣ ΑΤΜΟΣΦΑΙΡΑΣΤΜΗΜΑ ΠΟΙΟΤΗΤΑΣ ΤΗΣ ΑΤΜΟΣΦΑΙΡΑΣ (2018), ΕΤΗΣΙΑ ΕΚΘΕΣΗ ΠΟΙΟΤΗΤΑΣ ΤΗΣ ΑΤΜΟΣΦΑΙΡΑΣ 2018</a:t>
            </a:r>
            <a:endParaRPr lang="en-GB" dirty="0"/>
          </a:p>
          <a:p>
            <a:r>
              <a:rPr lang="el-GR" dirty="0"/>
              <a:t>Κ.Υ.Α. αριθμ. οικ. 70601/23.12.2013</a:t>
            </a:r>
            <a:br>
              <a:rPr lang="el-GR" dirty="0"/>
            </a:br>
            <a:r>
              <a:rPr lang="el-GR" dirty="0"/>
              <a:t>Βραχυπρόθεσμα σχέδια δράσης για την αντιμετώπιση ατμοσφαιρικής ρύπανσης από αιωρούμενα σωματίδια</a:t>
            </a: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438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73</cp:revision>
  <dcterms:created xsi:type="dcterms:W3CDTF">2017-04-29T11:11:08Z</dcterms:created>
  <dcterms:modified xsi:type="dcterms:W3CDTF">2019-12-15T11:15:02Z</dcterms:modified>
</cp:coreProperties>
</file>