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A18DF-42B9-49C2-8A26-DF0D360A2C67}" v="5" dt="2021-10-18T14:24:50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1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um van Weert" userId="e812d8bf-5947-4d1b-80fd-fcb855497364" providerId="ADAL" clId="{AF3A18DF-42B9-49C2-8A26-DF0D360A2C67}"/>
    <pc:docChg chg="custSel delSld modSld">
      <pc:chgData name="Jochum van Weert" userId="e812d8bf-5947-4d1b-80fd-fcb855497364" providerId="ADAL" clId="{AF3A18DF-42B9-49C2-8A26-DF0D360A2C67}" dt="2021-10-18T14:24:50.396" v="6" actId="20577"/>
      <pc:docMkLst>
        <pc:docMk/>
      </pc:docMkLst>
      <pc:sldChg chg="del">
        <pc:chgData name="Jochum van Weert" userId="e812d8bf-5947-4d1b-80fd-fcb855497364" providerId="ADAL" clId="{AF3A18DF-42B9-49C2-8A26-DF0D360A2C67}" dt="2021-10-18T14:24:28.704" v="0" actId="2696"/>
        <pc:sldMkLst>
          <pc:docMk/>
          <pc:sldMk cId="1458528167" sldId="258"/>
        </pc:sldMkLst>
      </pc:sldChg>
      <pc:sldChg chg="modSp">
        <pc:chgData name="Jochum van Weert" userId="e812d8bf-5947-4d1b-80fd-fcb855497364" providerId="ADAL" clId="{AF3A18DF-42B9-49C2-8A26-DF0D360A2C67}" dt="2021-10-18T14:24:50.396" v="6" actId="20577"/>
        <pc:sldMkLst>
          <pc:docMk/>
          <pc:sldMk cId="3507658222" sldId="259"/>
        </pc:sldMkLst>
        <pc:spChg chg="mod">
          <ac:chgData name="Jochum van Weert" userId="e812d8bf-5947-4d1b-80fd-fcb855497364" providerId="ADAL" clId="{AF3A18DF-42B9-49C2-8A26-DF0D360A2C67}" dt="2021-10-18T14:24:50.396" v="6" actId="20577"/>
          <ac:spMkLst>
            <pc:docMk/>
            <pc:sldMk cId="3507658222" sldId="259"/>
            <ac:spMk id="3" creationId="{A8D28E66-70ED-480D-BFB9-DF079E514DE4}"/>
          </ac:spMkLst>
        </pc:spChg>
      </pc:sldChg>
      <pc:sldChg chg="modSp mod">
        <pc:chgData name="Jochum van Weert" userId="e812d8bf-5947-4d1b-80fd-fcb855497364" providerId="ADAL" clId="{AF3A18DF-42B9-49C2-8A26-DF0D360A2C67}" dt="2021-10-18T14:24:42.262" v="2" actId="27636"/>
        <pc:sldMkLst>
          <pc:docMk/>
          <pc:sldMk cId="4177999417" sldId="260"/>
        </pc:sldMkLst>
        <pc:spChg chg="mod">
          <ac:chgData name="Jochum van Weert" userId="e812d8bf-5947-4d1b-80fd-fcb855497364" providerId="ADAL" clId="{AF3A18DF-42B9-49C2-8A26-DF0D360A2C67}" dt="2021-10-18T14:24:42.262" v="2" actId="27636"/>
          <ac:spMkLst>
            <pc:docMk/>
            <pc:sldMk cId="4177999417" sldId="260"/>
            <ac:spMk id="3" creationId="{5D98A178-B30C-4DEF-8B0F-FA17F6D1D512}"/>
          </ac:spMkLst>
        </pc:spChg>
      </pc:sldChg>
    </pc:docChg>
  </pc:docChgLst>
  <pc:docChgLst>
    <pc:chgData name="Jochum van Weert" userId="e812d8bf-5947-4d1b-80fd-fcb855497364" providerId="ADAL" clId="{6523B2AE-9A8C-4AD0-930A-46A5E57D12B2}"/>
    <pc:docChg chg="undo custSel addSld delSld modSld">
      <pc:chgData name="Jochum van Weert" userId="e812d8bf-5947-4d1b-80fd-fcb855497364" providerId="ADAL" clId="{6523B2AE-9A8C-4AD0-930A-46A5E57D12B2}" dt="2020-08-25T11:24:41.341" v="2768" actId="20577"/>
      <pc:docMkLst>
        <pc:docMk/>
      </pc:docMkLst>
      <pc:sldChg chg="modSp">
        <pc:chgData name="Jochum van Weert" userId="e812d8bf-5947-4d1b-80fd-fcb855497364" providerId="ADAL" clId="{6523B2AE-9A8C-4AD0-930A-46A5E57D12B2}" dt="2020-08-25T10:56:11.678" v="615" actId="1076"/>
        <pc:sldMkLst>
          <pc:docMk/>
          <pc:sldMk cId="2790878091" sldId="256"/>
        </pc:sldMkLst>
        <pc:spChg chg="mod">
          <ac:chgData name="Jochum van Weert" userId="e812d8bf-5947-4d1b-80fd-fcb855497364" providerId="ADAL" clId="{6523B2AE-9A8C-4AD0-930A-46A5E57D12B2}" dt="2020-08-25T10:56:08.630" v="614" actId="1076"/>
          <ac:spMkLst>
            <pc:docMk/>
            <pc:sldMk cId="2790878091" sldId="256"/>
            <ac:spMk id="2" creationId="{CD727208-F225-48F7-BB70-2841ADC1AE2D}"/>
          </ac:spMkLst>
        </pc:spChg>
        <pc:spChg chg="mod">
          <ac:chgData name="Jochum van Weert" userId="e812d8bf-5947-4d1b-80fd-fcb855497364" providerId="ADAL" clId="{6523B2AE-9A8C-4AD0-930A-46A5E57D12B2}" dt="2020-08-25T10:56:08.630" v="614" actId="1076"/>
          <ac:spMkLst>
            <pc:docMk/>
            <pc:sldMk cId="2790878091" sldId="256"/>
            <ac:spMk id="3" creationId="{44F70688-4ED5-437C-AEE2-CF0CD1DC11B1}"/>
          </ac:spMkLst>
        </pc:spChg>
        <pc:picChg chg="mod">
          <ac:chgData name="Jochum van Weert" userId="e812d8bf-5947-4d1b-80fd-fcb855497364" providerId="ADAL" clId="{6523B2AE-9A8C-4AD0-930A-46A5E57D12B2}" dt="2020-08-25T10:56:11.678" v="615" actId="1076"/>
          <ac:picMkLst>
            <pc:docMk/>
            <pc:sldMk cId="2790878091" sldId="256"/>
            <ac:picMk id="5" creationId="{32C666C8-597E-4BDE-B8BC-EE50F354C5A4}"/>
          </ac:picMkLst>
        </pc:picChg>
      </pc:sldChg>
      <pc:sldChg chg="modSp">
        <pc:chgData name="Jochum van Weert" userId="e812d8bf-5947-4d1b-80fd-fcb855497364" providerId="ADAL" clId="{6523B2AE-9A8C-4AD0-930A-46A5E57D12B2}" dt="2020-08-25T10:42:25.535" v="12" actId="20577"/>
        <pc:sldMkLst>
          <pc:docMk/>
          <pc:sldMk cId="1609105131" sldId="257"/>
        </pc:sldMkLst>
        <pc:spChg chg="mod">
          <ac:chgData name="Jochum van Weert" userId="e812d8bf-5947-4d1b-80fd-fcb855497364" providerId="ADAL" clId="{6523B2AE-9A8C-4AD0-930A-46A5E57D12B2}" dt="2020-08-25T10:42:25.535" v="12" actId="20577"/>
          <ac:spMkLst>
            <pc:docMk/>
            <pc:sldMk cId="1609105131" sldId="257"/>
            <ac:spMk id="3" creationId="{3C5BB413-3FEE-494B-849F-256EFA40B5E3}"/>
          </ac:spMkLst>
        </pc:spChg>
      </pc:sldChg>
      <pc:sldChg chg="modSp add modAnim">
        <pc:chgData name="Jochum van Weert" userId="e812d8bf-5947-4d1b-80fd-fcb855497364" providerId="ADAL" clId="{6523B2AE-9A8C-4AD0-930A-46A5E57D12B2}" dt="2020-08-25T10:55:40.973" v="613"/>
        <pc:sldMkLst>
          <pc:docMk/>
          <pc:sldMk cId="1458528167" sldId="258"/>
        </pc:sldMkLst>
        <pc:spChg chg="mod">
          <ac:chgData name="Jochum van Weert" userId="e812d8bf-5947-4d1b-80fd-fcb855497364" providerId="ADAL" clId="{6523B2AE-9A8C-4AD0-930A-46A5E57D12B2}" dt="2020-08-25T10:48:40.885" v="602" actId="20577"/>
          <ac:spMkLst>
            <pc:docMk/>
            <pc:sldMk cId="1458528167" sldId="258"/>
            <ac:spMk id="2" creationId="{FB5CF43E-454D-4BB4-A328-94617DE5E335}"/>
          </ac:spMkLst>
        </pc:spChg>
        <pc:spChg chg="mod">
          <ac:chgData name="Jochum van Weert" userId="e812d8bf-5947-4d1b-80fd-fcb855497364" providerId="ADAL" clId="{6523B2AE-9A8C-4AD0-930A-46A5E57D12B2}" dt="2020-08-25T10:55:34.424" v="611" actId="1076"/>
          <ac:spMkLst>
            <pc:docMk/>
            <pc:sldMk cId="1458528167" sldId="258"/>
            <ac:spMk id="3" creationId="{63937D5E-D6DA-4658-B00E-5E8E5BACB6E3}"/>
          </ac:spMkLst>
        </pc:spChg>
      </pc:sldChg>
      <pc:sldChg chg="modSp add modAnim">
        <pc:chgData name="Jochum van Weert" userId="e812d8bf-5947-4d1b-80fd-fcb855497364" providerId="ADAL" clId="{6523B2AE-9A8C-4AD0-930A-46A5E57D12B2}" dt="2020-08-25T11:03:17.794" v="1239" actId="20577"/>
        <pc:sldMkLst>
          <pc:docMk/>
          <pc:sldMk cId="3507658222" sldId="259"/>
        </pc:sldMkLst>
        <pc:spChg chg="mod">
          <ac:chgData name="Jochum van Weert" userId="e812d8bf-5947-4d1b-80fd-fcb855497364" providerId="ADAL" clId="{6523B2AE-9A8C-4AD0-930A-46A5E57D12B2}" dt="2020-08-25T10:56:24.142" v="627" actId="20577"/>
          <ac:spMkLst>
            <pc:docMk/>
            <pc:sldMk cId="3507658222" sldId="259"/>
            <ac:spMk id="2" creationId="{28042E4E-31F5-4122-9974-E8A83F641E3E}"/>
          </ac:spMkLst>
        </pc:spChg>
        <pc:spChg chg="mod">
          <ac:chgData name="Jochum van Weert" userId="e812d8bf-5947-4d1b-80fd-fcb855497364" providerId="ADAL" clId="{6523B2AE-9A8C-4AD0-930A-46A5E57D12B2}" dt="2020-08-25T11:03:17.794" v="1239" actId="20577"/>
          <ac:spMkLst>
            <pc:docMk/>
            <pc:sldMk cId="3507658222" sldId="259"/>
            <ac:spMk id="3" creationId="{A8D28E66-70ED-480D-BFB9-DF079E514DE4}"/>
          </ac:spMkLst>
        </pc:spChg>
      </pc:sldChg>
      <pc:sldChg chg="modSp add modAnim">
        <pc:chgData name="Jochum van Weert" userId="e812d8bf-5947-4d1b-80fd-fcb855497364" providerId="ADAL" clId="{6523B2AE-9A8C-4AD0-930A-46A5E57D12B2}" dt="2020-08-25T11:24:41.341" v="2768" actId="20577"/>
        <pc:sldMkLst>
          <pc:docMk/>
          <pc:sldMk cId="4177999417" sldId="260"/>
        </pc:sldMkLst>
        <pc:spChg chg="mod">
          <ac:chgData name="Jochum van Weert" userId="e812d8bf-5947-4d1b-80fd-fcb855497364" providerId="ADAL" clId="{6523B2AE-9A8C-4AD0-930A-46A5E57D12B2}" dt="2020-08-25T10:59:57.454" v="1229" actId="20577"/>
          <ac:spMkLst>
            <pc:docMk/>
            <pc:sldMk cId="4177999417" sldId="260"/>
            <ac:spMk id="2" creationId="{F0663CA9-38C6-4F45-8374-448716479D7D}"/>
          </ac:spMkLst>
        </pc:spChg>
        <pc:spChg chg="mod">
          <ac:chgData name="Jochum van Weert" userId="e812d8bf-5947-4d1b-80fd-fcb855497364" providerId="ADAL" clId="{6523B2AE-9A8C-4AD0-930A-46A5E57D12B2}" dt="2020-08-25T11:24:41.341" v="2768" actId="20577"/>
          <ac:spMkLst>
            <pc:docMk/>
            <pc:sldMk cId="4177999417" sldId="260"/>
            <ac:spMk id="3" creationId="{5D98A178-B30C-4DEF-8B0F-FA17F6D1D512}"/>
          </ac:spMkLst>
        </pc:spChg>
      </pc:sldChg>
      <pc:sldChg chg="modSp add modAnim">
        <pc:chgData name="Jochum van Weert" userId="e812d8bf-5947-4d1b-80fd-fcb855497364" providerId="ADAL" clId="{6523B2AE-9A8C-4AD0-930A-46A5E57D12B2}" dt="2020-08-25T11:15:22.835" v="2148"/>
        <pc:sldMkLst>
          <pc:docMk/>
          <pc:sldMk cId="712209053" sldId="261"/>
        </pc:sldMkLst>
        <pc:spChg chg="mod">
          <ac:chgData name="Jochum van Weert" userId="e812d8bf-5947-4d1b-80fd-fcb855497364" providerId="ADAL" clId="{6523B2AE-9A8C-4AD0-930A-46A5E57D12B2}" dt="2020-08-25T11:05:10.817" v="1521" actId="20577"/>
          <ac:spMkLst>
            <pc:docMk/>
            <pc:sldMk cId="712209053" sldId="261"/>
            <ac:spMk id="2" creationId="{121C3F83-916C-4582-B159-F8098985CDB3}"/>
          </ac:spMkLst>
        </pc:spChg>
        <pc:spChg chg="mod">
          <ac:chgData name="Jochum van Weert" userId="e812d8bf-5947-4d1b-80fd-fcb855497364" providerId="ADAL" clId="{6523B2AE-9A8C-4AD0-930A-46A5E57D12B2}" dt="2020-08-25T11:15:00.050" v="2145" actId="20577"/>
          <ac:spMkLst>
            <pc:docMk/>
            <pc:sldMk cId="712209053" sldId="261"/>
            <ac:spMk id="3" creationId="{DFD86856-D26D-4783-9AB2-770A1E2CA38C}"/>
          </ac:spMkLst>
        </pc:spChg>
      </pc:sldChg>
      <pc:sldChg chg="addSp modSp add modAnim">
        <pc:chgData name="Jochum van Weert" userId="e812d8bf-5947-4d1b-80fd-fcb855497364" providerId="ADAL" clId="{6523B2AE-9A8C-4AD0-930A-46A5E57D12B2}" dt="2020-08-25T11:15:41.778" v="2153"/>
        <pc:sldMkLst>
          <pc:docMk/>
          <pc:sldMk cId="2903157407" sldId="262"/>
        </pc:sldMkLst>
        <pc:spChg chg="mod">
          <ac:chgData name="Jochum van Weert" userId="e812d8bf-5947-4d1b-80fd-fcb855497364" providerId="ADAL" clId="{6523B2AE-9A8C-4AD0-930A-46A5E57D12B2}" dt="2020-08-25T11:08:59.353" v="1737" actId="20577"/>
          <ac:spMkLst>
            <pc:docMk/>
            <pc:sldMk cId="2903157407" sldId="262"/>
            <ac:spMk id="2" creationId="{301A410B-D730-4D7B-B4A9-40A20DE7F54F}"/>
          </ac:spMkLst>
        </pc:spChg>
        <pc:spChg chg="mod">
          <ac:chgData name="Jochum van Weert" userId="e812d8bf-5947-4d1b-80fd-fcb855497364" providerId="ADAL" clId="{6523B2AE-9A8C-4AD0-930A-46A5E57D12B2}" dt="2020-08-25T11:15:30.564" v="2150" actId="1076"/>
          <ac:spMkLst>
            <pc:docMk/>
            <pc:sldMk cId="2903157407" sldId="262"/>
            <ac:spMk id="3" creationId="{C8BBD061-8E3D-4A60-8BD7-D81D1D0B70E3}"/>
          </ac:spMkLst>
        </pc:spChg>
        <pc:picChg chg="add mod modCrop">
          <ac:chgData name="Jochum van Weert" userId="e812d8bf-5947-4d1b-80fd-fcb855497364" providerId="ADAL" clId="{6523B2AE-9A8C-4AD0-930A-46A5E57D12B2}" dt="2020-08-25T11:15:30.564" v="2150" actId="1076"/>
          <ac:picMkLst>
            <pc:docMk/>
            <pc:sldMk cId="2903157407" sldId="262"/>
            <ac:picMk id="4" creationId="{F33B2990-29F2-4A8F-A756-E8191BBF3828}"/>
          </ac:picMkLst>
        </pc:picChg>
      </pc:sldChg>
      <pc:sldChg chg="modSp add">
        <pc:chgData name="Jochum van Weert" userId="e812d8bf-5947-4d1b-80fd-fcb855497364" providerId="ADAL" clId="{6523B2AE-9A8C-4AD0-930A-46A5E57D12B2}" dt="2020-08-25T11:18:32.639" v="2492" actId="947"/>
        <pc:sldMkLst>
          <pc:docMk/>
          <pc:sldMk cId="804939979" sldId="263"/>
        </pc:sldMkLst>
        <pc:spChg chg="mod">
          <ac:chgData name="Jochum van Weert" userId="e812d8bf-5947-4d1b-80fd-fcb855497364" providerId="ADAL" clId="{6523B2AE-9A8C-4AD0-930A-46A5E57D12B2}" dt="2020-08-25T11:16:12.126" v="2178" actId="20577"/>
          <ac:spMkLst>
            <pc:docMk/>
            <pc:sldMk cId="804939979" sldId="263"/>
            <ac:spMk id="2" creationId="{3E59F6F9-A21E-499E-B625-D6C681B102A0}"/>
          </ac:spMkLst>
        </pc:spChg>
        <pc:spChg chg="mod">
          <ac:chgData name="Jochum van Weert" userId="e812d8bf-5947-4d1b-80fd-fcb855497364" providerId="ADAL" clId="{6523B2AE-9A8C-4AD0-930A-46A5E57D12B2}" dt="2020-08-25T11:18:32.639" v="2492" actId="947"/>
          <ac:spMkLst>
            <pc:docMk/>
            <pc:sldMk cId="804939979" sldId="263"/>
            <ac:spMk id="3" creationId="{E6276282-152A-4499-84FE-1C045D05C548}"/>
          </ac:spMkLst>
        </pc:spChg>
      </pc:sldChg>
      <pc:sldChg chg="modSp add del">
        <pc:chgData name="Jochum van Weert" userId="e812d8bf-5947-4d1b-80fd-fcb855497364" providerId="ADAL" clId="{6523B2AE-9A8C-4AD0-930A-46A5E57D12B2}" dt="2020-08-25T11:19:22.164" v="2532" actId="2696"/>
        <pc:sldMkLst>
          <pc:docMk/>
          <pc:sldMk cId="4016276297" sldId="264"/>
        </pc:sldMkLst>
        <pc:spChg chg="mod">
          <ac:chgData name="Jochum van Weert" userId="e812d8bf-5947-4d1b-80fd-fcb855497364" providerId="ADAL" clId="{6523B2AE-9A8C-4AD0-930A-46A5E57D12B2}" dt="2020-08-25T11:19:14.970" v="2522" actId="20577"/>
          <ac:spMkLst>
            <pc:docMk/>
            <pc:sldMk cId="4016276297" sldId="264"/>
            <ac:spMk id="2" creationId="{99ACD148-089F-44A6-BB68-EA69FB5358D2}"/>
          </ac:spMkLst>
        </pc:spChg>
        <pc:spChg chg="mod">
          <ac:chgData name="Jochum van Weert" userId="e812d8bf-5947-4d1b-80fd-fcb855497364" providerId="ADAL" clId="{6523B2AE-9A8C-4AD0-930A-46A5E57D12B2}" dt="2020-08-25T11:19:19.793" v="2531" actId="6549"/>
          <ac:spMkLst>
            <pc:docMk/>
            <pc:sldMk cId="4016276297" sldId="264"/>
            <ac:spMk id="3" creationId="{D4E611A9-4826-4C2C-8E4D-F526595C55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77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889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9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449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759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0584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10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213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267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78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61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5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97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984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489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461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050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E5DD-9B90-45BB-8170-2CB4914E4372}" type="datetimeFigureOut">
              <a:rPr lang="nl-NL" smtClean="0"/>
              <a:t>18-10-2021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C3E1E-0F6F-48B9-9331-E1C05B5F72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2065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hys.org/news/2017-02-algorithms-digita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bn/sorting" TargetMode="External"/><Relationship Id="rId2" Type="http://schemas.openxmlformats.org/officeDocument/2006/relationships/hyperlink" Target="https://www.toptal.com/developers/sorting-algorithm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27208-F225-48F7-BB70-2841ADC1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50" y="1849459"/>
            <a:ext cx="10782300" cy="3352800"/>
          </a:xfrm>
        </p:spPr>
        <p:txBody>
          <a:bodyPr/>
          <a:lstStyle/>
          <a:p>
            <a:r>
              <a:rPr lang="nl-NL" sz="8000" dirty="0"/>
              <a:t>Advanced Python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4F70688-4ED5-437C-AEE2-CF0CD1DC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730" y="5113280"/>
            <a:ext cx="9228201" cy="1645920"/>
          </a:xfrm>
        </p:spPr>
        <p:txBody>
          <a:bodyPr/>
          <a:lstStyle/>
          <a:p>
            <a:r>
              <a:rPr lang="nl-NL" dirty="0"/>
              <a:t>Algoritmiek en Object-georiënteerd Programmeren</a:t>
            </a:r>
          </a:p>
        </p:txBody>
      </p:sp>
      <p:pic>
        <p:nvPicPr>
          <p:cNvPr id="5" name="Afbeelding 4" descr="Afbeelding met vat, mok, kop, koffie&#10;&#10;Automatisch gegenereerde beschrijving">
            <a:extLst>
              <a:ext uri="{FF2B5EF4-FFF2-40B4-BE49-F238E27FC236}">
                <a16:creationId xmlns:a16="http://schemas.microsoft.com/office/drawing/2014/main" id="{32C666C8-597E-4BDE-B8BC-EE50F354C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83" b="94444" l="7364" r="91753">
                        <a14:foregroundMark x1="8984" y1="6424" x2="8689" y2="88715"/>
                        <a14:foregroundMark x1="8689" y1="88715" x2="26951" y2="91146"/>
                        <a14:foregroundMark x1="26951" y1="91146" x2="53166" y2="91319"/>
                        <a14:foregroundMark x1="53166" y1="91319" x2="60677" y2="90278"/>
                        <a14:foregroundMark x1="60677" y1="90278" x2="63623" y2="79514"/>
                        <a14:foregroundMark x1="63623" y1="79514" x2="64507" y2="12500"/>
                        <a14:foregroundMark x1="64507" y1="12500" x2="59499" y2="5208"/>
                        <a14:foregroundMark x1="59499" y1="5208" x2="14138" y2="2951"/>
                        <a14:foregroundMark x1="14138" y1="2951" x2="7658" y2="11111"/>
                        <a14:foregroundMark x1="7658" y1="11111" x2="7658" y2="11632"/>
                        <a14:foregroundMark x1="32401" y1="37500" x2="17231" y2="36806"/>
                        <a14:foregroundMark x1="17231" y1="36806" x2="10457" y2="32118"/>
                        <a14:foregroundMark x1="10457" y1="32118" x2="9278" y2="12500"/>
                        <a14:foregroundMark x1="9278" y1="12500" x2="13991" y2="5035"/>
                        <a14:foregroundMark x1="13991" y1="5035" x2="30339" y2="2431"/>
                        <a14:foregroundMark x1="30339" y1="2431" x2="38733" y2="2431"/>
                        <a14:foregroundMark x1="38733" y1="2431" x2="57143" y2="2083"/>
                        <a14:foregroundMark x1="57143" y1="2083" x2="63770" y2="6076"/>
                        <a14:foregroundMark x1="63770" y1="6076" x2="62297" y2="22049"/>
                        <a14:foregroundMark x1="62297" y1="22049" x2="57585" y2="34549"/>
                        <a14:foregroundMark x1="57585" y1="34549" x2="49190" y2="41319"/>
                        <a14:foregroundMark x1="49190" y1="41319" x2="20029" y2="47743"/>
                        <a14:foregroundMark x1="20029" y1="47743" x2="12371" y2="45313"/>
                        <a14:foregroundMark x1="12371" y1="45313" x2="10162" y2="39236"/>
                        <a14:foregroundMark x1="24006" y1="35764" x2="16200" y2="30903"/>
                        <a14:foregroundMark x1="16200" y1="30903" x2="16495" y2="22049"/>
                        <a14:foregroundMark x1="16495" y1="22049" x2="19882" y2="12674"/>
                        <a14:foregroundMark x1="19882" y1="12674" x2="29602" y2="15451"/>
                        <a14:foregroundMark x1="29602" y1="15451" x2="30633" y2="26389"/>
                        <a14:foregroundMark x1="30633" y1="26389" x2="23564" y2="35417"/>
                        <a14:foregroundMark x1="25920" y1="28125" x2="16789" y2="29514"/>
                        <a14:foregroundMark x1="16789" y1="29514" x2="24742" y2="27083"/>
                        <a14:foregroundMark x1="24742" y1="27083" x2="16642" y2="32118"/>
                        <a14:foregroundMark x1="16642" y1="32118" x2="24890" y2="30903"/>
                        <a14:foregroundMark x1="24890" y1="30903" x2="31517" y2="9549"/>
                        <a14:foregroundMark x1="31517" y1="9549" x2="21502" y2="26389"/>
                        <a14:foregroundMark x1="21502" y1="26389" x2="24153" y2="15972"/>
                        <a14:foregroundMark x1="24153" y1="15972" x2="20177" y2="23611"/>
                        <a14:foregroundMark x1="20177" y1="23611" x2="27099" y2="19097"/>
                        <a14:foregroundMark x1="27099" y1="19097" x2="18262" y2="32118"/>
                        <a14:foregroundMark x1="18262" y1="32118" x2="26657" y2="23264"/>
                        <a14:foregroundMark x1="26657" y1="23264" x2="18557" y2="23438"/>
                        <a14:foregroundMark x1="18557" y1="23438" x2="26362" y2="22569"/>
                        <a14:foregroundMark x1="26362" y1="22569" x2="21060" y2="27951"/>
                        <a14:foregroundMark x1="17378" y1="75868" x2="56406" y2="75868"/>
                        <a14:foregroundMark x1="56406" y1="75868" x2="17673" y2="80382"/>
                        <a14:foregroundMark x1="17673" y1="80382" x2="26068" y2="82118"/>
                        <a14:foregroundMark x1="26068" y1="82118" x2="17968" y2="82986"/>
                        <a14:foregroundMark x1="17968" y1="82986" x2="32253" y2="82986"/>
                        <a14:foregroundMark x1="32253" y1="82986" x2="20913" y2="81771"/>
                        <a14:foregroundMark x1="20913" y1="81771" x2="26215" y2="74479"/>
                        <a14:foregroundMark x1="26215" y1="74479" x2="19293" y2="78299"/>
                        <a14:foregroundMark x1="19293" y1="78299" x2="54786" y2="77431"/>
                        <a14:foregroundMark x1="54786" y1="77431" x2="56112" y2="78993"/>
                        <a14:foregroundMark x1="72165" y1="71354" x2="80265" y2="71007"/>
                        <a14:foregroundMark x1="80265" y1="71007" x2="86892" y2="64757"/>
                        <a14:foregroundMark x1="86892" y1="64757" x2="91311" y2="57118"/>
                        <a14:foregroundMark x1="91311" y1="57118" x2="91753" y2="38542"/>
                        <a14:foregroundMark x1="91753" y1="38542" x2="88807" y2="27951"/>
                        <a14:foregroundMark x1="88807" y1="27951" x2="82769" y2="22569"/>
                        <a14:foregroundMark x1="82769" y1="22569" x2="67305" y2="21701"/>
                        <a14:foregroundMark x1="57732" y1="91840" x2="34904" y2="94618"/>
                        <a14:foregroundMark x1="34904" y1="94618" x2="8689" y2="90799"/>
                        <a14:foregroundMark x1="20029" y1="1910" x2="27835" y2="1910"/>
                        <a14:foregroundMark x1="27835" y1="1910" x2="35493" y2="1389"/>
                        <a14:foregroundMark x1="35493" y1="1389" x2="51252" y2="3125"/>
                        <a14:foregroundMark x1="51252" y1="3125" x2="44477" y2="2083"/>
                        <a14:backgroundMark x1="5682" y1="11632" x2="2651" y2="88542"/>
                        <a14:backgroundMark x1="5744" y1="10069" x2="5703" y2="11111"/>
                        <a14:backgroundMark x1="2651" y1="88542" x2="8837" y2="95139"/>
                        <a14:backgroundMark x1="8837" y1="95139" x2="60236" y2="99479"/>
                        <a14:backgroundMark x1="60236" y1="99479" x2="78203" y2="98090"/>
                        <a14:backgroundMark x1="78203" y1="98090" x2="92342" y2="73438"/>
                        <a14:backgroundMark x1="92342" y1="73438" x2="98085" y2="48264"/>
                        <a14:backgroundMark x1="98085" y1="48264" x2="97054" y2="10243"/>
                        <a14:backgroundMark x1="97054" y1="10243" x2="87923" y2="5903"/>
                        <a14:backgroundMark x1="87923" y1="5903" x2="74521" y2="4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63"/>
          <a:stretch/>
        </p:blipFill>
        <p:spPr>
          <a:xfrm>
            <a:off x="4922182" y="619331"/>
            <a:ext cx="3597576" cy="293700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87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2A7C9-B75A-45CC-B03B-440E08F9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Python vorig jaar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5BB413-3FEE-494B-849F-256EFA40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Belangrijkste commando’s en constructies geleerd via online cursus</a:t>
            </a:r>
          </a:p>
          <a:p>
            <a:r>
              <a:rPr lang="nl-NL" dirty="0"/>
              <a:t>“Proeve van bekwaamheid” in groter project </a:t>
            </a:r>
            <a:r>
              <a:rPr lang="nl-NL" dirty="0">
                <a:sym typeface="Wingdings" panose="05000000000000000000" pitchFamily="2" charset="2"/>
              </a:rPr>
              <a:t> Ganzenbord</a:t>
            </a:r>
          </a:p>
          <a:p>
            <a:r>
              <a:rPr lang="nl-NL" dirty="0">
                <a:sym typeface="Wingdings" panose="05000000000000000000" pitchFamily="2" charset="2"/>
              </a:rPr>
              <a:t>Nu uitbreiden met 2 belangrijke concepten die meer structuur bieden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Algoritmiek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Object-georiënteerd Programmeren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910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42E4E-31F5-4122-9974-E8A83F64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Algoritmiek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28E66-70ED-480D-BFB9-DF079E51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Programmeren is eigenlijk het oplossen van problemen of het automatiseren van taken</a:t>
            </a:r>
          </a:p>
          <a:p>
            <a:pPr lvl="1"/>
            <a:r>
              <a:rPr lang="nl-NL" dirty="0"/>
              <a:t>Vinden van een route (bv. Navigatie software)</a:t>
            </a:r>
          </a:p>
          <a:p>
            <a:pPr lvl="1"/>
            <a:r>
              <a:rPr lang="nl-NL" dirty="0"/>
              <a:t>Sorteren van een rij met waarden (bv. in een kaartspel)</a:t>
            </a:r>
          </a:p>
          <a:p>
            <a:pPr lvl="1"/>
            <a:r>
              <a:rPr lang="nl-NL" dirty="0"/>
              <a:t>Zoeken naar een item in een verzameling (bv. Zoekmachine)</a:t>
            </a:r>
          </a:p>
          <a:p>
            <a:pPr lvl="1"/>
            <a:r>
              <a:rPr lang="nl-NL" dirty="0"/>
              <a:t>Etc., etc.</a:t>
            </a:r>
          </a:p>
          <a:p>
            <a:r>
              <a:rPr lang="nl-NL" dirty="0"/>
              <a:t>De </a:t>
            </a:r>
            <a:r>
              <a:rPr lang="nl-NL"/>
              <a:t>oplossing(strategie</a:t>
            </a:r>
            <a:r>
              <a:rPr lang="nl-NL" dirty="0"/>
              <a:t>) en de code waarmee deze geïmplementeerd wordt, zijn eigenlijk los van elkaar te zien</a:t>
            </a:r>
          </a:p>
        </p:txBody>
      </p:sp>
    </p:spTree>
    <p:extLst>
      <p:ext uri="{BB962C8B-B14F-4D97-AF65-F5344CB8AC3E}">
        <p14:creationId xmlns:p14="http://schemas.microsoft.com/office/powerpoint/2010/main" val="350765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63CA9-38C6-4F45-8374-44871647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Algoritmiek (2)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98A178-B30C-4DEF-8B0F-FA17F6D1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Algoritmiek houdt zich bezig met de </a:t>
            </a:r>
            <a:r>
              <a:rPr lang="nl-NL" dirty="0" err="1"/>
              <a:t>oplossings-strategieën</a:t>
            </a:r>
            <a:r>
              <a:rPr lang="nl-NL" dirty="0"/>
              <a:t> voor (standaard) problemen. (een </a:t>
            </a:r>
            <a:r>
              <a:rPr lang="nl-NL"/>
              <a:t>soort stappenplan dus)</a:t>
            </a:r>
            <a:endParaRPr lang="nl-NL" dirty="0"/>
          </a:p>
          <a:p>
            <a:r>
              <a:rPr lang="nl-NL" dirty="0"/>
              <a:t>Als je een algoritme kent of hebt bedacht voor een bepaald probleem, zou je deze vervolgens in elke willekeurige programmeertaal kunnen implementeren.</a:t>
            </a:r>
          </a:p>
          <a:p>
            <a:r>
              <a:rPr lang="nl-NL" dirty="0"/>
              <a:t>Algoritmiek is een fundamentele bouwsteen van Informatica</a:t>
            </a:r>
          </a:p>
          <a:p>
            <a:r>
              <a:rPr lang="nl-NL" dirty="0"/>
              <a:t>Algoritmes bepalen erg veel in de wereld en op slimme algoritmes rusten vaak zware patenten. (</a:t>
            </a:r>
            <a:r>
              <a:rPr lang="nl-NL" dirty="0">
                <a:hlinkClick r:id="rId2"/>
              </a:rPr>
              <a:t>artikel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799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C3F83-916C-4582-B159-F8098985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Denk-oefening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D86856-D26D-4783-9AB2-770A1E2C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Beschrijf hoe je de volgende lijst met namen op alfabetische volgorde zet:</a:t>
            </a:r>
          </a:p>
          <a:p>
            <a:pPr lvl="1"/>
            <a:r>
              <a:rPr lang="nl-NL" dirty="0"/>
              <a:t>Henk, Frits, Alfred, </a:t>
            </a:r>
            <a:r>
              <a:rPr lang="nl-NL" dirty="0" err="1"/>
              <a:t>Zacherias</a:t>
            </a:r>
            <a:r>
              <a:rPr lang="nl-NL" dirty="0"/>
              <a:t>, </a:t>
            </a:r>
            <a:r>
              <a:rPr lang="nl-NL" dirty="0" err="1"/>
              <a:t>Rufus</a:t>
            </a:r>
            <a:r>
              <a:rPr lang="nl-NL" dirty="0"/>
              <a:t>, </a:t>
            </a:r>
            <a:r>
              <a:rPr lang="nl-NL" dirty="0" err="1"/>
              <a:t>Levantius</a:t>
            </a:r>
            <a:r>
              <a:rPr lang="nl-NL" dirty="0"/>
              <a:t>, Elsje</a:t>
            </a:r>
          </a:p>
          <a:p>
            <a:r>
              <a:rPr lang="nl-NL" dirty="0"/>
              <a:t>Het precies beschrijven van de stappen die je zet om zo’n taakje op te lossen is een algoritme. </a:t>
            </a:r>
          </a:p>
          <a:p>
            <a:r>
              <a:rPr lang="nl-NL" dirty="0"/>
              <a:t>Als het voldoende gedetailleerd en systematisch beschreven is, kan het door een computer worden uitgevoerd</a:t>
            </a:r>
          </a:p>
          <a:p>
            <a:r>
              <a:rPr lang="nl-NL" dirty="0"/>
              <a:t>Er zijn erg veel sorteer-algoritmen, met verschillende voor- en nadelen en toepassingen. </a:t>
            </a:r>
            <a:r>
              <a:rPr lang="nl-NL" dirty="0">
                <a:hlinkClick r:id="rId2"/>
              </a:rPr>
              <a:t>Kijk zelf maar</a:t>
            </a:r>
            <a:r>
              <a:rPr lang="nl-NL" dirty="0"/>
              <a:t>, of </a:t>
            </a:r>
            <a:r>
              <a:rPr lang="nl-NL" dirty="0">
                <a:hlinkClick r:id="rId3"/>
              </a:rPr>
              <a:t>hier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220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A410B-D730-4D7B-B4A9-40A20DE7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algoritme beschrijven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BBD061-8E3D-4A60-8BD7-D81D1D0B7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Pseudocode (soort nep-programmeertaal)</a:t>
            </a:r>
          </a:p>
          <a:p>
            <a:r>
              <a:rPr lang="nl-NL" dirty="0"/>
              <a:t>Flowcharts: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33B2990-29F2-4A8F-A756-E8191BBF38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0" y="3053429"/>
            <a:ext cx="4250502" cy="31860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31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9F6F9-A21E-499E-B625-D6C681B1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algoritme analyseren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276282-152A-4499-84FE-1C045D05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Je kunt uitspraken doen over de efficiëntie van een algoritme:</a:t>
            </a:r>
          </a:p>
          <a:p>
            <a:pPr lvl="1"/>
            <a:r>
              <a:rPr lang="nl-NL" dirty="0"/>
              <a:t>Best Case Scenario</a:t>
            </a:r>
          </a:p>
          <a:p>
            <a:pPr lvl="1"/>
            <a:r>
              <a:rPr lang="nl-NL" dirty="0"/>
              <a:t>Worst Case Scenario</a:t>
            </a:r>
          </a:p>
          <a:p>
            <a:pPr lvl="1"/>
            <a:r>
              <a:rPr lang="nl-NL" dirty="0" err="1"/>
              <a:t>Average</a:t>
            </a:r>
            <a:r>
              <a:rPr lang="nl-NL" dirty="0"/>
              <a:t> Case Scenario</a:t>
            </a:r>
          </a:p>
          <a:p>
            <a:r>
              <a:rPr lang="nl-NL" dirty="0"/>
              <a:t>Grote-O notatie</a:t>
            </a:r>
          </a:p>
          <a:p>
            <a:pPr lvl="1"/>
            <a:r>
              <a:rPr lang="nl-NL" dirty="0"/>
              <a:t>Beschrijft complexiteit op basis van aantal elementen in de invoer. Bv.</a:t>
            </a:r>
          </a:p>
          <a:p>
            <a:pPr lvl="1"/>
            <a:r>
              <a:rPr lang="nl-NL" dirty="0"/>
              <a:t>O(N)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Linear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dirty="0">
                <a:sym typeface="Wingdings" panose="05000000000000000000" pitchFamily="2" charset="2"/>
              </a:rPr>
              <a:t>O(N</a:t>
            </a:r>
            <a:r>
              <a:rPr lang="nl-NL" baseline="30000" dirty="0">
                <a:sym typeface="Wingdings" panose="05000000000000000000" pitchFamily="2" charset="2"/>
              </a:rPr>
              <a:t>2</a:t>
            </a:r>
            <a:r>
              <a:rPr lang="nl-NL" dirty="0">
                <a:sym typeface="Wingdings" panose="05000000000000000000" pitchFamily="2" charset="2"/>
              </a:rPr>
              <a:t>)  Kwadratisch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O(Log N)  Logaritmisch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4939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C9E3164D3456439DCA6D5332C6368D" ma:contentTypeVersion="13" ma:contentTypeDescription="Een nieuw document maken." ma:contentTypeScope="" ma:versionID="473ea33360ccd45ec2b0a15695fde955">
  <xsd:schema xmlns:xsd="http://www.w3.org/2001/XMLSchema" xmlns:xs="http://www.w3.org/2001/XMLSchema" xmlns:p="http://schemas.microsoft.com/office/2006/metadata/properties" xmlns:ns3="aba118c2-46c0-4a26-b913-e83a8c53cdd2" xmlns:ns4="8f1e7f24-f6aa-4ebd-a821-703db13d5138" targetNamespace="http://schemas.microsoft.com/office/2006/metadata/properties" ma:root="true" ma:fieldsID="1b823396c7fd834fa3ff2520cf688633" ns3:_="" ns4:_="">
    <xsd:import namespace="aba118c2-46c0-4a26-b913-e83a8c53cdd2"/>
    <xsd:import namespace="8f1e7f24-f6aa-4ebd-a821-703db13d51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118c2-46c0-4a26-b913-e83a8c53cd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e7f24-f6aa-4ebd-a821-703db13d51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274B64-F674-4F52-B958-69BFBD6B18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2A4367-2EAE-4002-B872-147671B6F5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66C2E9-E055-451D-8A65-E538FE97B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a118c2-46c0-4a26-b913-e83a8c53cdd2"/>
    <ds:schemaRef ds:uri="8f1e7f24-f6aa-4ebd-a821-703db13d51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335</Words>
  <Application>Microsoft Office PowerPoint</Application>
  <PresentationFormat>Breedbeeld</PresentationFormat>
  <Paragraphs>39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Advanced Python</vt:lpstr>
      <vt:lpstr>Python vorig jaar</vt:lpstr>
      <vt:lpstr>Algoritmiek</vt:lpstr>
      <vt:lpstr>Algoritmiek (2)</vt:lpstr>
      <vt:lpstr>Denk-oefening</vt:lpstr>
      <vt:lpstr>Een algoritme beschrijven </vt:lpstr>
      <vt:lpstr>Een algoritme analyseren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Python</dc:title>
  <dc:creator>Jochum van Weert</dc:creator>
  <cp:lastModifiedBy>Jochum van Weert</cp:lastModifiedBy>
  <cp:revision>4</cp:revision>
  <dcterms:created xsi:type="dcterms:W3CDTF">2020-08-25T08:59:17Z</dcterms:created>
  <dcterms:modified xsi:type="dcterms:W3CDTF">2021-10-18T14:24:50Z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0x010100E8C9E3164D3456439DCA6D5332C6368D</vt:lpwstr>
  </property>
</Properties>
</file>