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6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16512C-D430-4F3C-863A-E199FA805F0D}" v="23" dt="2020-08-25T10:52:24.5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492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chum van Weert" userId="e812d8bf-5947-4d1b-80fd-fcb855497364" providerId="ADAL" clId="{2816512C-D430-4F3C-863A-E199FA805F0D}"/>
    <pc:docChg chg="custSel modSld">
      <pc:chgData name="Jochum van Weert" userId="e812d8bf-5947-4d1b-80fd-fcb855497364" providerId="ADAL" clId="{2816512C-D430-4F3C-863A-E199FA805F0D}" dt="2020-08-25T10:52:24.500" v="34" actId="20577"/>
      <pc:docMkLst>
        <pc:docMk/>
      </pc:docMkLst>
      <pc:sldChg chg="modSp">
        <pc:chgData name="Jochum van Weert" userId="e812d8bf-5947-4d1b-80fd-fcb855497364" providerId="ADAL" clId="{2816512C-D430-4F3C-863A-E199FA805F0D}" dt="2020-08-25T10:50:19.880" v="0" actId="20577"/>
        <pc:sldMkLst>
          <pc:docMk/>
          <pc:sldMk cId="1904004611" sldId="256"/>
        </pc:sldMkLst>
        <pc:spChg chg="mod">
          <ac:chgData name="Jochum van Weert" userId="e812d8bf-5947-4d1b-80fd-fcb855497364" providerId="ADAL" clId="{2816512C-D430-4F3C-863A-E199FA805F0D}" dt="2020-08-25T10:50:19.880" v="0" actId="20577"/>
          <ac:spMkLst>
            <pc:docMk/>
            <pc:sldMk cId="1904004611" sldId="256"/>
            <ac:spMk id="2" creationId="{00000000-0000-0000-0000-000000000000}"/>
          </ac:spMkLst>
        </pc:spChg>
      </pc:sldChg>
      <pc:sldChg chg="modSp modAnim">
        <pc:chgData name="Jochum van Weert" userId="e812d8bf-5947-4d1b-80fd-fcb855497364" providerId="ADAL" clId="{2816512C-D430-4F3C-863A-E199FA805F0D}" dt="2020-08-25T10:51:39.400" v="22" actId="20577"/>
        <pc:sldMkLst>
          <pc:docMk/>
          <pc:sldMk cId="2049997717" sldId="257"/>
        </pc:sldMkLst>
        <pc:spChg chg="mod">
          <ac:chgData name="Jochum van Weert" userId="e812d8bf-5947-4d1b-80fd-fcb855497364" providerId="ADAL" clId="{2816512C-D430-4F3C-863A-E199FA805F0D}" dt="2020-08-25T10:51:39.400" v="22" actId="20577"/>
          <ac:spMkLst>
            <pc:docMk/>
            <pc:sldMk cId="2049997717" sldId="257"/>
            <ac:spMk id="3" creationId="{00000000-0000-0000-0000-000000000000}"/>
          </ac:spMkLst>
        </pc:spChg>
      </pc:sldChg>
      <pc:sldChg chg="modSp">
        <pc:chgData name="Jochum van Weert" userId="e812d8bf-5947-4d1b-80fd-fcb855497364" providerId="ADAL" clId="{2816512C-D430-4F3C-863A-E199FA805F0D}" dt="2020-08-25T10:51:08.059" v="11" actId="5793"/>
        <pc:sldMkLst>
          <pc:docMk/>
          <pc:sldMk cId="828870899" sldId="258"/>
        </pc:sldMkLst>
        <pc:spChg chg="mod">
          <ac:chgData name="Jochum van Weert" userId="e812d8bf-5947-4d1b-80fd-fcb855497364" providerId="ADAL" clId="{2816512C-D430-4F3C-863A-E199FA805F0D}" dt="2020-08-25T10:51:08.059" v="11" actId="5793"/>
          <ac:spMkLst>
            <pc:docMk/>
            <pc:sldMk cId="828870899" sldId="258"/>
            <ac:spMk id="3" creationId="{00000000-0000-0000-0000-000000000000}"/>
          </ac:spMkLst>
        </pc:spChg>
      </pc:sldChg>
      <pc:sldChg chg="modSp">
        <pc:chgData name="Jochum van Weert" userId="e812d8bf-5947-4d1b-80fd-fcb855497364" providerId="ADAL" clId="{2816512C-D430-4F3C-863A-E199FA805F0D}" dt="2020-08-25T10:51:58.718" v="23" actId="1076"/>
        <pc:sldMkLst>
          <pc:docMk/>
          <pc:sldMk cId="2629419849" sldId="259"/>
        </pc:sldMkLst>
        <pc:picChg chg="mod">
          <ac:chgData name="Jochum van Weert" userId="e812d8bf-5947-4d1b-80fd-fcb855497364" providerId="ADAL" clId="{2816512C-D430-4F3C-863A-E199FA805F0D}" dt="2020-08-25T10:51:58.718" v="23" actId="1076"/>
          <ac:picMkLst>
            <pc:docMk/>
            <pc:sldMk cId="2629419849" sldId="259"/>
            <ac:picMk id="4" creationId="{00000000-0000-0000-0000-000000000000}"/>
          </ac:picMkLst>
        </pc:picChg>
      </pc:sldChg>
      <pc:sldChg chg="modSp">
        <pc:chgData name="Jochum van Weert" userId="e812d8bf-5947-4d1b-80fd-fcb855497364" providerId="ADAL" clId="{2816512C-D430-4F3C-863A-E199FA805F0D}" dt="2020-08-25T10:52:24.500" v="34" actId="20577"/>
        <pc:sldMkLst>
          <pc:docMk/>
          <pc:sldMk cId="2673263971" sldId="260"/>
        </pc:sldMkLst>
        <pc:spChg chg="mod">
          <ac:chgData name="Jochum van Weert" userId="e812d8bf-5947-4d1b-80fd-fcb855497364" providerId="ADAL" clId="{2816512C-D430-4F3C-863A-E199FA805F0D}" dt="2020-08-25T10:52:24.500" v="34" actId="20577"/>
          <ac:spMkLst>
            <pc:docMk/>
            <pc:sldMk cId="2673263971" sldId="260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F3C770-6393-4201-B274-448E3911DC1F}" type="datetimeFigureOut">
              <a:rPr lang="nl-NL" smtClean="0"/>
              <a:t>25-8-2020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D1FA7F-94CD-470C-AE9D-56A0E0C05ED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286343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65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7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8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6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0238" y="1122363"/>
            <a:ext cx="6593681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0238" y="3602038"/>
            <a:ext cx="6593681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01052" y="5410202"/>
            <a:ext cx="2057400" cy="365125"/>
          </a:xfrm>
        </p:spPr>
        <p:txBody>
          <a:bodyPr/>
          <a:lstStyle/>
          <a:p>
            <a:fld id="{AFDBE09C-0B0A-46F6-B730-D20A7680A9C6}" type="datetime1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0237" y="5410202"/>
            <a:ext cx="384366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5603" y="5410200"/>
            <a:ext cx="578317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048790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304665"/>
            <a:ext cx="7434266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606426"/>
            <a:ext cx="7434266" cy="3299778"/>
          </a:xfrm>
          <a:prstGeom prst="round2DiagRect">
            <a:avLst>
              <a:gd name="adj1" fmla="val 5101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5124020"/>
            <a:ext cx="7433144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BE09C-0B0A-46F6-B730-D20A7680A9C6}" type="datetime1">
              <a:rPr lang="en-US" smtClean="0"/>
              <a:t>8/25/2020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772545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609600"/>
            <a:ext cx="7429466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419600"/>
            <a:ext cx="7428344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BE09C-0B0A-46F6-B730-D20A7680A9C6}" type="datetime1">
              <a:rPr lang="en-US" smtClean="0"/>
              <a:t>8/25/2020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616993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309919"/>
            <a:ext cx="74295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BE09C-0B0A-46F6-B730-D20A7680A9C6}" type="datetime1">
              <a:rPr lang="en-US" smtClean="0"/>
              <a:t>8/25/2020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696579" y="71845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817473" y="276497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73069086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2134042"/>
            <a:ext cx="74295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4657655"/>
            <a:ext cx="7428379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BE09C-0B0A-46F6-B730-D20A7680A9C6}" type="datetime1">
              <a:rPr lang="en-US" smtClean="0"/>
              <a:t>8/25/2020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578649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609600"/>
            <a:ext cx="7429499" cy="190500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674463"/>
            <a:ext cx="2397674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56059" y="3360263"/>
            <a:ext cx="2396432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677635"/>
            <a:ext cx="238828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6075" y="3363435"/>
            <a:ext cx="238895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674463"/>
            <a:ext cx="239622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3360263"/>
            <a:ext cx="2396226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BE09C-0B0A-46F6-B730-D20A7680A9C6}" type="datetime1">
              <a:rPr lang="en-US" smtClean="0"/>
              <a:t>8/25/2020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884590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Afbeelding-k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609600"/>
            <a:ext cx="7429499" cy="190500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4404596"/>
            <a:ext cx="239643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666998"/>
            <a:ext cx="239643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4980859"/>
            <a:ext cx="239643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4404596"/>
            <a:ext cx="24003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666998"/>
            <a:ext cx="2399205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4980857"/>
            <a:ext cx="24003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4404595"/>
            <a:ext cx="2393056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666998"/>
            <a:ext cx="2396227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4980855"/>
            <a:ext cx="2396226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BE09C-0B0A-46F6-B730-D20A7680A9C6}" type="datetime1">
              <a:rPr lang="en-US" smtClean="0"/>
              <a:t>8/25/2020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69088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BE09C-0B0A-46F6-B730-D20A7680A9C6}" type="datetime1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19210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609600"/>
            <a:ext cx="1503758" cy="5181601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609600"/>
            <a:ext cx="5811443" cy="5181601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BE09C-0B0A-46F6-B730-D20A7680A9C6}" type="datetime1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780035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856060" y="2249487"/>
            <a:ext cx="7429499" cy="3541714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9" name="Date Placeholder 3"/>
          <p:cNvSpPr>
            <a:spLocks noGrp="1"/>
          </p:cNvSpPr>
          <p:nvPr>
            <p:ph type="dt" sz="half" idx="10"/>
          </p:nvPr>
        </p:nvSpPr>
        <p:spPr>
          <a:xfrm>
            <a:off x="5592691" y="5883277"/>
            <a:ext cx="2057400" cy="365125"/>
          </a:xfrm>
        </p:spPr>
        <p:txBody>
          <a:bodyPr/>
          <a:lstStyle/>
          <a:p>
            <a:fld id="{AFDBE09C-0B0A-46F6-B730-D20A7680A9C6}" type="datetime1">
              <a:rPr lang="en-US" smtClean="0"/>
              <a:t>8/25/2020</a:t>
            </a:fld>
            <a:endParaRPr lang="en-US"/>
          </a:p>
        </p:txBody>
      </p:sp>
      <p:sp>
        <p:nvSpPr>
          <p:cNvPr id="5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56059" y="5883276"/>
            <a:ext cx="467948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07241" y="5883275"/>
            <a:ext cx="578317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761331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419227"/>
            <a:ext cx="74295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4424362"/>
            <a:ext cx="74295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BE09C-0B0A-46F6-B730-D20A7680A9C6}" type="datetime1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957548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2249486"/>
            <a:ext cx="3658792" cy="3541714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2249486"/>
            <a:ext cx="3656408" cy="3541714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BE09C-0B0A-46F6-B730-D20A7680A9C6}" type="datetime1">
              <a:rPr lang="en-US" smtClean="0"/>
              <a:t>8/25/2020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374218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619127"/>
            <a:ext cx="7429500" cy="1477961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8902" y="2249486"/>
            <a:ext cx="3435949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3073398"/>
            <a:ext cx="3658793" cy="2717801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1992" y="2249485"/>
            <a:ext cx="3433565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3073398"/>
            <a:ext cx="3656408" cy="2717801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BE09C-0B0A-46F6-B730-D20A7680A9C6}" type="datetime1">
              <a:rPr lang="en-US" smtClean="0"/>
              <a:t>8/25/2020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296912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BE09C-0B0A-46F6-B730-D20A7680A9C6}" type="datetime1">
              <a:rPr lang="en-US" smtClean="0"/>
              <a:t>8/25/2020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964506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BE09C-0B0A-46F6-B730-D20A7680A9C6}" type="datetime1">
              <a:rPr lang="en-US" smtClean="0"/>
              <a:t>8/25/2020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378268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609601"/>
            <a:ext cx="2892028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592666"/>
            <a:ext cx="4418407" cy="5198534"/>
          </a:xfrm>
        </p:spPr>
        <p:txBody>
          <a:bodyPr anchor="ctr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2249486"/>
            <a:ext cx="2892028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BE09C-0B0A-46F6-B730-D20A7680A9C6}" type="datetime1">
              <a:rPr lang="en-US" smtClean="0"/>
              <a:t>8/25/2020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608946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1" y="609600"/>
            <a:ext cx="3753962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32866" y="609600"/>
            <a:ext cx="3452693" cy="5181602"/>
          </a:xfrm>
          <a:prstGeom prst="round2DiagRect">
            <a:avLst>
              <a:gd name="adj1" fmla="val 6074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/>
            </a:lvl1pPr>
          </a:lstStyle>
          <a:p>
            <a:pPr marL="0" lvl="0" indent="0">
              <a:buNone/>
            </a:pPr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9" y="2249486"/>
            <a:ext cx="3753964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BE09C-0B0A-46F6-B730-D20A7680A9C6}" type="datetime1">
              <a:rPr lang="en-US" smtClean="0"/>
              <a:t>8/25/2020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588709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9041774" cy="6858001"/>
            <a:chOff x="-14288" y="0"/>
            <a:chExt cx="9041774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8352798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2249487"/>
            <a:ext cx="74294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DBE09C-0B0A-46F6-B730-D20A7680A9C6}" type="datetime1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8329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  <p:sldLayoutId id="2147483785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Advanced Python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nl-NL" sz="2800" dirty="0"/>
              <a:t>Object georiënteerd programmeren</a:t>
            </a:r>
          </a:p>
        </p:txBody>
      </p:sp>
    </p:spTree>
    <p:extLst>
      <p:ext uri="{BB962C8B-B14F-4D97-AF65-F5344CB8AC3E}">
        <p14:creationId xmlns:p14="http://schemas.microsoft.com/office/powerpoint/2010/main" val="1904004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Tot nu toe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6060" y="1658142"/>
            <a:ext cx="7754540" cy="4581339"/>
          </a:xfrm>
        </p:spPr>
        <p:txBody>
          <a:bodyPr>
            <a:noAutofit/>
          </a:bodyPr>
          <a:lstStyle/>
          <a:p>
            <a:r>
              <a:rPr lang="nl-NL" dirty="0"/>
              <a:t>Zogenaamd “Imperatief programmeren”</a:t>
            </a:r>
          </a:p>
          <a:p>
            <a:pPr lvl="1"/>
            <a:r>
              <a:rPr lang="nl-NL" sz="1800" dirty="0"/>
              <a:t>Programmeren “in volgorde”</a:t>
            </a:r>
          </a:p>
          <a:p>
            <a:pPr lvl="1"/>
            <a:r>
              <a:rPr lang="nl-NL" sz="1800" dirty="0"/>
              <a:t>Prima om basis te leren</a:t>
            </a:r>
          </a:p>
          <a:p>
            <a:pPr lvl="1"/>
            <a:r>
              <a:rPr lang="nl-NL" sz="1800" dirty="0"/>
              <a:t>Bij grote programma’s risico:</a:t>
            </a:r>
          </a:p>
          <a:p>
            <a:pPr lvl="2"/>
            <a:r>
              <a:rPr lang="nl-NL" sz="1600" dirty="0"/>
              <a:t>Onoverzichtelijke code</a:t>
            </a:r>
          </a:p>
          <a:p>
            <a:pPr lvl="2"/>
            <a:r>
              <a:rPr lang="nl-NL" sz="1600" dirty="0"/>
              <a:t>Risico op herhaling van code -&gt; lastig onderhouden</a:t>
            </a:r>
          </a:p>
          <a:p>
            <a:pPr lvl="2"/>
            <a:r>
              <a:rPr lang="nl-NL" sz="1600" dirty="0"/>
              <a:t>Lastig samen werken aan code</a:t>
            </a:r>
            <a:br>
              <a:rPr lang="nl-NL" sz="1600" dirty="0"/>
            </a:br>
            <a:endParaRPr lang="nl-NL" sz="1600" dirty="0"/>
          </a:p>
          <a:p>
            <a:r>
              <a:rPr lang="nl-NL" dirty="0"/>
              <a:t>Nieuw “Paradigma” (manier van denken): </a:t>
            </a:r>
            <a:br>
              <a:rPr lang="nl-NL" dirty="0"/>
            </a:br>
            <a:r>
              <a:rPr lang="nl-NL" dirty="0"/>
              <a:t>  </a:t>
            </a:r>
            <a:r>
              <a:rPr lang="nl-NL" u="sng" dirty="0"/>
              <a:t>Object georiënteerd programmeren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997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8610600" cy="1143000"/>
          </a:xfrm>
        </p:spPr>
        <p:txBody>
          <a:bodyPr>
            <a:normAutofit/>
          </a:bodyPr>
          <a:lstStyle/>
          <a:p>
            <a:r>
              <a:rPr lang="nl-NL" sz="2800" dirty="0"/>
              <a:t>Waarom OOP (Object </a:t>
            </a:r>
            <a:r>
              <a:rPr lang="nl-NL" sz="2800" dirty="0" err="1"/>
              <a:t>Oriented</a:t>
            </a:r>
            <a:r>
              <a:rPr lang="nl-NL" sz="2800" dirty="0"/>
              <a:t> Programming)?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Deelt code in </a:t>
            </a:r>
            <a:r>
              <a:rPr lang="nl-NL" dirty="0" err="1"/>
              <a:t>in</a:t>
            </a:r>
            <a:r>
              <a:rPr lang="nl-NL" dirty="0"/>
              <a:t> logische blokken</a:t>
            </a:r>
          </a:p>
          <a:p>
            <a:pPr lvl="1"/>
            <a:r>
              <a:rPr lang="nl-NL" dirty="0"/>
              <a:t>Voorkomt herhaling van code </a:t>
            </a:r>
            <a:r>
              <a:rPr lang="nl-NL" dirty="0">
                <a:sym typeface="Wingdings" panose="05000000000000000000" pitchFamily="2" charset="2"/>
              </a:rPr>
              <a:t></a:t>
            </a:r>
            <a:br>
              <a:rPr lang="nl-NL" dirty="0"/>
            </a:br>
            <a:r>
              <a:rPr lang="nl-NL" dirty="0"/>
              <a:t>  makkelijker onderhoud en minder fouten</a:t>
            </a:r>
          </a:p>
          <a:p>
            <a:pPr lvl="1"/>
            <a:r>
              <a:rPr lang="nl-NL" dirty="0"/>
              <a:t>Blokken kunnen worden gebruikt in meerdere programma’s</a:t>
            </a:r>
          </a:p>
          <a:p>
            <a:pPr lvl="1"/>
            <a:r>
              <a:rPr lang="nl-NL" dirty="0"/>
              <a:t>Denken in Objecten is eigenlijk heel natuurlijk. De echte wereld zit er vol mee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870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OOP = koekjes bakken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0" y="1905000"/>
            <a:ext cx="4114800" cy="4267200"/>
          </a:xfrm>
        </p:spPr>
        <p:txBody>
          <a:bodyPr/>
          <a:lstStyle/>
          <a:p>
            <a:r>
              <a:rPr lang="nl-NL" dirty="0"/>
              <a:t>Maak 1 mal die het koekje beschrijft</a:t>
            </a:r>
          </a:p>
          <a:p>
            <a:endParaRPr lang="nl-NL" dirty="0"/>
          </a:p>
          <a:p>
            <a:r>
              <a:rPr lang="nl-NL" dirty="0"/>
              <a:t>Maak zoveel koekjes als je wilt met de mal</a:t>
            </a:r>
          </a:p>
          <a:p>
            <a:endParaRPr lang="nl-NL" dirty="0"/>
          </a:p>
          <a:p>
            <a:r>
              <a:rPr lang="nl-NL" dirty="0"/>
              <a:t>YUM! Koekjes!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4" name="Picture 3" descr="http://www.freerecipes.org/wp-content/uploads/2010/12/gingerbread_men_cookiesashx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819" y="1752600"/>
            <a:ext cx="3962400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9419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Terminologie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6060" y="1774825"/>
            <a:ext cx="7678340" cy="4702175"/>
          </a:xfrm>
        </p:spPr>
        <p:txBody>
          <a:bodyPr>
            <a:normAutofit fontScale="92500" lnSpcReduction="20000"/>
          </a:bodyPr>
          <a:lstStyle/>
          <a:p>
            <a:r>
              <a:rPr lang="nl-NL" b="1" dirty="0"/>
              <a:t>Class </a:t>
            </a:r>
            <a:r>
              <a:rPr lang="nl-NL" dirty="0"/>
              <a:t>(de mal)</a:t>
            </a:r>
          </a:p>
          <a:p>
            <a:pPr lvl="1"/>
            <a:r>
              <a:rPr lang="nl-NL" dirty="0"/>
              <a:t>Dit is een blok code die bestaat uit</a:t>
            </a:r>
          </a:p>
          <a:p>
            <a:pPr lvl="2"/>
            <a:r>
              <a:rPr lang="nl-NL" dirty="0"/>
              <a:t>Variabelen</a:t>
            </a:r>
          </a:p>
          <a:p>
            <a:pPr lvl="2"/>
            <a:r>
              <a:rPr lang="nl-NL" dirty="0"/>
              <a:t>Methoden (dit zijn gewoon functies)</a:t>
            </a:r>
          </a:p>
          <a:p>
            <a:pPr lvl="1"/>
            <a:r>
              <a:rPr lang="nl-NL" dirty="0"/>
              <a:t>Variabelen beschrijven de eigenschappen van het object </a:t>
            </a:r>
            <a:br>
              <a:rPr lang="nl-NL" dirty="0"/>
            </a:br>
            <a:r>
              <a:rPr lang="nl-NL" dirty="0"/>
              <a:t>(wat “weet het object”)</a:t>
            </a:r>
          </a:p>
          <a:p>
            <a:pPr lvl="1"/>
            <a:r>
              <a:rPr lang="nl-NL" dirty="0"/>
              <a:t>Methoden beschrijven de dingen die je met het object kunt </a:t>
            </a:r>
            <a:r>
              <a:rPr lang="nl-NL"/>
              <a:t>doen </a:t>
            </a:r>
            <a:br>
              <a:rPr lang="nl-NL"/>
            </a:br>
            <a:r>
              <a:rPr lang="nl-NL"/>
              <a:t>(</a:t>
            </a:r>
            <a:r>
              <a:rPr lang="nl-NL" dirty="0"/>
              <a:t>wat “kan het object?”)</a:t>
            </a:r>
          </a:p>
          <a:p>
            <a:endParaRPr lang="nl-NL" dirty="0"/>
          </a:p>
          <a:p>
            <a:r>
              <a:rPr lang="nl-NL" b="1" dirty="0"/>
              <a:t>Object / </a:t>
            </a:r>
            <a:r>
              <a:rPr lang="nl-NL" b="1" dirty="0" err="1"/>
              <a:t>Instance</a:t>
            </a:r>
            <a:r>
              <a:rPr lang="nl-NL" dirty="0"/>
              <a:t> (een koekje)</a:t>
            </a:r>
          </a:p>
          <a:p>
            <a:pPr lvl="1"/>
            <a:r>
              <a:rPr lang="nl-NL" dirty="0"/>
              <a:t>Een specifieke “uitvoering” van een klasse</a:t>
            </a:r>
          </a:p>
          <a:p>
            <a:pPr lvl="1"/>
            <a:r>
              <a:rPr lang="nl-NL" dirty="0"/>
              <a:t>Van een klasse kun je meerdere instanties maken</a:t>
            </a:r>
          </a:p>
          <a:p>
            <a:pPr lvl="1"/>
            <a:r>
              <a:rPr lang="nl-NL" dirty="0"/>
              <a:t>Elke instantie heeft zijn eigen versie van de variabelen</a:t>
            </a:r>
          </a:p>
          <a:p>
            <a:pPr marL="594360" lvl="2" indent="0">
              <a:buNone/>
            </a:pPr>
            <a:endParaRPr lang="nl-NL" dirty="0"/>
          </a:p>
          <a:p>
            <a:pPr marL="594360" lvl="2" indent="0">
              <a:buNone/>
            </a:pP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263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Tijd voor een voorbeeld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1028" name="Picture 4" descr="https://upload.wikimedia.org/wikipedia/commons/thumb/c/c3/Python-logo-notext.svg/1024px-Python-logo-notext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2209800"/>
            <a:ext cx="3124200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08222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88</TotalTime>
  <Words>227</Words>
  <Application>Microsoft Office PowerPoint</Application>
  <PresentationFormat>Diavoorstelling (4:3)</PresentationFormat>
  <Paragraphs>40</Paragraphs>
  <Slides>6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6</vt:i4>
      </vt:variant>
    </vt:vector>
  </HeadingPairs>
  <TitlesOfParts>
    <vt:vector size="10" baseType="lpstr">
      <vt:lpstr>Arial</vt:lpstr>
      <vt:lpstr>Calibri</vt:lpstr>
      <vt:lpstr>Tw Cen MT</vt:lpstr>
      <vt:lpstr>Circuit</vt:lpstr>
      <vt:lpstr>Advanced Python 2</vt:lpstr>
      <vt:lpstr>Tot nu toe</vt:lpstr>
      <vt:lpstr>Waarom OOP (Object Oriented Programming)?</vt:lpstr>
      <vt:lpstr>OOP = koekjes bakken</vt:lpstr>
      <vt:lpstr>Terminologie</vt:lpstr>
      <vt:lpstr>Tijd voor een voorbeeld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Python 1</dc:title>
  <dc:creator>Jochum</dc:creator>
  <cp:lastModifiedBy>Jochum van Weert</cp:lastModifiedBy>
  <cp:revision>6</cp:revision>
  <dcterms:created xsi:type="dcterms:W3CDTF">2006-08-16T00:00:00Z</dcterms:created>
  <dcterms:modified xsi:type="dcterms:W3CDTF">2020-08-25T10:52:29Z</dcterms:modified>
</cp:coreProperties>
</file>