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3DD3C-362A-4680-B8A1-CA35467672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C0110C-6452-4166-9FB5-B4792BE01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957317-C74A-4844-872B-D75B0B6E3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14192-171B-4F0F-8342-4D05A12E6316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7A694B-5155-4B59-BCF9-AF91E7E8A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201E21-7119-4F15-B15D-0D8D76030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2F3CD-7DDA-45BF-89C6-98974D524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009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08E11-3155-42C4-BB98-62F635A1D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69D2F8-0F54-4B77-AAF8-271D09F043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36BDAF-30EF-466E-BDF5-C0F0F560C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14192-171B-4F0F-8342-4D05A12E6316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BC6136-247F-43BD-B3D5-ABB28B1CB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C138A5-F3A3-4895-B9B2-E62248CC6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2F3CD-7DDA-45BF-89C6-98974D524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299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55B2D8-DEA9-4D42-B7A7-E36881511E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720E5D-B182-4EF3-822F-4269D6B3E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9F2632-A174-4656-8F40-02025FE37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14192-171B-4F0F-8342-4D05A12E6316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23ACF2-C1E4-4DE3-9C21-BBBB7B350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F91C1E-451E-4E5D-81B0-8C9FF7CD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2F3CD-7DDA-45BF-89C6-98974D524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67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62E74-505F-4FAC-A8D0-436F7BAF4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42531B-23CD-41AF-86AC-13BB7EF36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D950E5-B2C3-46D9-ABFD-AEC9E5A0D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14192-171B-4F0F-8342-4D05A12E6316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8EECBE-0D23-4694-A066-B6E9D8D2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A39F62-231D-4BB6-A273-768290659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2F3CD-7DDA-45BF-89C6-98974D524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86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36799-C2C8-466D-B472-6F27615C4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CCD027-72BE-4D8E-B874-E35ADC7F3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BED4C9-6616-4F48-B461-BBAB10DD9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14192-171B-4F0F-8342-4D05A12E6316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DF6E30-3E2A-48D0-8F85-107C5F63E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FF30EA-7B2E-4FD4-B71A-85BEEAE55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2F3CD-7DDA-45BF-89C6-98974D524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70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8FE924-1D23-402C-9AC6-463E570C0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CBBEB2-0632-4289-A92D-4F82056C9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C83AF4-7238-42CF-AD28-EEDD583E0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ABA05A-7339-4640-8958-759E0F4E6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14192-171B-4F0F-8342-4D05A12E6316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A9659A-7C9F-448B-94BE-5B5097346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0CA685-64E8-49B4-8FBD-5748FE337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2F3CD-7DDA-45BF-89C6-98974D524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386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3B81FE-826B-4F89-AB58-B14BF49EE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82BCD6-87B6-47F6-82AB-53A52A893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CEC30F-CE3C-40CF-AEC3-019DF8932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2D2320-5C38-430B-B430-A2E58EE16C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E216ED-CBFC-4EA5-8424-B280A53230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DD8A0A-D19A-4C6D-B3D3-7A9279743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14192-171B-4F0F-8342-4D05A12E6316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0BA1235-22E8-40C7-84B6-E9C0C01FB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62C6D9-5D03-41CE-AA47-B7D6F86D7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2F3CD-7DDA-45BF-89C6-98974D524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718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ECCF7-9655-4411-A2F3-9E5D20438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07CF78-59B5-45EB-9242-60573267E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14192-171B-4F0F-8342-4D05A12E6316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93D710-DC10-4B8D-9AC1-F43DF4B33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0430C3-7B35-47C0-8E4F-EBFA9340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2F3CD-7DDA-45BF-89C6-98974D524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159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8DECB9-A81A-445D-8631-68D2907C2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14192-171B-4F0F-8342-4D05A12E6316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FA9049-A15E-47D8-983B-A501A279E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5C36E0-4A3D-4F32-A9FE-E7FE1119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2F3CD-7DDA-45BF-89C6-98974D524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80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E05FF-0289-49B2-AA29-BB568930D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69D3F7-E5FA-49E4-9584-6D3C97645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FF153B-4908-4FE3-B854-CF8F79087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E12D93-EE89-4466-A61E-4303F78BA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14192-171B-4F0F-8342-4D05A12E6316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A84862-DAD6-4CB4-8DD3-CB2AA2F54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36CAB7-0E61-4330-9DD5-743C38A43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2F3CD-7DDA-45BF-89C6-98974D524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415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FE2720-9BC2-4302-B486-3E95C7FF7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92B3EE-F930-4382-9B91-F377D3392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B384C7-B604-49F4-B3E2-292CF47FA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C5D4AD-D626-40BD-85A9-FFAE3A30B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14192-171B-4F0F-8342-4D05A12E6316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667B91-02D4-4506-AB93-03A76EFB3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3E453F-AD3A-493B-BBB7-C2770F1FA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2F3CD-7DDA-45BF-89C6-98974D524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885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B01195-5D8F-4887-85A4-C2C52ECA6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6ADD8D-6DD1-4BC4-A1E7-66CA7E8E3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E2A923-791F-4760-9143-D271AB665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14192-171B-4F0F-8342-4D05A12E6316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BF19B7-EE0D-4127-809F-6A3C3AAC48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B600C3-F2AE-4726-A574-8F53BB6B1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2F3CD-7DDA-45BF-89C6-98974D524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25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B6FF808E-CCCD-4020-AF78-01F75BCE0661}"/>
              </a:ext>
            </a:extLst>
          </p:cNvPr>
          <p:cNvSpPr/>
          <p:nvPr/>
        </p:nvSpPr>
        <p:spPr>
          <a:xfrm>
            <a:off x="914398" y="5555350"/>
            <a:ext cx="9930060" cy="876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04B7021-5D16-4D06-BEE7-B61706455A40}"/>
              </a:ext>
            </a:extLst>
          </p:cNvPr>
          <p:cNvSpPr/>
          <p:nvPr/>
        </p:nvSpPr>
        <p:spPr>
          <a:xfrm>
            <a:off x="8053134" y="900363"/>
            <a:ext cx="2791325" cy="39924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2CD565-2DAA-492B-8A88-1E11C1AB5434}"/>
              </a:ext>
            </a:extLst>
          </p:cNvPr>
          <p:cNvSpPr/>
          <p:nvPr/>
        </p:nvSpPr>
        <p:spPr>
          <a:xfrm>
            <a:off x="4307304" y="707857"/>
            <a:ext cx="2791325" cy="33668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D8A4C67-85C1-4822-B9C1-8CC30E118A27}"/>
              </a:ext>
            </a:extLst>
          </p:cNvPr>
          <p:cNvSpPr/>
          <p:nvPr/>
        </p:nvSpPr>
        <p:spPr>
          <a:xfrm>
            <a:off x="4555958" y="914400"/>
            <a:ext cx="2294021" cy="6256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B3001C-8C6E-41DD-8820-3F837A77FDC4}"/>
              </a:ext>
            </a:extLst>
          </p:cNvPr>
          <p:cNvSpPr/>
          <p:nvPr/>
        </p:nvSpPr>
        <p:spPr>
          <a:xfrm>
            <a:off x="4555957" y="1965158"/>
            <a:ext cx="2294021" cy="6256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MSF Core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14D84F9-A8FD-443B-9565-D12AEC91B3D6}"/>
              </a:ext>
            </a:extLst>
          </p:cNvPr>
          <p:cNvSpPr/>
          <p:nvPr/>
        </p:nvSpPr>
        <p:spPr>
          <a:xfrm>
            <a:off x="4555957" y="3116179"/>
            <a:ext cx="2294021" cy="6256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MSF Base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B7BF94-4A6A-4A1A-97B6-5A14C95F0B00}"/>
              </a:ext>
            </a:extLst>
          </p:cNvPr>
          <p:cNvSpPr/>
          <p:nvPr/>
        </p:nvSpPr>
        <p:spPr>
          <a:xfrm>
            <a:off x="4307304" y="76200"/>
            <a:ext cx="2791325" cy="62564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Libraries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975F8C-6C93-470E-ADC8-E99BE03B5084}"/>
              </a:ext>
            </a:extLst>
          </p:cNvPr>
          <p:cNvSpPr/>
          <p:nvPr/>
        </p:nvSpPr>
        <p:spPr>
          <a:xfrm>
            <a:off x="8053133" y="274721"/>
            <a:ext cx="2791325" cy="62564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Interfaces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E0F6906-02A5-4779-BA0C-076606AD02E5}"/>
              </a:ext>
            </a:extLst>
          </p:cNvPr>
          <p:cNvSpPr/>
          <p:nvPr/>
        </p:nvSpPr>
        <p:spPr>
          <a:xfrm>
            <a:off x="4307303" y="4575007"/>
            <a:ext cx="2791325" cy="62564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Modules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D111FB3-B8E3-485C-9538-A0716B4058D7}"/>
              </a:ext>
            </a:extLst>
          </p:cNvPr>
          <p:cNvSpPr/>
          <p:nvPr/>
        </p:nvSpPr>
        <p:spPr>
          <a:xfrm>
            <a:off x="942473" y="932833"/>
            <a:ext cx="2438401" cy="62564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Tools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76442A4-659F-4968-A050-DF9D62A64FE6}"/>
              </a:ext>
            </a:extLst>
          </p:cNvPr>
          <p:cNvSpPr/>
          <p:nvPr/>
        </p:nvSpPr>
        <p:spPr>
          <a:xfrm>
            <a:off x="970544" y="3116179"/>
            <a:ext cx="2438401" cy="62564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Plugins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5D42ED1-D724-4C3E-A162-E2576DCA0653}"/>
              </a:ext>
            </a:extLst>
          </p:cNvPr>
          <p:cNvSpPr/>
          <p:nvPr/>
        </p:nvSpPr>
        <p:spPr>
          <a:xfrm>
            <a:off x="8301787" y="1227221"/>
            <a:ext cx="2294021" cy="6256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Console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8507306-8C4E-481E-A7B7-85F354C28833}"/>
              </a:ext>
            </a:extLst>
          </p:cNvPr>
          <p:cNvSpPr/>
          <p:nvPr/>
        </p:nvSpPr>
        <p:spPr>
          <a:xfrm>
            <a:off x="8301787" y="2078454"/>
            <a:ext cx="2294021" cy="6256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0868E17-3178-4872-992B-180FF6E5CF6B}"/>
              </a:ext>
            </a:extLst>
          </p:cNvPr>
          <p:cNvSpPr/>
          <p:nvPr/>
        </p:nvSpPr>
        <p:spPr>
          <a:xfrm>
            <a:off x="8301787" y="2929687"/>
            <a:ext cx="2294021" cy="6256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Web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0AF371-1B86-4149-9D97-F0A731F6714C}"/>
              </a:ext>
            </a:extLst>
          </p:cNvPr>
          <p:cNvSpPr/>
          <p:nvPr/>
        </p:nvSpPr>
        <p:spPr>
          <a:xfrm>
            <a:off x="8301787" y="3780920"/>
            <a:ext cx="2294021" cy="6256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GUI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85D4224-87E2-4B88-919E-6DE75233BDCF}"/>
              </a:ext>
            </a:extLst>
          </p:cNvPr>
          <p:cNvSpPr/>
          <p:nvPr/>
        </p:nvSpPr>
        <p:spPr>
          <a:xfrm>
            <a:off x="1451810" y="5678905"/>
            <a:ext cx="1596190" cy="6256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Payloads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5EDEDE2-7B34-45CF-AE42-75E561D4E894}"/>
              </a:ext>
            </a:extLst>
          </p:cNvPr>
          <p:cNvSpPr/>
          <p:nvPr/>
        </p:nvSpPr>
        <p:spPr>
          <a:xfrm>
            <a:off x="3272589" y="5660857"/>
            <a:ext cx="1596190" cy="6256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Exploits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6FD1131-3C3D-4330-9BCF-C784A21101E9}"/>
              </a:ext>
            </a:extLst>
          </p:cNvPr>
          <p:cNvSpPr/>
          <p:nvPr/>
        </p:nvSpPr>
        <p:spPr>
          <a:xfrm>
            <a:off x="5093368" y="5646821"/>
            <a:ext cx="1596190" cy="6256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Encoders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F5A037B-4E2A-4236-820F-6B41A6A0280A}"/>
              </a:ext>
            </a:extLst>
          </p:cNvPr>
          <p:cNvSpPr/>
          <p:nvPr/>
        </p:nvSpPr>
        <p:spPr>
          <a:xfrm>
            <a:off x="6914147" y="5646821"/>
            <a:ext cx="1596190" cy="6256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Nops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B4FF383-526F-4097-9FC3-ECDB9753AC46}"/>
              </a:ext>
            </a:extLst>
          </p:cNvPr>
          <p:cNvSpPr/>
          <p:nvPr/>
        </p:nvSpPr>
        <p:spPr>
          <a:xfrm>
            <a:off x="8734926" y="5646821"/>
            <a:ext cx="1596190" cy="6256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Aux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B78A564-9BA1-4287-B30A-2A3D516D8A03}"/>
              </a:ext>
            </a:extLst>
          </p:cNvPr>
          <p:cNvCxnSpPr>
            <a:stCxn id="11" idx="3"/>
            <a:endCxn id="4" idx="1"/>
          </p:cNvCxnSpPr>
          <p:nvPr/>
        </p:nvCxnSpPr>
        <p:spPr>
          <a:xfrm flipV="1">
            <a:off x="3380874" y="1227221"/>
            <a:ext cx="1175084" cy="184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930A37D-96E1-4B04-85F0-0CBB839252DA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>
            <a:off x="3408945" y="3429000"/>
            <a:ext cx="11470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12E28EA9-8E48-4553-84A0-7E69ACDFAD90}"/>
              </a:ext>
            </a:extLst>
          </p:cNvPr>
          <p:cNvCxnSpPr>
            <a:stCxn id="9" idx="1"/>
            <a:endCxn id="6" idx="3"/>
          </p:cNvCxnSpPr>
          <p:nvPr/>
        </p:nvCxnSpPr>
        <p:spPr>
          <a:xfrm rot="10800000" flipV="1">
            <a:off x="6849979" y="587542"/>
            <a:ext cx="1203155" cy="2841458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7DEA5FA-A425-44A0-A0F4-D70DCB177D34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5702965" y="1558475"/>
            <a:ext cx="3" cy="4066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BE4937C-0D1D-4B5F-8D67-4BF4C915175F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5702966" y="2590801"/>
            <a:ext cx="2" cy="5253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D333139-E7D9-4687-AD6D-0FB1C7C9F3AF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5691430" y="3720457"/>
            <a:ext cx="11536" cy="8545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DFC0B84-8808-4717-BD16-B35358B10D06}"/>
              </a:ext>
            </a:extLst>
          </p:cNvPr>
          <p:cNvCxnSpPr>
            <a:cxnSpLocks/>
          </p:cNvCxnSpPr>
          <p:nvPr/>
        </p:nvCxnSpPr>
        <p:spPr>
          <a:xfrm flipH="1" flipV="1">
            <a:off x="5691430" y="5207283"/>
            <a:ext cx="11535" cy="4395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788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19</Words>
  <Application>Microsoft Office PowerPoint</Application>
  <PresentationFormat>와이드스크린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범수 고</dc:creator>
  <cp:lastModifiedBy>범수 고</cp:lastModifiedBy>
  <cp:revision>7</cp:revision>
  <dcterms:created xsi:type="dcterms:W3CDTF">2020-06-29T06:30:56Z</dcterms:created>
  <dcterms:modified xsi:type="dcterms:W3CDTF">2020-06-29T10:39:02Z</dcterms:modified>
</cp:coreProperties>
</file>