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Proxima Nova"/>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 name="Google Shape;7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US" sz="1000"/>
              <a:t>Your goal should be to create good analysis and documentation of your project and process so others can visit the GitHub Organization and be inspired.</a:t>
            </a:r>
            <a:endParaRPr sz="1000"/>
          </a:p>
        </p:txBody>
      </p:sp>
      <p:sp>
        <p:nvSpPr>
          <p:cNvPr id="72" name="Google Shape;7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4cdc45003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g54cdc45003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accent1"/>
              </a:buClr>
              <a:buSzPts val="6000"/>
              <a:buFont typeface="Proxima Nova"/>
              <a:buNone/>
              <a:defRPr b="1" i="0" sz="6000">
                <a:solidFill>
                  <a:schemeClr val="accen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b="0" i="0" sz="2400">
                <a:latin typeface="Proxima Nova"/>
                <a:ea typeface="Proxima Nova"/>
                <a:cs typeface="Proxima Nova"/>
                <a:sym typeface="Proxima Nova"/>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7" name="Google Shape;17;p2"/>
          <p:cNvPicPr preferRelativeResize="0"/>
          <p:nvPr/>
        </p:nvPicPr>
        <p:blipFill rotWithShape="1">
          <a:blip r:embed="rId2">
            <a:alphaModFix/>
          </a:blip>
          <a:srcRect b="0" l="2571" r="0" t="12477"/>
          <a:stretch/>
        </p:blipFill>
        <p:spPr>
          <a:xfrm>
            <a:off x="0" y="0"/>
            <a:ext cx="7697738" cy="2250483"/>
          </a:xfrm>
          <a:prstGeom prst="rect">
            <a:avLst/>
          </a:prstGeom>
          <a:noFill/>
          <a:ln>
            <a:noFill/>
          </a:ln>
        </p:spPr>
      </p:pic>
      <p:pic>
        <p:nvPicPr>
          <p:cNvPr id="18" name="Google Shape;18;p2"/>
          <p:cNvPicPr preferRelativeResize="0"/>
          <p:nvPr/>
        </p:nvPicPr>
        <p:blipFill rotWithShape="1">
          <a:blip r:embed="rId3">
            <a:alphaModFix/>
          </a:blip>
          <a:srcRect b="0" l="0" r="0" t="0"/>
          <a:stretch/>
        </p:blipFill>
        <p:spPr>
          <a:xfrm>
            <a:off x="9067800" y="5996357"/>
            <a:ext cx="2743200" cy="60670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3" name="Shape 63"/>
        <p:cNvGrpSpPr/>
        <p:nvPr/>
      </p:nvGrpSpPr>
      <p:grpSpPr>
        <a:xfrm>
          <a:off x="0" y="0"/>
          <a:ext cx="0" cy="0"/>
          <a:chOff x="0" y="0"/>
          <a:chExt cx="0" cy="0"/>
        </a:xfrm>
      </p:grpSpPr>
      <p:sp>
        <p:nvSpPr>
          <p:cNvPr id="64" name="Google Shape;64;p11"/>
          <p:cNvSpPr txBox="1"/>
          <p:nvPr>
            <p:ph type="title"/>
          </p:nvPr>
        </p:nvSpPr>
        <p:spPr>
          <a:xfrm>
            <a:off x="839788" y="19304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accent1"/>
              </a:buClr>
              <a:buSzPts val="3200"/>
              <a:buFont typeface="Proxima Nova"/>
              <a:buNone/>
              <a:defRPr b="1" i="0" sz="3200">
                <a:solidFill>
                  <a:schemeClr val="accen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1"/>
          <p:cNvSpPr/>
          <p:nvPr>
            <p:ph idx="2" type="pic"/>
          </p:nvPr>
        </p:nvSpPr>
        <p:spPr>
          <a:xfrm>
            <a:off x="5183188" y="2460625"/>
            <a:ext cx="6172200" cy="3377639"/>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6" name="Google Shape;66;p11"/>
          <p:cNvSpPr txBox="1"/>
          <p:nvPr>
            <p:ph idx="1" type="body"/>
          </p:nvPr>
        </p:nvSpPr>
        <p:spPr>
          <a:xfrm>
            <a:off x="839788" y="3530600"/>
            <a:ext cx="3932237" cy="2641600"/>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b="0" i="0" sz="1600">
                <a:latin typeface="Proxima Nova"/>
                <a:ea typeface="Proxima Nova"/>
                <a:cs typeface="Proxima Nova"/>
                <a:sym typeface="Proxima Nova"/>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67" name="Google Shape;67;p11"/>
          <p:cNvPicPr preferRelativeResize="0"/>
          <p:nvPr/>
        </p:nvPicPr>
        <p:blipFill rotWithShape="1">
          <a:blip r:embed="rId2">
            <a:alphaModFix/>
          </a:blip>
          <a:srcRect b="0" l="0" r="0" t="0"/>
          <a:stretch/>
        </p:blipFill>
        <p:spPr>
          <a:xfrm>
            <a:off x="-203137" y="-320808"/>
            <a:ext cx="7900875" cy="2571291"/>
          </a:xfrm>
          <a:prstGeom prst="rect">
            <a:avLst/>
          </a:prstGeom>
          <a:noFill/>
          <a:ln>
            <a:noFill/>
          </a:ln>
        </p:spPr>
      </p:pic>
      <p:pic>
        <p:nvPicPr>
          <p:cNvPr id="68" name="Google Shape;68;p11"/>
          <p:cNvPicPr preferRelativeResize="0"/>
          <p:nvPr/>
        </p:nvPicPr>
        <p:blipFill rotWithShape="1">
          <a:blip r:embed="rId3">
            <a:alphaModFix/>
          </a:blip>
          <a:srcRect b="0" l="0" r="0" t="0"/>
          <a:stretch/>
        </p:blipFill>
        <p:spPr>
          <a:xfrm>
            <a:off x="9067800" y="5996357"/>
            <a:ext cx="2743200" cy="60670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838200" y="1508125"/>
            <a:ext cx="10515600" cy="1325563"/>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accent1"/>
              </a:buClr>
              <a:buSzPts val="4400"/>
              <a:buFont typeface="Proxima Nova"/>
              <a:buNone/>
              <a:defRPr b="1" i="0" sz="4400">
                <a:solidFill>
                  <a:schemeClr val="accen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863600" y="2884488"/>
            <a:ext cx="10515600" cy="3059112"/>
          </a:xfrm>
          <a:prstGeom prst="rect">
            <a:avLst/>
          </a:prstGeom>
          <a:noFill/>
          <a:ln>
            <a:noFill/>
          </a:ln>
        </p:spPr>
        <p:txBody>
          <a:bodyPr anchorCtr="0" anchor="t" bIns="45700" lIns="91425" spcFirstLastPara="1" rIns="91425" wrap="square" tIns="45700"/>
          <a:lstStyle>
            <a:lvl1pPr indent="-406400" lvl="0" marL="457200" algn="l">
              <a:lnSpc>
                <a:spcPct val="90000"/>
              </a:lnSpc>
              <a:spcBef>
                <a:spcPts val="1000"/>
              </a:spcBef>
              <a:spcAft>
                <a:spcPts val="0"/>
              </a:spcAft>
              <a:buClr>
                <a:schemeClr val="dk1"/>
              </a:buClr>
              <a:buSzPts val="2800"/>
              <a:buChar char="•"/>
              <a:defRPr b="0" i="0">
                <a:latin typeface="Proxima Nova"/>
                <a:ea typeface="Proxima Nova"/>
                <a:cs typeface="Proxima Nova"/>
                <a:sym typeface="Proxima Nova"/>
              </a:defRPr>
            </a:lvl1pPr>
            <a:lvl2pPr indent="-381000" lvl="1" marL="914400" algn="l">
              <a:lnSpc>
                <a:spcPct val="90000"/>
              </a:lnSpc>
              <a:spcBef>
                <a:spcPts val="500"/>
              </a:spcBef>
              <a:spcAft>
                <a:spcPts val="0"/>
              </a:spcAft>
              <a:buClr>
                <a:schemeClr val="dk1"/>
              </a:buClr>
              <a:buSzPts val="2400"/>
              <a:buChar char="•"/>
              <a:defRPr b="0" i="0">
                <a:latin typeface="Proxima Nova"/>
                <a:ea typeface="Proxima Nova"/>
                <a:cs typeface="Proxima Nova"/>
                <a:sym typeface="Proxima Nova"/>
              </a:defRPr>
            </a:lvl2pPr>
            <a:lvl3pPr indent="-355600" lvl="2" marL="1371600" algn="l">
              <a:lnSpc>
                <a:spcPct val="90000"/>
              </a:lnSpc>
              <a:spcBef>
                <a:spcPts val="500"/>
              </a:spcBef>
              <a:spcAft>
                <a:spcPts val="0"/>
              </a:spcAft>
              <a:buClr>
                <a:schemeClr val="dk1"/>
              </a:buClr>
              <a:buSzPts val="2000"/>
              <a:buChar char="•"/>
              <a:defRPr b="0" i="0">
                <a:latin typeface="Proxima Nova"/>
                <a:ea typeface="Proxima Nova"/>
                <a:cs typeface="Proxima Nova"/>
                <a:sym typeface="Proxima Nova"/>
              </a:defRPr>
            </a:lvl3pPr>
            <a:lvl4pPr indent="-342900" lvl="3" marL="1828800" algn="l">
              <a:lnSpc>
                <a:spcPct val="90000"/>
              </a:lnSpc>
              <a:spcBef>
                <a:spcPts val="500"/>
              </a:spcBef>
              <a:spcAft>
                <a:spcPts val="0"/>
              </a:spcAft>
              <a:buClr>
                <a:schemeClr val="dk1"/>
              </a:buClr>
              <a:buSzPts val="1800"/>
              <a:buChar char="•"/>
              <a:defRPr b="0" i="0">
                <a:latin typeface="Proxima Nova"/>
                <a:ea typeface="Proxima Nova"/>
                <a:cs typeface="Proxima Nova"/>
                <a:sym typeface="Proxima Nova"/>
              </a:defRPr>
            </a:lvl4pPr>
            <a:lvl5pPr indent="-342900" lvl="4" marL="2286000" algn="l">
              <a:lnSpc>
                <a:spcPct val="90000"/>
              </a:lnSpc>
              <a:spcBef>
                <a:spcPts val="500"/>
              </a:spcBef>
              <a:spcAft>
                <a:spcPts val="0"/>
              </a:spcAft>
              <a:buClr>
                <a:schemeClr val="dk1"/>
              </a:buClr>
              <a:buSzPts val="1800"/>
              <a:buChar char="•"/>
              <a:defRPr b="0" i="0">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2" name="Google Shape;22;p3"/>
          <p:cNvPicPr preferRelativeResize="0"/>
          <p:nvPr/>
        </p:nvPicPr>
        <p:blipFill rotWithShape="1">
          <a:blip r:embed="rId2">
            <a:alphaModFix/>
          </a:blip>
          <a:srcRect b="0" l="0" r="0" t="0"/>
          <a:stretch/>
        </p:blipFill>
        <p:spPr>
          <a:xfrm>
            <a:off x="-203137" y="-320808"/>
            <a:ext cx="7900875" cy="2571291"/>
          </a:xfrm>
          <a:prstGeom prst="rect">
            <a:avLst/>
          </a:prstGeom>
          <a:noFill/>
          <a:ln>
            <a:noFill/>
          </a:ln>
        </p:spPr>
      </p:pic>
      <p:pic>
        <p:nvPicPr>
          <p:cNvPr id="23" name="Google Shape;23;p3"/>
          <p:cNvPicPr preferRelativeResize="0"/>
          <p:nvPr/>
        </p:nvPicPr>
        <p:blipFill rotWithShape="1">
          <a:blip r:embed="rId3">
            <a:alphaModFix/>
          </a:blip>
          <a:srcRect b="0" l="0" r="0" t="0"/>
          <a:stretch/>
        </p:blipFill>
        <p:spPr>
          <a:xfrm>
            <a:off x="9067800" y="5996357"/>
            <a:ext cx="2743200" cy="60670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4" name="Shape 24"/>
        <p:cNvGrpSpPr/>
        <p:nvPr/>
      </p:nvGrpSpPr>
      <p:grpSpPr>
        <a:xfrm>
          <a:off x="0" y="0"/>
          <a:ext cx="0" cy="0"/>
          <a:chOff x="0" y="0"/>
          <a:chExt cx="0" cy="0"/>
        </a:xfrm>
      </p:grpSpPr>
      <p:pic>
        <p:nvPicPr>
          <p:cNvPr id="25" name="Google Shape;25;p4"/>
          <p:cNvPicPr preferRelativeResize="0"/>
          <p:nvPr/>
        </p:nvPicPr>
        <p:blipFill rotWithShape="1">
          <a:blip r:embed="rId2">
            <a:alphaModFix/>
          </a:blip>
          <a:srcRect b="0" l="0" r="0" t="0"/>
          <a:stretch/>
        </p:blipFill>
        <p:spPr>
          <a:xfrm>
            <a:off x="-203137" y="-320808"/>
            <a:ext cx="7900875" cy="2571291"/>
          </a:xfrm>
          <a:prstGeom prst="rect">
            <a:avLst/>
          </a:prstGeom>
          <a:noFill/>
          <a:ln>
            <a:noFill/>
          </a:ln>
        </p:spPr>
      </p:pic>
      <p:pic>
        <p:nvPicPr>
          <p:cNvPr id="26" name="Google Shape;26;p4"/>
          <p:cNvPicPr preferRelativeResize="0"/>
          <p:nvPr/>
        </p:nvPicPr>
        <p:blipFill rotWithShape="1">
          <a:blip r:embed="rId3">
            <a:alphaModFix/>
          </a:blip>
          <a:srcRect b="0" l="0" r="0" t="0"/>
          <a:stretch/>
        </p:blipFill>
        <p:spPr>
          <a:xfrm>
            <a:off x="9067800" y="5996357"/>
            <a:ext cx="2743200" cy="60670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Section Header">
  <p:cSld name="1_Section Header">
    <p:spTree>
      <p:nvGrpSpPr>
        <p:cNvPr id="27" name="Shape 27"/>
        <p:cNvGrpSpPr/>
        <p:nvPr/>
      </p:nvGrpSpPr>
      <p:grpSpPr>
        <a:xfrm>
          <a:off x="0" y="0"/>
          <a:ext cx="0" cy="0"/>
          <a:chOff x="0" y="0"/>
          <a:chExt cx="0" cy="0"/>
        </a:xfrm>
      </p:grpSpPr>
      <p:sp>
        <p:nvSpPr>
          <p:cNvPr id="28" name="Google Shape;28;p5"/>
          <p:cNvSpPr txBox="1"/>
          <p:nvPr>
            <p:ph idx="1" type="body"/>
          </p:nvPr>
        </p:nvSpPr>
        <p:spPr>
          <a:xfrm>
            <a:off x="831849" y="1585356"/>
            <a:ext cx="10979151" cy="4256644"/>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2000"/>
              <a:buNone/>
              <a:defRPr b="0" i="0" sz="2000">
                <a:solidFill>
                  <a:schemeClr val="dk1"/>
                </a:solidFill>
                <a:latin typeface="Proxima Nova"/>
                <a:ea typeface="Proxima Nova"/>
                <a:cs typeface="Proxima Nova"/>
                <a:sym typeface="Proxima Nova"/>
              </a:defRPr>
            </a:lvl1pPr>
            <a:lvl2pPr indent="-228600" lvl="1" marL="914400" algn="l">
              <a:lnSpc>
                <a:spcPct val="90000"/>
              </a:lnSpc>
              <a:spcBef>
                <a:spcPts val="500"/>
              </a:spcBef>
              <a:spcAft>
                <a:spcPts val="0"/>
              </a:spcAft>
              <a:buClr>
                <a:srgbClr val="8E8F8E"/>
              </a:buClr>
              <a:buSzPts val="2000"/>
              <a:buNone/>
              <a:defRPr sz="2000">
                <a:solidFill>
                  <a:srgbClr val="8E8F8E"/>
                </a:solidFill>
              </a:defRPr>
            </a:lvl2pPr>
            <a:lvl3pPr indent="-228600" lvl="2" marL="1371600" algn="l">
              <a:lnSpc>
                <a:spcPct val="90000"/>
              </a:lnSpc>
              <a:spcBef>
                <a:spcPts val="500"/>
              </a:spcBef>
              <a:spcAft>
                <a:spcPts val="0"/>
              </a:spcAft>
              <a:buClr>
                <a:srgbClr val="8E8F8E"/>
              </a:buClr>
              <a:buSzPts val="1800"/>
              <a:buNone/>
              <a:defRPr sz="1800">
                <a:solidFill>
                  <a:srgbClr val="8E8F8E"/>
                </a:solidFill>
              </a:defRPr>
            </a:lvl3pPr>
            <a:lvl4pPr indent="-228600" lvl="3" marL="1828800" algn="l">
              <a:lnSpc>
                <a:spcPct val="90000"/>
              </a:lnSpc>
              <a:spcBef>
                <a:spcPts val="500"/>
              </a:spcBef>
              <a:spcAft>
                <a:spcPts val="0"/>
              </a:spcAft>
              <a:buClr>
                <a:srgbClr val="8E8F8E"/>
              </a:buClr>
              <a:buSzPts val="1600"/>
              <a:buNone/>
              <a:defRPr sz="1600">
                <a:solidFill>
                  <a:srgbClr val="8E8F8E"/>
                </a:solidFill>
              </a:defRPr>
            </a:lvl4pPr>
            <a:lvl5pPr indent="-228600" lvl="4" marL="2286000" algn="l">
              <a:lnSpc>
                <a:spcPct val="90000"/>
              </a:lnSpc>
              <a:spcBef>
                <a:spcPts val="500"/>
              </a:spcBef>
              <a:spcAft>
                <a:spcPts val="0"/>
              </a:spcAft>
              <a:buClr>
                <a:srgbClr val="8E8F8E"/>
              </a:buClr>
              <a:buSzPts val="1600"/>
              <a:buNone/>
              <a:defRPr sz="1600">
                <a:solidFill>
                  <a:srgbClr val="8E8F8E"/>
                </a:solidFill>
              </a:defRPr>
            </a:lvl5pPr>
            <a:lvl6pPr indent="-228600" lvl="5" marL="2743200" algn="l">
              <a:lnSpc>
                <a:spcPct val="90000"/>
              </a:lnSpc>
              <a:spcBef>
                <a:spcPts val="500"/>
              </a:spcBef>
              <a:spcAft>
                <a:spcPts val="0"/>
              </a:spcAft>
              <a:buClr>
                <a:srgbClr val="8E8F8E"/>
              </a:buClr>
              <a:buSzPts val="1600"/>
              <a:buNone/>
              <a:defRPr sz="1600">
                <a:solidFill>
                  <a:srgbClr val="8E8F8E"/>
                </a:solidFill>
              </a:defRPr>
            </a:lvl6pPr>
            <a:lvl7pPr indent="-228600" lvl="6" marL="3200400" algn="l">
              <a:lnSpc>
                <a:spcPct val="90000"/>
              </a:lnSpc>
              <a:spcBef>
                <a:spcPts val="500"/>
              </a:spcBef>
              <a:spcAft>
                <a:spcPts val="0"/>
              </a:spcAft>
              <a:buClr>
                <a:srgbClr val="8E8F8E"/>
              </a:buClr>
              <a:buSzPts val="1600"/>
              <a:buNone/>
              <a:defRPr sz="1600">
                <a:solidFill>
                  <a:srgbClr val="8E8F8E"/>
                </a:solidFill>
              </a:defRPr>
            </a:lvl7pPr>
            <a:lvl8pPr indent="-228600" lvl="7" marL="3657600" algn="l">
              <a:lnSpc>
                <a:spcPct val="90000"/>
              </a:lnSpc>
              <a:spcBef>
                <a:spcPts val="500"/>
              </a:spcBef>
              <a:spcAft>
                <a:spcPts val="0"/>
              </a:spcAft>
              <a:buClr>
                <a:srgbClr val="8E8F8E"/>
              </a:buClr>
              <a:buSzPts val="1600"/>
              <a:buNone/>
              <a:defRPr sz="1600">
                <a:solidFill>
                  <a:srgbClr val="8E8F8E"/>
                </a:solidFill>
              </a:defRPr>
            </a:lvl8pPr>
            <a:lvl9pPr indent="-228600" lvl="8" marL="4114800" algn="l">
              <a:lnSpc>
                <a:spcPct val="90000"/>
              </a:lnSpc>
              <a:spcBef>
                <a:spcPts val="500"/>
              </a:spcBef>
              <a:spcAft>
                <a:spcPts val="0"/>
              </a:spcAft>
              <a:buClr>
                <a:srgbClr val="8E8F8E"/>
              </a:buClr>
              <a:buSzPts val="1600"/>
              <a:buNone/>
              <a:defRPr sz="1600">
                <a:solidFill>
                  <a:srgbClr val="8E8F8E"/>
                </a:solidFill>
              </a:defRPr>
            </a:lvl9pPr>
          </a:lstStyle>
          <a:p/>
        </p:txBody>
      </p:sp>
      <p:sp>
        <p:nvSpPr>
          <p:cNvPr id="29" name="Google Shape;29;p5"/>
          <p:cNvSpPr txBox="1"/>
          <p:nvPr>
            <p:ph type="title"/>
          </p:nvPr>
        </p:nvSpPr>
        <p:spPr>
          <a:xfrm>
            <a:off x="4613822" y="550079"/>
            <a:ext cx="7197178" cy="500394"/>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accent1"/>
              </a:buClr>
              <a:buSzPts val="2800"/>
              <a:buFont typeface="Proxima Nova"/>
              <a:buNone/>
              <a:defRPr b="1" i="0" sz="2800">
                <a:solidFill>
                  <a:schemeClr val="accen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0" name="Google Shape;30;p5"/>
          <p:cNvCxnSpPr/>
          <p:nvPr/>
        </p:nvCxnSpPr>
        <p:spPr>
          <a:xfrm>
            <a:off x="2190997" y="1168094"/>
            <a:ext cx="10064338" cy="0"/>
          </a:xfrm>
          <a:prstGeom prst="straightConnector1">
            <a:avLst/>
          </a:prstGeom>
          <a:noFill/>
          <a:ln cap="flat" cmpd="sng" w="9525">
            <a:solidFill>
              <a:schemeClr val="accent1"/>
            </a:solidFill>
            <a:prstDash val="solid"/>
            <a:miter lim="800000"/>
            <a:headEnd len="sm" w="sm" type="none"/>
            <a:tailEnd len="sm" w="sm" type="none"/>
          </a:ln>
        </p:spPr>
      </p:cxnSp>
      <p:pic>
        <p:nvPicPr>
          <p:cNvPr id="31" name="Google Shape;31;p5"/>
          <p:cNvPicPr preferRelativeResize="0"/>
          <p:nvPr/>
        </p:nvPicPr>
        <p:blipFill rotWithShape="1">
          <a:blip r:embed="rId2">
            <a:alphaModFix/>
          </a:blip>
          <a:srcRect b="0" l="0" r="0" t="0"/>
          <a:stretch/>
        </p:blipFill>
        <p:spPr>
          <a:xfrm>
            <a:off x="117497" y="96546"/>
            <a:ext cx="4288249" cy="1395584"/>
          </a:xfrm>
          <a:prstGeom prst="rect">
            <a:avLst/>
          </a:prstGeom>
          <a:noFill/>
          <a:ln>
            <a:noFill/>
          </a:ln>
        </p:spPr>
      </p:pic>
      <p:pic>
        <p:nvPicPr>
          <p:cNvPr id="32" name="Google Shape;32;p5"/>
          <p:cNvPicPr preferRelativeResize="0"/>
          <p:nvPr/>
        </p:nvPicPr>
        <p:blipFill rotWithShape="1">
          <a:blip r:embed="rId3">
            <a:alphaModFix/>
          </a:blip>
          <a:srcRect b="0" l="0" r="0" t="0"/>
          <a:stretch/>
        </p:blipFill>
        <p:spPr>
          <a:xfrm>
            <a:off x="9683106" y="6092687"/>
            <a:ext cx="2127894" cy="47062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33" name="Shape 33"/>
        <p:cNvGrpSpPr/>
        <p:nvPr/>
      </p:nvGrpSpPr>
      <p:grpSpPr>
        <a:xfrm>
          <a:off x="0" y="0"/>
          <a:ext cx="0" cy="0"/>
          <a:chOff x="0" y="0"/>
          <a:chExt cx="0" cy="0"/>
        </a:xfrm>
      </p:grpSpPr>
      <p:sp>
        <p:nvSpPr>
          <p:cNvPr id="34" name="Google Shape;34;p6"/>
          <p:cNvSpPr txBox="1"/>
          <p:nvPr>
            <p:ph idx="1" type="body"/>
          </p:nvPr>
        </p:nvSpPr>
        <p:spPr>
          <a:xfrm>
            <a:off x="831849" y="2833688"/>
            <a:ext cx="10979151" cy="3008312"/>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0" i="0" sz="2400">
                <a:solidFill>
                  <a:schemeClr val="dk1"/>
                </a:solidFill>
                <a:latin typeface="Proxima Nova"/>
                <a:ea typeface="Proxima Nova"/>
                <a:cs typeface="Proxima Nova"/>
                <a:sym typeface="Proxima Nova"/>
              </a:defRPr>
            </a:lvl1pPr>
            <a:lvl2pPr indent="-228600" lvl="1" marL="914400" algn="l">
              <a:lnSpc>
                <a:spcPct val="90000"/>
              </a:lnSpc>
              <a:spcBef>
                <a:spcPts val="500"/>
              </a:spcBef>
              <a:spcAft>
                <a:spcPts val="0"/>
              </a:spcAft>
              <a:buClr>
                <a:srgbClr val="8E8F8E"/>
              </a:buClr>
              <a:buSzPts val="2000"/>
              <a:buNone/>
              <a:defRPr sz="2000">
                <a:solidFill>
                  <a:srgbClr val="8E8F8E"/>
                </a:solidFill>
              </a:defRPr>
            </a:lvl2pPr>
            <a:lvl3pPr indent="-228600" lvl="2" marL="1371600" algn="l">
              <a:lnSpc>
                <a:spcPct val="90000"/>
              </a:lnSpc>
              <a:spcBef>
                <a:spcPts val="500"/>
              </a:spcBef>
              <a:spcAft>
                <a:spcPts val="0"/>
              </a:spcAft>
              <a:buClr>
                <a:srgbClr val="8E8F8E"/>
              </a:buClr>
              <a:buSzPts val="1800"/>
              <a:buNone/>
              <a:defRPr sz="1800">
                <a:solidFill>
                  <a:srgbClr val="8E8F8E"/>
                </a:solidFill>
              </a:defRPr>
            </a:lvl3pPr>
            <a:lvl4pPr indent="-228600" lvl="3" marL="1828800" algn="l">
              <a:lnSpc>
                <a:spcPct val="90000"/>
              </a:lnSpc>
              <a:spcBef>
                <a:spcPts val="500"/>
              </a:spcBef>
              <a:spcAft>
                <a:spcPts val="0"/>
              </a:spcAft>
              <a:buClr>
                <a:srgbClr val="8E8F8E"/>
              </a:buClr>
              <a:buSzPts val="1600"/>
              <a:buNone/>
              <a:defRPr sz="1600">
                <a:solidFill>
                  <a:srgbClr val="8E8F8E"/>
                </a:solidFill>
              </a:defRPr>
            </a:lvl4pPr>
            <a:lvl5pPr indent="-228600" lvl="4" marL="2286000" algn="l">
              <a:lnSpc>
                <a:spcPct val="90000"/>
              </a:lnSpc>
              <a:spcBef>
                <a:spcPts val="500"/>
              </a:spcBef>
              <a:spcAft>
                <a:spcPts val="0"/>
              </a:spcAft>
              <a:buClr>
                <a:srgbClr val="8E8F8E"/>
              </a:buClr>
              <a:buSzPts val="1600"/>
              <a:buNone/>
              <a:defRPr sz="1600">
                <a:solidFill>
                  <a:srgbClr val="8E8F8E"/>
                </a:solidFill>
              </a:defRPr>
            </a:lvl5pPr>
            <a:lvl6pPr indent="-228600" lvl="5" marL="2743200" algn="l">
              <a:lnSpc>
                <a:spcPct val="90000"/>
              </a:lnSpc>
              <a:spcBef>
                <a:spcPts val="500"/>
              </a:spcBef>
              <a:spcAft>
                <a:spcPts val="0"/>
              </a:spcAft>
              <a:buClr>
                <a:srgbClr val="8E8F8E"/>
              </a:buClr>
              <a:buSzPts val="1600"/>
              <a:buNone/>
              <a:defRPr sz="1600">
                <a:solidFill>
                  <a:srgbClr val="8E8F8E"/>
                </a:solidFill>
              </a:defRPr>
            </a:lvl6pPr>
            <a:lvl7pPr indent="-228600" lvl="6" marL="3200400" algn="l">
              <a:lnSpc>
                <a:spcPct val="90000"/>
              </a:lnSpc>
              <a:spcBef>
                <a:spcPts val="500"/>
              </a:spcBef>
              <a:spcAft>
                <a:spcPts val="0"/>
              </a:spcAft>
              <a:buClr>
                <a:srgbClr val="8E8F8E"/>
              </a:buClr>
              <a:buSzPts val="1600"/>
              <a:buNone/>
              <a:defRPr sz="1600">
                <a:solidFill>
                  <a:srgbClr val="8E8F8E"/>
                </a:solidFill>
              </a:defRPr>
            </a:lvl7pPr>
            <a:lvl8pPr indent="-228600" lvl="7" marL="3657600" algn="l">
              <a:lnSpc>
                <a:spcPct val="90000"/>
              </a:lnSpc>
              <a:spcBef>
                <a:spcPts val="500"/>
              </a:spcBef>
              <a:spcAft>
                <a:spcPts val="0"/>
              </a:spcAft>
              <a:buClr>
                <a:srgbClr val="8E8F8E"/>
              </a:buClr>
              <a:buSzPts val="1600"/>
              <a:buNone/>
              <a:defRPr sz="1600">
                <a:solidFill>
                  <a:srgbClr val="8E8F8E"/>
                </a:solidFill>
              </a:defRPr>
            </a:lvl8pPr>
            <a:lvl9pPr indent="-228600" lvl="8" marL="4114800" algn="l">
              <a:lnSpc>
                <a:spcPct val="90000"/>
              </a:lnSpc>
              <a:spcBef>
                <a:spcPts val="500"/>
              </a:spcBef>
              <a:spcAft>
                <a:spcPts val="0"/>
              </a:spcAft>
              <a:buClr>
                <a:srgbClr val="8E8F8E"/>
              </a:buClr>
              <a:buSzPts val="1600"/>
              <a:buNone/>
              <a:defRPr sz="1600">
                <a:solidFill>
                  <a:srgbClr val="8E8F8E"/>
                </a:solidFill>
              </a:defRPr>
            </a:lvl9pPr>
          </a:lstStyle>
          <a:p/>
        </p:txBody>
      </p:sp>
      <p:sp>
        <p:nvSpPr>
          <p:cNvPr id="35" name="Google Shape;35;p6"/>
          <p:cNvSpPr txBox="1"/>
          <p:nvPr>
            <p:ph type="title"/>
          </p:nvPr>
        </p:nvSpPr>
        <p:spPr>
          <a:xfrm>
            <a:off x="2040834" y="1355725"/>
            <a:ext cx="9770166"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accent1"/>
              </a:buClr>
              <a:buSzPts val="2800"/>
              <a:buFont typeface="Proxima Nova"/>
              <a:buNone/>
              <a:defRPr b="1" i="0" sz="2800">
                <a:solidFill>
                  <a:schemeClr val="accen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6" name="Google Shape;36;p6"/>
          <p:cNvCxnSpPr/>
          <p:nvPr/>
        </p:nvCxnSpPr>
        <p:spPr>
          <a:xfrm>
            <a:off x="1888435" y="2266122"/>
            <a:ext cx="10654748" cy="0"/>
          </a:xfrm>
          <a:prstGeom prst="straightConnector1">
            <a:avLst/>
          </a:prstGeom>
          <a:noFill/>
          <a:ln cap="flat" cmpd="sng" w="9525">
            <a:solidFill>
              <a:schemeClr val="accent1"/>
            </a:solidFill>
            <a:prstDash val="solid"/>
            <a:miter lim="800000"/>
            <a:headEnd len="sm" w="sm" type="none"/>
            <a:tailEnd len="sm" w="sm" type="none"/>
          </a:ln>
        </p:spPr>
      </p:cxnSp>
      <p:pic>
        <p:nvPicPr>
          <p:cNvPr id="37" name="Google Shape;37;p6"/>
          <p:cNvPicPr preferRelativeResize="0"/>
          <p:nvPr/>
        </p:nvPicPr>
        <p:blipFill rotWithShape="1">
          <a:blip r:embed="rId2">
            <a:alphaModFix/>
          </a:blip>
          <a:srcRect b="0" l="0" r="0" t="0"/>
          <a:stretch/>
        </p:blipFill>
        <p:spPr>
          <a:xfrm>
            <a:off x="-203137" y="-320808"/>
            <a:ext cx="7900875" cy="2571291"/>
          </a:xfrm>
          <a:prstGeom prst="rect">
            <a:avLst/>
          </a:prstGeom>
          <a:noFill/>
          <a:ln>
            <a:noFill/>
          </a:ln>
        </p:spPr>
      </p:pic>
      <p:pic>
        <p:nvPicPr>
          <p:cNvPr id="38" name="Google Shape;38;p6"/>
          <p:cNvPicPr preferRelativeResize="0"/>
          <p:nvPr/>
        </p:nvPicPr>
        <p:blipFill rotWithShape="1">
          <a:blip r:embed="rId3">
            <a:alphaModFix/>
          </a:blip>
          <a:srcRect b="0" l="0" r="0" t="0"/>
          <a:stretch/>
        </p:blipFill>
        <p:spPr>
          <a:xfrm>
            <a:off x="9067800" y="5996357"/>
            <a:ext cx="2743200" cy="60670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39" name="Shape 39"/>
        <p:cNvGrpSpPr/>
        <p:nvPr/>
      </p:nvGrpSpPr>
      <p:grpSpPr>
        <a:xfrm>
          <a:off x="0" y="0"/>
          <a:ext cx="0" cy="0"/>
          <a:chOff x="0" y="0"/>
          <a:chExt cx="0" cy="0"/>
        </a:xfrm>
      </p:grpSpPr>
      <p:sp>
        <p:nvSpPr>
          <p:cNvPr id="40" name="Google Shape;40;p7"/>
          <p:cNvSpPr txBox="1"/>
          <p:nvPr>
            <p:ph idx="1" type="body"/>
          </p:nvPr>
        </p:nvSpPr>
        <p:spPr>
          <a:xfrm>
            <a:off x="838200" y="2833688"/>
            <a:ext cx="5181600" cy="3033712"/>
          </a:xfrm>
          <a:prstGeom prst="rect">
            <a:avLst/>
          </a:prstGeom>
          <a:noFill/>
          <a:ln>
            <a:noFill/>
          </a:ln>
        </p:spPr>
        <p:txBody>
          <a:bodyPr anchorCtr="0" anchor="t" bIns="45700" lIns="91425" spcFirstLastPara="1" rIns="91425" wrap="square" tIns="45700"/>
          <a:lstStyle>
            <a:lvl1pPr indent="-406400" lvl="0" marL="457200" algn="l">
              <a:lnSpc>
                <a:spcPct val="90000"/>
              </a:lnSpc>
              <a:spcBef>
                <a:spcPts val="1000"/>
              </a:spcBef>
              <a:spcAft>
                <a:spcPts val="0"/>
              </a:spcAft>
              <a:buClr>
                <a:schemeClr val="dk1"/>
              </a:buClr>
              <a:buSzPts val="2800"/>
              <a:buChar char="•"/>
              <a:defRPr b="0" i="0">
                <a:latin typeface="Proxima Nova"/>
                <a:ea typeface="Proxima Nova"/>
                <a:cs typeface="Proxima Nova"/>
                <a:sym typeface="Proxima Nova"/>
              </a:defRPr>
            </a:lvl1pPr>
            <a:lvl2pPr indent="-381000" lvl="1" marL="914400" algn="l">
              <a:lnSpc>
                <a:spcPct val="90000"/>
              </a:lnSpc>
              <a:spcBef>
                <a:spcPts val="500"/>
              </a:spcBef>
              <a:spcAft>
                <a:spcPts val="0"/>
              </a:spcAft>
              <a:buClr>
                <a:schemeClr val="dk1"/>
              </a:buClr>
              <a:buSzPts val="2400"/>
              <a:buChar char="•"/>
              <a:defRPr b="0" i="0">
                <a:latin typeface="Proxima Nova"/>
                <a:ea typeface="Proxima Nova"/>
                <a:cs typeface="Proxima Nova"/>
                <a:sym typeface="Proxima Nova"/>
              </a:defRPr>
            </a:lvl2pPr>
            <a:lvl3pPr indent="-355600" lvl="2" marL="1371600" algn="l">
              <a:lnSpc>
                <a:spcPct val="90000"/>
              </a:lnSpc>
              <a:spcBef>
                <a:spcPts val="500"/>
              </a:spcBef>
              <a:spcAft>
                <a:spcPts val="0"/>
              </a:spcAft>
              <a:buClr>
                <a:schemeClr val="dk1"/>
              </a:buClr>
              <a:buSzPts val="2000"/>
              <a:buChar char="•"/>
              <a:defRPr b="0" i="0">
                <a:latin typeface="Proxima Nova"/>
                <a:ea typeface="Proxima Nova"/>
                <a:cs typeface="Proxima Nova"/>
                <a:sym typeface="Proxima Nova"/>
              </a:defRPr>
            </a:lvl3pPr>
            <a:lvl4pPr indent="-342900" lvl="3" marL="1828800" algn="l">
              <a:lnSpc>
                <a:spcPct val="90000"/>
              </a:lnSpc>
              <a:spcBef>
                <a:spcPts val="500"/>
              </a:spcBef>
              <a:spcAft>
                <a:spcPts val="0"/>
              </a:spcAft>
              <a:buClr>
                <a:schemeClr val="dk1"/>
              </a:buClr>
              <a:buSzPts val="1800"/>
              <a:buChar char="•"/>
              <a:defRPr b="0" i="0">
                <a:latin typeface="Proxima Nova"/>
                <a:ea typeface="Proxima Nova"/>
                <a:cs typeface="Proxima Nova"/>
                <a:sym typeface="Proxima Nova"/>
              </a:defRPr>
            </a:lvl4pPr>
            <a:lvl5pPr indent="-342900" lvl="4" marL="2286000" algn="l">
              <a:lnSpc>
                <a:spcPct val="90000"/>
              </a:lnSpc>
              <a:spcBef>
                <a:spcPts val="500"/>
              </a:spcBef>
              <a:spcAft>
                <a:spcPts val="0"/>
              </a:spcAft>
              <a:buClr>
                <a:schemeClr val="dk1"/>
              </a:buClr>
              <a:buSzPts val="1800"/>
              <a:buChar char="•"/>
              <a:defRPr b="0" i="0">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7"/>
          <p:cNvSpPr txBox="1"/>
          <p:nvPr>
            <p:ph idx="2" type="body"/>
          </p:nvPr>
        </p:nvSpPr>
        <p:spPr>
          <a:xfrm>
            <a:off x="6172200" y="2833688"/>
            <a:ext cx="5181600" cy="3033712"/>
          </a:xfrm>
          <a:prstGeom prst="rect">
            <a:avLst/>
          </a:prstGeom>
          <a:noFill/>
          <a:ln>
            <a:noFill/>
          </a:ln>
        </p:spPr>
        <p:txBody>
          <a:bodyPr anchorCtr="0" anchor="t" bIns="45700" lIns="91425" spcFirstLastPara="1" rIns="91425" wrap="square" tIns="45700"/>
          <a:lstStyle>
            <a:lvl1pPr indent="-406400" lvl="0" marL="457200" algn="l">
              <a:lnSpc>
                <a:spcPct val="90000"/>
              </a:lnSpc>
              <a:spcBef>
                <a:spcPts val="1000"/>
              </a:spcBef>
              <a:spcAft>
                <a:spcPts val="0"/>
              </a:spcAft>
              <a:buClr>
                <a:schemeClr val="dk1"/>
              </a:buClr>
              <a:buSzPts val="2800"/>
              <a:buChar char="•"/>
              <a:defRPr b="0" i="0">
                <a:latin typeface="Proxima Nova"/>
                <a:ea typeface="Proxima Nova"/>
                <a:cs typeface="Proxima Nova"/>
                <a:sym typeface="Proxima Nova"/>
              </a:defRPr>
            </a:lvl1pPr>
            <a:lvl2pPr indent="-381000" lvl="1" marL="914400" algn="l">
              <a:lnSpc>
                <a:spcPct val="90000"/>
              </a:lnSpc>
              <a:spcBef>
                <a:spcPts val="500"/>
              </a:spcBef>
              <a:spcAft>
                <a:spcPts val="0"/>
              </a:spcAft>
              <a:buClr>
                <a:schemeClr val="dk1"/>
              </a:buClr>
              <a:buSzPts val="2400"/>
              <a:buChar char="•"/>
              <a:defRPr b="0" i="0">
                <a:latin typeface="Proxima Nova"/>
                <a:ea typeface="Proxima Nova"/>
                <a:cs typeface="Proxima Nova"/>
                <a:sym typeface="Proxima Nova"/>
              </a:defRPr>
            </a:lvl2pPr>
            <a:lvl3pPr indent="-355600" lvl="2" marL="1371600" algn="l">
              <a:lnSpc>
                <a:spcPct val="90000"/>
              </a:lnSpc>
              <a:spcBef>
                <a:spcPts val="500"/>
              </a:spcBef>
              <a:spcAft>
                <a:spcPts val="0"/>
              </a:spcAft>
              <a:buClr>
                <a:schemeClr val="dk1"/>
              </a:buClr>
              <a:buSzPts val="2000"/>
              <a:buChar char="•"/>
              <a:defRPr b="0" i="0">
                <a:latin typeface="Proxima Nova"/>
                <a:ea typeface="Proxima Nova"/>
                <a:cs typeface="Proxima Nova"/>
                <a:sym typeface="Proxima Nova"/>
              </a:defRPr>
            </a:lvl3pPr>
            <a:lvl4pPr indent="-342900" lvl="3" marL="1828800" algn="l">
              <a:lnSpc>
                <a:spcPct val="90000"/>
              </a:lnSpc>
              <a:spcBef>
                <a:spcPts val="500"/>
              </a:spcBef>
              <a:spcAft>
                <a:spcPts val="0"/>
              </a:spcAft>
              <a:buClr>
                <a:schemeClr val="dk1"/>
              </a:buClr>
              <a:buSzPts val="1800"/>
              <a:buChar char="•"/>
              <a:defRPr b="0" i="0">
                <a:latin typeface="Proxima Nova"/>
                <a:ea typeface="Proxima Nova"/>
                <a:cs typeface="Proxima Nova"/>
                <a:sym typeface="Proxima Nova"/>
              </a:defRPr>
            </a:lvl4pPr>
            <a:lvl5pPr indent="-342900" lvl="4" marL="2286000" algn="l">
              <a:lnSpc>
                <a:spcPct val="90000"/>
              </a:lnSpc>
              <a:spcBef>
                <a:spcPts val="500"/>
              </a:spcBef>
              <a:spcAft>
                <a:spcPts val="0"/>
              </a:spcAft>
              <a:buClr>
                <a:schemeClr val="dk1"/>
              </a:buClr>
              <a:buSzPts val="1800"/>
              <a:buChar char="•"/>
              <a:defRPr b="0" i="0">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
          <p:cNvSpPr txBox="1"/>
          <p:nvPr>
            <p:ph type="title"/>
          </p:nvPr>
        </p:nvSpPr>
        <p:spPr>
          <a:xfrm>
            <a:off x="838200" y="1508125"/>
            <a:ext cx="10515600" cy="1325563"/>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accent1"/>
              </a:buClr>
              <a:buSzPts val="4400"/>
              <a:buFont typeface="Proxima Nova"/>
              <a:buNone/>
              <a:defRPr b="1" i="0" sz="4400">
                <a:solidFill>
                  <a:schemeClr val="accen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3" name="Google Shape;43;p7"/>
          <p:cNvPicPr preferRelativeResize="0"/>
          <p:nvPr/>
        </p:nvPicPr>
        <p:blipFill rotWithShape="1">
          <a:blip r:embed="rId2">
            <a:alphaModFix/>
          </a:blip>
          <a:srcRect b="0" l="0" r="0" t="0"/>
          <a:stretch/>
        </p:blipFill>
        <p:spPr>
          <a:xfrm>
            <a:off x="-203137" y="-320808"/>
            <a:ext cx="7900875" cy="2571291"/>
          </a:xfrm>
          <a:prstGeom prst="rect">
            <a:avLst/>
          </a:prstGeom>
          <a:noFill/>
          <a:ln>
            <a:noFill/>
          </a:ln>
        </p:spPr>
      </p:pic>
      <p:pic>
        <p:nvPicPr>
          <p:cNvPr id="44" name="Google Shape;44;p7"/>
          <p:cNvPicPr preferRelativeResize="0"/>
          <p:nvPr/>
        </p:nvPicPr>
        <p:blipFill rotWithShape="1">
          <a:blip r:embed="rId3">
            <a:alphaModFix/>
          </a:blip>
          <a:srcRect b="0" l="0" r="0" t="0"/>
          <a:stretch/>
        </p:blipFill>
        <p:spPr>
          <a:xfrm>
            <a:off x="9067800" y="5996357"/>
            <a:ext cx="2743200" cy="60670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45" name="Shape 45"/>
        <p:cNvGrpSpPr/>
        <p:nvPr/>
      </p:nvGrpSpPr>
      <p:grpSpPr>
        <a:xfrm>
          <a:off x="0" y="0"/>
          <a:ext cx="0" cy="0"/>
          <a:chOff x="0" y="0"/>
          <a:chExt cx="0" cy="0"/>
        </a:xfrm>
      </p:grpSpPr>
      <p:sp>
        <p:nvSpPr>
          <p:cNvPr id="46" name="Google Shape;46;p8"/>
          <p:cNvSpPr txBox="1"/>
          <p:nvPr>
            <p:ph idx="1" type="body"/>
          </p:nvPr>
        </p:nvSpPr>
        <p:spPr>
          <a:xfrm>
            <a:off x="839788" y="2833688"/>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8"/>
          <p:cNvSpPr txBox="1"/>
          <p:nvPr>
            <p:ph idx="2" type="body"/>
          </p:nvPr>
        </p:nvSpPr>
        <p:spPr>
          <a:xfrm>
            <a:off x="839788" y="3657600"/>
            <a:ext cx="5157787" cy="21844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8"/>
          <p:cNvSpPr txBox="1"/>
          <p:nvPr>
            <p:ph idx="3" type="body"/>
          </p:nvPr>
        </p:nvSpPr>
        <p:spPr>
          <a:xfrm>
            <a:off x="6172200" y="2833688"/>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8"/>
          <p:cNvSpPr txBox="1"/>
          <p:nvPr>
            <p:ph idx="4" type="body"/>
          </p:nvPr>
        </p:nvSpPr>
        <p:spPr>
          <a:xfrm>
            <a:off x="6172200" y="3657600"/>
            <a:ext cx="5183188" cy="21844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8"/>
          <p:cNvSpPr txBox="1"/>
          <p:nvPr>
            <p:ph type="title"/>
          </p:nvPr>
        </p:nvSpPr>
        <p:spPr>
          <a:xfrm>
            <a:off x="838200" y="1508125"/>
            <a:ext cx="10515600" cy="1325563"/>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accent1"/>
              </a:buClr>
              <a:buSzPts val="4400"/>
              <a:buFont typeface="Proxima Nova"/>
              <a:buNone/>
              <a:defRPr b="1" i="0" sz="4400">
                <a:solidFill>
                  <a:schemeClr val="accen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51" name="Google Shape;51;p8"/>
          <p:cNvPicPr preferRelativeResize="0"/>
          <p:nvPr/>
        </p:nvPicPr>
        <p:blipFill rotWithShape="1">
          <a:blip r:embed="rId2">
            <a:alphaModFix/>
          </a:blip>
          <a:srcRect b="0" l="0" r="0" t="0"/>
          <a:stretch/>
        </p:blipFill>
        <p:spPr>
          <a:xfrm>
            <a:off x="-203137" y="-320808"/>
            <a:ext cx="7900875" cy="2571291"/>
          </a:xfrm>
          <a:prstGeom prst="rect">
            <a:avLst/>
          </a:prstGeom>
          <a:noFill/>
          <a:ln>
            <a:noFill/>
          </a:ln>
        </p:spPr>
      </p:pic>
      <p:pic>
        <p:nvPicPr>
          <p:cNvPr id="52" name="Google Shape;52;p8"/>
          <p:cNvPicPr preferRelativeResize="0"/>
          <p:nvPr/>
        </p:nvPicPr>
        <p:blipFill rotWithShape="1">
          <a:blip r:embed="rId3">
            <a:alphaModFix/>
          </a:blip>
          <a:srcRect b="0" l="0" r="0" t="0"/>
          <a:stretch/>
        </p:blipFill>
        <p:spPr>
          <a:xfrm>
            <a:off x="9067800" y="5996357"/>
            <a:ext cx="2743200" cy="60670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53" name="Shape 53"/>
        <p:cNvGrpSpPr/>
        <p:nvPr/>
      </p:nvGrpSpPr>
      <p:grpSpPr>
        <a:xfrm>
          <a:off x="0" y="0"/>
          <a:ext cx="0" cy="0"/>
          <a:chOff x="0" y="0"/>
          <a:chExt cx="0" cy="0"/>
        </a:xfrm>
      </p:grpSpPr>
      <p:sp>
        <p:nvSpPr>
          <p:cNvPr id="54" name="Google Shape;54;p9"/>
          <p:cNvSpPr txBox="1"/>
          <p:nvPr>
            <p:ph type="title"/>
          </p:nvPr>
        </p:nvSpPr>
        <p:spPr>
          <a:xfrm>
            <a:off x="838200" y="1508125"/>
            <a:ext cx="10515600" cy="1325563"/>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accent1"/>
              </a:buClr>
              <a:buSzPts val="4400"/>
              <a:buFont typeface="Proxima Nova"/>
              <a:buNone/>
              <a:defRPr b="1" i="0" sz="4400">
                <a:solidFill>
                  <a:schemeClr val="accen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55" name="Google Shape;55;p9"/>
          <p:cNvPicPr preferRelativeResize="0"/>
          <p:nvPr/>
        </p:nvPicPr>
        <p:blipFill rotWithShape="1">
          <a:blip r:embed="rId2">
            <a:alphaModFix/>
          </a:blip>
          <a:srcRect b="0" l="0" r="0" t="0"/>
          <a:stretch/>
        </p:blipFill>
        <p:spPr>
          <a:xfrm>
            <a:off x="-203137" y="-320808"/>
            <a:ext cx="7900875" cy="2571291"/>
          </a:xfrm>
          <a:prstGeom prst="rect">
            <a:avLst/>
          </a:prstGeom>
          <a:noFill/>
          <a:ln>
            <a:noFill/>
          </a:ln>
        </p:spPr>
      </p:pic>
      <p:pic>
        <p:nvPicPr>
          <p:cNvPr id="56" name="Google Shape;56;p9"/>
          <p:cNvPicPr preferRelativeResize="0"/>
          <p:nvPr/>
        </p:nvPicPr>
        <p:blipFill rotWithShape="1">
          <a:blip r:embed="rId3">
            <a:alphaModFix/>
          </a:blip>
          <a:srcRect b="0" l="0" r="0" t="0"/>
          <a:stretch/>
        </p:blipFill>
        <p:spPr>
          <a:xfrm>
            <a:off x="9067800" y="5996357"/>
            <a:ext cx="2743200" cy="60670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7" name="Shape 57"/>
        <p:cNvGrpSpPr/>
        <p:nvPr/>
      </p:nvGrpSpPr>
      <p:grpSpPr>
        <a:xfrm>
          <a:off x="0" y="0"/>
          <a:ext cx="0" cy="0"/>
          <a:chOff x="0" y="0"/>
          <a:chExt cx="0" cy="0"/>
        </a:xfrm>
      </p:grpSpPr>
      <p:sp>
        <p:nvSpPr>
          <p:cNvPr id="58" name="Google Shape;58;p10"/>
          <p:cNvSpPr txBox="1"/>
          <p:nvPr>
            <p:ph type="title"/>
          </p:nvPr>
        </p:nvSpPr>
        <p:spPr>
          <a:xfrm>
            <a:off x="839788" y="19304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accent1"/>
              </a:buClr>
              <a:buSzPts val="3200"/>
              <a:buFont typeface="Proxima Nova"/>
              <a:buNone/>
              <a:defRPr b="1" i="0" sz="3200">
                <a:solidFill>
                  <a:schemeClr val="accen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
          <p:cNvSpPr txBox="1"/>
          <p:nvPr>
            <p:ph idx="1" type="body"/>
          </p:nvPr>
        </p:nvSpPr>
        <p:spPr>
          <a:xfrm>
            <a:off x="5183188" y="2460626"/>
            <a:ext cx="6172200" cy="3345162"/>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b="0" i="0" sz="3200">
                <a:latin typeface="Proxima Nova"/>
                <a:ea typeface="Proxima Nova"/>
                <a:cs typeface="Proxima Nova"/>
                <a:sym typeface="Proxima Nova"/>
              </a:defRPr>
            </a:lvl1pPr>
            <a:lvl2pPr indent="-406400" lvl="1" marL="914400" algn="l">
              <a:lnSpc>
                <a:spcPct val="90000"/>
              </a:lnSpc>
              <a:spcBef>
                <a:spcPts val="500"/>
              </a:spcBef>
              <a:spcAft>
                <a:spcPts val="0"/>
              </a:spcAft>
              <a:buClr>
                <a:schemeClr val="dk1"/>
              </a:buClr>
              <a:buSzPts val="2800"/>
              <a:buChar char="•"/>
              <a:defRPr b="0" i="0" sz="2800">
                <a:latin typeface="Proxima Nova"/>
                <a:ea typeface="Proxima Nova"/>
                <a:cs typeface="Proxima Nova"/>
                <a:sym typeface="Proxima Nova"/>
              </a:defRPr>
            </a:lvl2pPr>
            <a:lvl3pPr indent="-381000" lvl="2" marL="1371600" algn="l">
              <a:lnSpc>
                <a:spcPct val="90000"/>
              </a:lnSpc>
              <a:spcBef>
                <a:spcPts val="500"/>
              </a:spcBef>
              <a:spcAft>
                <a:spcPts val="0"/>
              </a:spcAft>
              <a:buClr>
                <a:schemeClr val="dk1"/>
              </a:buClr>
              <a:buSzPts val="2400"/>
              <a:buChar char="•"/>
              <a:defRPr b="0" i="0" sz="2400">
                <a:latin typeface="Proxima Nova"/>
                <a:ea typeface="Proxima Nova"/>
                <a:cs typeface="Proxima Nova"/>
                <a:sym typeface="Proxima Nova"/>
              </a:defRPr>
            </a:lvl3pPr>
            <a:lvl4pPr indent="-355600" lvl="3" marL="1828800" algn="l">
              <a:lnSpc>
                <a:spcPct val="90000"/>
              </a:lnSpc>
              <a:spcBef>
                <a:spcPts val="500"/>
              </a:spcBef>
              <a:spcAft>
                <a:spcPts val="0"/>
              </a:spcAft>
              <a:buClr>
                <a:schemeClr val="dk1"/>
              </a:buClr>
              <a:buSzPts val="2000"/>
              <a:buChar char="•"/>
              <a:defRPr b="0" i="0" sz="2000">
                <a:latin typeface="Proxima Nova"/>
                <a:ea typeface="Proxima Nova"/>
                <a:cs typeface="Proxima Nova"/>
                <a:sym typeface="Proxima Nova"/>
              </a:defRPr>
            </a:lvl4pPr>
            <a:lvl5pPr indent="-355600" lvl="4" marL="2286000" algn="l">
              <a:lnSpc>
                <a:spcPct val="90000"/>
              </a:lnSpc>
              <a:spcBef>
                <a:spcPts val="500"/>
              </a:spcBef>
              <a:spcAft>
                <a:spcPts val="0"/>
              </a:spcAft>
              <a:buClr>
                <a:schemeClr val="dk1"/>
              </a:buClr>
              <a:buSzPts val="2000"/>
              <a:buChar char="•"/>
              <a:defRPr b="0" i="0" sz="2000">
                <a:latin typeface="Proxima Nova"/>
                <a:ea typeface="Proxima Nova"/>
                <a:cs typeface="Proxima Nova"/>
                <a:sym typeface="Proxima Nova"/>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0" name="Google Shape;60;p10"/>
          <p:cNvSpPr txBox="1"/>
          <p:nvPr>
            <p:ph idx="2" type="body"/>
          </p:nvPr>
        </p:nvSpPr>
        <p:spPr>
          <a:xfrm>
            <a:off x="839788" y="3530600"/>
            <a:ext cx="3932237" cy="2616200"/>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b="0" i="0" sz="1600">
                <a:latin typeface="Proxima Nova"/>
                <a:ea typeface="Proxima Nova"/>
                <a:cs typeface="Proxima Nova"/>
                <a:sym typeface="Proxima Nova"/>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61" name="Google Shape;61;p10"/>
          <p:cNvPicPr preferRelativeResize="0"/>
          <p:nvPr/>
        </p:nvPicPr>
        <p:blipFill rotWithShape="1">
          <a:blip r:embed="rId2">
            <a:alphaModFix/>
          </a:blip>
          <a:srcRect b="0" l="0" r="0" t="0"/>
          <a:stretch/>
        </p:blipFill>
        <p:spPr>
          <a:xfrm>
            <a:off x="-203137" y="-320808"/>
            <a:ext cx="7900875" cy="2571291"/>
          </a:xfrm>
          <a:prstGeom prst="rect">
            <a:avLst/>
          </a:prstGeom>
          <a:noFill/>
          <a:ln>
            <a:noFill/>
          </a:ln>
        </p:spPr>
      </p:pic>
      <p:pic>
        <p:nvPicPr>
          <p:cNvPr id="62" name="Google Shape;62;p10"/>
          <p:cNvPicPr preferRelativeResize="0"/>
          <p:nvPr/>
        </p:nvPicPr>
        <p:blipFill rotWithShape="1">
          <a:blip r:embed="rId3">
            <a:alphaModFix/>
          </a:blip>
          <a:srcRect b="0" l="0" r="0" t="0"/>
          <a:stretch/>
        </p:blipFill>
        <p:spPr>
          <a:xfrm>
            <a:off x="9067800" y="5996357"/>
            <a:ext cx="2743200" cy="60670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theme" Target="../theme/theme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Proxima Nova"/>
              <a:buNone/>
              <a:defRPr b="1" i="0" sz="44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3990975"/>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roxima Nova"/>
                <a:ea typeface="Proxima Nova"/>
                <a:cs typeface="Proxima Nova"/>
                <a:sym typeface="Proxima Nov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roxima Nova"/>
                <a:ea typeface="Proxima Nova"/>
                <a:cs typeface="Proxima Nova"/>
                <a:sym typeface="Proxima Nov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roxima Nova"/>
                <a:ea typeface="Proxima Nova"/>
                <a:cs typeface="Proxima Nova"/>
                <a:sym typeface="Proxima Nov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12" name="Google Shape;12;p1"/>
          <p:cNvPicPr preferRelativeResize="0"/>
          <p:nvPr/>
        </p:nvPicPr>
        <p:blipFill rotWithShape="1">
          <a:blip r:embed="rId1">
            <a:alphaModFix/>
          </a:blip>
          <a:srcRect b="0" l="0" r="70883" t="33043"/>
          <a:stretch/>
        </p:blipFill>
        <p:spPr>
          <a:xfrm rot="10800000">
            <a:off x="-2" y="2218924"/>
            <a:ext cx="1712859" cy="4639075"/>
          </a:xfrm>
          <a:prstGeom prst="rect">
            <a:avLst/>
          </a:prstGeom>
          <a:noFill/>
          <a:ln>
            <a:noFill/>
          </a:ln>
        </p:spPr>
      </p:pic>
      <p:pic>
        <p:nvPicPr>
          <p:cNvPr id="13" name="Google Shape;13;p1"/>
          <p:cNvPicPr preferRelativeResize="0"/>
          <p:nvPr/>
        </p:nvPicPr>
        <p:blipFill rotWithShape="1">
          <a:blip r:embed="rId2">
            <a:alphaModFix/>
          </a:blip>
          <a:srcRect b="0" l="0" r="65364" t="13393"/>
          <a:stretch/>
        </p:blipFill>
        <p:spPr>
          <a:xfrm>
            <a:off x="9877419" y="0"/>
            <a:ext cx="2314582" cy="681703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080">
          <p15:clr>
            <a:srgbClr val="F26B43"/>
          </p15:clr>
        </p15:guide>
        <p15:guide id="2" pos="74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2"/>
          <p:cNvSpPr txBox="1"/>
          <p:nvPr>
            <p:ph type="ctrTitle"/>
          </p:nvPr>
        </p:nvSpPr>
        <p:spPr>
          <a:xfrm>
            <a:off x="1524000" y="1580096"/>
            <a:ext cx="9144000" cy="16878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accent1"/>
              </a:buClr>
              <a:buSzPts val="6000"/>
              <a:buFont typeface="Proxima Nova"/>
              <a:buNone/>
            </a:pPr>
            <a:r>
              <a:rPr lang="en-US" sz="5000"/>
              <a:t>GoCode Colorado 2019 Submission Template</a:t>
            </a:r>
            <a:endParaRPr sz="5000"/>
          </a:p>
        </p:txBody>
      </p:sp>
      <p:sp>
        <p:nvSpPr>
          <p:cNvPr id="75" name="Google Shape;75;p12"/>
          <p:cNvSpPr txBox="1"/>
          <p:nvPr>
            <p:ph idx="1" type="subTitle"/>
          </p:nvPr>
        </p:nvSpPr>
        <p:spPr>
          <a:xfrm>
            <a:off x="298950" y="3602050"/>
            <a:ext cx="11512200" cy="2251200"/>
          </a:xfrm>
          <a:prstGeom prst="rect">
            <a:avLst/>
          </a:prstGeom>
          <a:noFill/>
          <a:ln>
            <a:noFill/>
          </a:ln>
        </p:spPr>
        <p:txBody>
          <a:bodyPr anchorCtr="0" anchor="t" bIns="45700" lIns="91425" spcFirstLastPara="1" rIns="91425" wrap="square" tIns="45700">
            <a:noAutofit/>
          </a:bodyPr>
          <a:lstStyle/>
          <a:p>
            <a:pPr indent="-406400" lvl="0" marL="457200" rtl="0" algn="ctr">
              <a:lnSpc>
                <a:spcPct val="90000"/>
              </a:lnSpc>
              <a:spcBef>
                <a:spcPts val="1000"/>
              </a:spcBef>
              <a:spcAft>
                <a:spcPts val="0"/>
              </a:spcAft>
              <a:buClr>
                <a:srgbClr val="000000"/>
              </a:buClr>
              <a:buSzPts val="1100"/>
              <a:buFont typeface="Arial"/>
              <a:buNone/>
            </a:pPr>
            <a:r>
              <a:rPr lang="en-US"/>
              <a:t>Use this powerpoint template so that the judges have uniform entries for the review process. Beyond the monetary reward, the prize for everyone competing is having your work and repository </a:t>
            </a:r>
            <a:r>
              <a:rPr lang="en-US"/>
              <a:t>contributing</a:t>
            </a:r>
            <a:r>
              <a:rPr lang="en-US"/>
              <a:t> to the wealth of data available for the State of Colorado.</a:t>
            </a:r>
            <a:endParaRPr/>
          </a:p>
          <a:p>
            <a:pPr indent="-406400" lvl="0" marL="457200" rtl="0" algn="ctr">
              <a:lnSpc>
                <a:spcPct val="90000"/>
              </a:lnSpc>
              <a:spcBef>
                <a:spcPts val="1000"/>
              </a:spcBef>
              <a:spcAft>
                <a:spcPts val="0"/>
              </a:spcAft>
              <a:buClr>
                <a:schemeClr val="dk1"/>
              </a:buClr>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3"/>
          <p:cNvSpPr txBox="1"/>
          <p:nvPr>
            <p:ph type="title"/>
          </p:nvPr>
        </p:nvSpPr>
        <p:spPr>
          <a:xfrm>
            <a:off x="2112100" y="1820499"/>
            <a:ext cx="10515600" cy="1031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Problem Identified</a:t>
            </a:r>
            <a:endParaRPr/>
          </a:p>
        </p:txBody>
      </p:sp>
      <p:sp>
        <p:nvSpPr>
          <p:cNvPr id="81" name="Google Shape;81;p13"/>
          <p:cNvSpPr txBox="1"/>
          <p:nvPr>
            <p:ph idx="1" type="body"/>
          </p:nvPr>
        </p:nvSpPr>
        <p:spPr>
          <a:xfrm>
            <a:off x="863600" y="3132944"/>
            <a:ext cx="10515600" cy="281065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1800"/>
              <a:t>PRODUCT</a:t>
            </a:r>
            <a:endParaRPr sz="1800"/>
          </a:p>
          <a:p>
            <a:pPr indent="-342900" lvl="0" marL="457200" rtl="0" algn="l">
              <a:lnSpc>
                <a:spcPct val="90000"/>
              </a:lnSpc>
              <a:spcBef>
                <a:spcPts val="1000"/>
              </a:spcBef>
              <a:spcAft>
                <a:spcPts val="0"/>
              </a:spcAft>
              <a:buSzPts val="1800"/>
              <a:buChar char="-"/>
            </a:pPr>
            <a:r>
              <a:rPr lang="en-US" sz="1800"/>
              <a:t>Articulate why the p</a:t>
            </a:r>
            <a:r>
              <a:rPr lang="en-US" sz="1800"/>
              <a:t>roblem need to be solved. </a:t>
            </a:r>
            <a:endParaRPr/>
          </a:p>
          <a:p>
            <a:pPr indent="-342900" lvl="0" marL="457200" rtl="0" algn="l">
              <a:lnSpc>
                <a:spcPct val="90000"/>
              </a:lnSpc>
              <a:spcBef>
                <a:spcPts val="0"/>
              </a:spcBef>
              <a:spcAft>
                <a:spcPts val="0"/>
              </a:spcAft>
              <a:buSzPts val="1800"/>
              <a:buChar char="-"/>
            </a:pPr>
            <a:r>
              <a:rPr lang="en-US" sz="1800"/>
              <a:t>Why would a BDM use your product or analysis?</a:t>
            </a:r>
            <a:endParaRPr sz="1800"/>
          </a:p>
          <a:p>
            <a:pPr indent="0" lvl="0" marL="0" rtl="0" algn="l">
              <a:lnSpc>
                <a:spcPct val="90000"/>
              </a:lnSpc>
              <a:spcBef>
                <a:spcPts val="1000"/>
              </a:spcBef>
              <a:spcAft>
                <a:spcPts val="0"/>
              </a:spcAft>
              <a:buNone/>
            </a:pPr>
            <a:r>
              <a:rPr lang="en-US" sz="1800"/>
              <a:t>ANALYTICS</a:t>
            </a:r>
            <a:endParaRPr sz="1800"/>
          </a:p>
          <a:p>
            <a:pPr indent="-342900" lvl="0" marL="457200" rtl="0" algn="l">
              <a:lnSpc>
                <a:spcPct val="90000"/>
              </a:lnSpc>
              <a:spcBef>
                <a:spcPts val="1000"/>
              </a:spcBef>
              <a:spcAft>
                <a:spcPts val="0"/>
              </a:spcAft>
              <a:buSzPts val="1800"/>
              <a:buChar char="-"/>
            </a:pPr>
            <a:r>
              <a:rPr lang="en-US" sz="1800"/>
              <a:t>Problem statement, hypothesis, and/or the specific question driving the analysis.</a:t>
            </a:r>
            <a:endParaRPr sz="1800"/>
          </a:p>
          <a:p>
            <a:pPr indent="-342900" lvl="0" marL="457200" rtl="0" algn="l">
              <a:lnSpc>
                <a:spcPct val="90000"/>
              </a:lnSpc>
              <a:spcBef>
                <a:spcPts val="0"/>
              </a:spcBef>
              <a:spcAft>
                <a:spcPts val="0"/>
              </a:spcAft>
              <a:buSzPts val="1800"/>
              <a:buChar char="-"/>
            </a:pPr>
            <a:r>
              <a:rPr lang="en-US" sz="1800"/>
              <a:t>How </a:t>
            </a:r>
            <a:r>
              <a:rPr lang="en-US" sz="1800"/>
              <a:t>would a BDM benefit from your analysis?</a:t>
            </a:r>
            <a:br>
              <a:rPr lang="en-US" sz="1800"/>
            </a:br>
            <a:br>
              <a:rPr lang="en-US" sz="1800"/>
            </a:br>
            <a:br>
              <a:rPr lang="en-US" sz="1800"/>
            </a:br>
            <a:br>
              <a:rPr lang="en-US" sz="1800"/>
            </a:b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4"/>
          <p:cNvSpPr txBox="1"/>
          <p:nvPr>
            <p:ph type="title"/>
          </p:nvPr>
        </p:nvSpPr>
        <p:spPr>
          <a:xfrm>
            <a:off x="2041775" y="1873249"/>
            <a:ext cx="10515600" cy="1031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Business Decision Maker</a:t>
            </a:r>
            <a:endParaRPr/>
          </a:p>
        </p:txBody>
      </p:sp>
      <p:sp>
        <p:nvSpPr>
          <p:cNvPr id="87" name="Google Shape;87;p14"/>
          <p:cNvSpPr txBox="1"/>
          <p:nvPr>
            <p:ph idx="1" type="body"/>
          </p:nvPr>
        </p:nvSpPr>
        <p:spPr>
          <a:xfrm>
            <a:off x="863600" y="3132944"/>
            <a:ext cx="10515600" cy="2810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1800"/>
              <a:t>PRODUCT</a:t>
            </a:r>
            <a:endParaRPr sz="1800"/>
          </a:p>
          <a:p>
            <a:pPr indent="-342900" lvl="0" marL="457200" rtl="0" algn="l">
              <a:lnSpc>
                <a:spcPct val="90000"/>
              </a:lnSpc>
              <a:spcBef>
                <a:spcPts val="1000"/>
              </a:spcBef>
              <a:spcAft>
                <a:spcPts val="0"/>
              </a:spcAft>
              <a:buSzPts val="1800"/>
              <a:buChar char="-"/>
            </a:pPr>
            <a:r>
              <a:rPr lang="en-US" sz="1800"/>
              <a:t>Have you tested your product/analysis/idea with potential users?</a:t>
            </a:r>
            <a:endParaRPr sz="1800"/>
          </a:p>
          <a:p>
            <a:pPr indent="-342900" lvl="0" marL="457200" rtl="0" algn="l">
              <a:spcBef>
                <a:spcPts val="0"/>
              </a:spcBef>
              <a:spcAft>
                <a:spcPts val="0"/>
              </a:spcAft>
              <a:buSzPts val="1800"/>
              <a:buChar char="-"/>
            </a:pPr>
            <a:r>
              <a:rPr lang="en-US" sz="1800"/>
              <a:t>Describe the Target Audience, and explain any market testing your team has done.</a:t>
            </a:r>
            <a:endParaRPr sz="1800"/>
          </a:p>
          <a:p>
            <a:pPr indent="0" lvl="0" marL="0" rtl="0" algn="l">
              <a:lnSpc>
                <a:spcPct val="90000"/>
              </a:lnSpc>
              <a:spcBef>
                <a:spcPts val="1000"/>
              </a:spcBef>
              <a:spcAft>
                <a:spcPts val="0"/>
              </a:spcAft>
              <a:buNone/>
            </a:pPr>
            <a:r>
              <a:rPr lang="en-US" sz="1800"/>
              <a:t>ANALYTICS</a:t>
            </a:r>
            <a:endParaRPr sz="1800"/>
          </a:p>
          <a:p>
            <a:pPr indent="-342900" lvl="0" marL="457200" rtl="0" algn="l">
              <a:lnSpc>
                <a:spcPct val="90000"/>
              </a:lnSpc>
              <a:spcBef>
                <a:spcPts val="1000"/>
              </a:spcBef>
              <a:spcAft>
                <a:spcPts val="0"/>
              </a:spcAft>
              <a:buSzPts val="1800"/>
              <a:buChar char="-"/>
            </a:pPr>
            <a:r>
              <a:rPr lang="en-US" sz="1800"/>
              <a:t>Who is your target industry and BDM?</a:t>
            </a:r>
            <a:endParaRPr sz="1800"/>
          </a:p>
          <a:p>
            <a:pPr indent="-342900" lvl="0" marL="457200" rtl="0" algn="l">
              <a:lnSpc>
                <a:spcPct val="90000"/>
              </a:lnSpc>
              <a:spcBef>
                <a:spcPts val="0"/>
              </a:spcBef>
              <a:spcAft>
                <a:spcPts val="0"/>
              </a:spcAft>
              <a:buSzPts val="1800"/>
              <a:buChar char="-"/>
            </a:pPr>
            <a:r>
              <a:rPr lang="en-US" sz="1800"/>
              <a:t>Illustrate the how the use your analysis will provide useful insights.</a:t>
            </a:r>
            <a:br>
              <a:rPr lang="en-US" sz="1800"/>
            </a:br>
            <a:br>
              <a:rPr lang="en-US" sz="1800"/>
            </a:br>
            <a:br>
              <a:rPr lang="en-US" sz="1800"/>
            </a:br>
            <a:br>
              <a:rPr lang="en-US" sz="1800"/>
            </a:b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5"/>
          <p:cNvSpPr txBox="1"/>
          <p:nvPr>
            <p:ph type="title"/>
          </p:nvPr>
        </p:nvSpPr>
        <p:spPr>
          <a:xfrm>
            <a:off x="2200025" y="1820499"/>
            <a:ext cx="10515600" cy="1031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Competition and Existing Alternatives</a:t>
            </a:r>
            <a:endParaRPr/>
          </a:p>
        </p:txBody>
      </p:sp>
      <p:sp>
        <p:nvSpPr>
          <p:cNvPr id="93" name="Google Shape;93;p15"/>
          <p:cNvSpPr txBox="1"/>
          <p:nvPr>
            <p:ph idx="1" type="body"/>
          </p:nvPr>
        </p:nvSpPr>
        <p:spPr>
          <a:xfrm>
            <a:off x="863600" y="3132944"/>
            <a:ext cx="10515600" cy="2810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1800"/>
              <a:t>PRODUCT</a:t>
            </a:r>
            <a:endParaRPr sz="1800"/>
          </a:p>
          <a:p>
            <a:pPr indent="-342900" lvl="0" marL="457200" rtl="0" algn="l">
              <a:lnSpc>
                <a:spcPct val="90000"/>
              </a:lnSpc>
              <a:spcBef>
                <a:spcPts val="1000"/>
              </a:spcBef>
              <a:spcAft>
                <a:spcPts val="0"/>
              </a:spcAft>
              <a:buSzPts val="1800"/>
              <a:buChar char="-"/>
            </a:pPr>
            <a:r>
              <a:rPr lang="en-US" sz="1800"/>
              <a:t>Teams should clearly show how their product is new and different from what is currently available.</a:t>
            </a:r>
            <a:endParaRPr sz="1800"/>
          </a:p>
          <a:p>
            <a:pPr indent="-342900" lvl="0" marL="457200" rtl="0" algn="l">
              <a:lnSpc>
                <a:spcPct val="90000"/>
              </a:lnSpc>
              <a:spcBef>
                <a:spcPts val="0"/>
              </a:spcBef>
              <a:spcAft>
                <a:spcPts val="0"/>
              </a:spcAft>
              <a:buSzPts val="1800"/>
              <a:buChar char="-"/>
            </a:pPr>
            <a:r>
              <a:rPr lang="en-US" sz="1800"/>
              <a:t>Are there any competing products, and if yes, how is yours different?</a:t>
            </a:r>
            <a:endParaRPr sz="1800"/>
          </a:p>
          <a:p>
            <a:pPr indent="0" lvl="0" marL="0" rtl="0" algn="l">
              <a:lnSpc>
                <a:spcPct val="90000"/>
              </a:lnSpc>
              <a:spcBef>
                <a:spcPts val="1000"/>
              </a:spcBef>
              <a:spcAft>
                <a:spcPts val="0"/>
              </a:spcAft>
              <a:buNone/>
            </a:pPr>
            <a:r>
              <a:rPr lang="en-US" sz="1800"/>
              <a:t>ANALYTICS</a:t>
            </a:r>
            <a:endParaRPr sz="1800"/>
          </a:p>
          <a:p>
            <a:pPr indent="-342900" lvl="0" marL="457200" rtl="0" algn="l">
              <a:lnSpc>
                <a:spcPct val="90000"/>
              </a:lnSpc>
              <a:spcBef>
                <a:spcPts val="1000"/>
              </a:spcBef>
              <a:spcAft>
                <a:spcPts val="0"/>
              </a:spcAft>
              <a:buSzPts val="1800"/>
              <a:buChar char="-"/>
            </a:pPr>
            <a:r>
              <a:rPr lang="en-US" sz="1800"/>
              <a:t>Analytics Track teams should speak to the competitive advantage that their BDM </a:t>
            </a:r>
            <a:r>
              <a:rPr lang="en-US" sz="1800"/>
              <a:t>receives</a:t>
            </a:r>
            <a:r>
              <a:rPr lang="en-US" sz="1800"/>
              <a:t> from the insights gained through their analysis.</a:t>
            </a:r>
            <a:endParaRPr sz="1800"/>
          </a:p>
          <a:p>
            <a:pPr indent="-342900" lvl="0" marL="457200" rtl="0" algn="l">
              <a:lnSpc>
                <a:spcPct val="90000"/>
              </a:lnSpc>
              <a:spcBef>
                <a:spcPts val="0"/>
              </a:spcBef>
              <a:spcAft>
                <a:spcPts val="0"/>
              </a:spcAft>
              <a:buSzPts val="1800"/>
              <a:buChar char="-"/>
            </a:pPr>
            <a:r>
              <a:rPr lang="en-US" sz="1800"/>
              <a:t>Is there an existing way that BDMs can leverage the </a:t>
            </a:r>
            <a:r>
              <a:rPr lang="en-US" sz="1800"/>
              <a:t>information</a:t>
            </a:r>
            <a:r>
              <a:rPr lang="en-US" sz="1800"/>
              <a:t>, and if yes, how does your solution provide greater value?</a:t>
            </a:r>
            <a:br>
              <a:rPr lang="en-US" sz="1800"/>
            </a:br>
            <a:br>
              <a:rPr lang="en-US" sz="1800"/>
            </a:b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6"/>
          <p:cNvSpPr txBox="1"/>
          <p:nvPr>
            <p:ph type="title"/>
          </p:nvPr>
        </p:nvSpPr>
        <p:spPr>
          <a:xfrm>
            <a:off x="2270375" y="1890824"/>
            <a:ext cx="10515600" cy="1031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Impact</a:t>
            </a:r>
            <a:endParaRPr/>
          </a:p>
        </p:txBody>
      </p:sp>
      <p:sp>
        <p:nvSpPr>
          <p:cNvPr id="99" name="Google Shape;99;p16"/>
          <p:cNvSpPr txBox="1"/>
          <p:nvPr>
            <p:ph idx="1" type="body"/>
          </p:nvPr>
        </p:nvSpPr>
        <p:spPr>
          <a:xfrm>
            <a:off x="863600" y="3132950"/>
            <a:ext cx="10947300" cy="2810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1800"/>
              <a:t>PRODUCT</a:t>
            </a:r>
            <a:endParaRPr sz="1800"/>
          </a:p>
          <a:p>
            <a:pPr indent="-342900" lvl="0" marL="457200" rtl="0" algn="l">
              <a:spcBef>
                <a:spcPts val="1000"/>
              </a:spcBef>
              <a:spcAft>
                <a:spcPts val="0"/>
              </a:spcAft>
              <a:buSzPts val="1800"/>
              <a:buChar char="-"/>
            </a:pPr>
            <a:r>
              <a:rPr lang="en-US" sz="1800"/>
              <a:t>What impact does the product have on the identified problem?</a:t>
            </a:r>
            <a:endParaRPr sz="1800"/>
          </a:p>
          <a:p>
            <a:pPr indent="-342900" lvl="0" marL="457200" rtl="0" algn="l">
              <a:lnSpc>
                <a:spcPct val="90000"/>
              </a:lnSpc>
              <a:spcBef>
                <a:spcPts val="0"/>
              </a:spcBef>
              <a:spcAft>
                <a:spcPts val="0"/>
              </a:spcAft>
              <a:buSzPts val="1800"/>
              <a:buChar char="-"/>
            </a:pPr>
            <a:r>
              <a:rPr lang="en-US" sz="1800"/>
              <a:t>Explain how your product provides helps solve a real problem for a Business Decision Maker.</a:t>
            </a:r>
            <a:endParaRPr sz="1800"/>
          </a:p>
          <a:p>
            <a:pPr indent="0" lvl="0" marL="0" rtl="0" algn="l">
              <a:lnSpc>
                <a:spcPct val="90000"/>
              </a:lnSpc>
              <a:spcBef>
                <a:spcPts val="1000"/>
              </a:spcBef>
              <a:spcAft>
                <a:spcPts val="0"/>
              </a:spcAft>
              <a:buNone/>
            </a:pPr>
            <a:r>
              <a:rPr lang="en-US" sz="1800"/>
              <a:t>ANALYTICS</a:t>
            </a:r>
            <a:endParaRPr sz="1800"/>
          </a:p>
          <a:p>
            <a:pPr indent="-342900" lvl="0" marL="457200" rtl="0" algn="l">
              <a:spcBef>
                <a:spcPts val="1000"/>
              </a:spcBef>
              <a:spcAft>
                <a:spcPts val="0"/>
              </a:spcAft>
              <a:buSzPts val="1800"/>
              <a:buChar char="-"/>
            </a:pPr>
            <a:r>
              <a:rPr lang="en-US" sz="1800"/>
              <a:t>What impact does </a:t>
            </a:r>
            <a:r>
              <a:rPr lang="en-US" sz="1800"/>
              <a:t> the data analysis have on solving the problem or answering the question?</a:t>
            </a:r>
            <a:endParaRPr sz="1800"/>
          </a:p>
          <a:p>
            <a:pPr indent="-342900" lvl="0" marL="457200" rtl="0" algn="l">
              <a:lnSpc>
                <a:spcPct val="90000"/>
              </a:lnSpc>
              <a:spcBef>
                <a:spcPts val="0"/>
              </a:spcBef>
              <a:spcAft>
                <a:spcPts val="0"/>
              </a:spcAft>
              <a:buSzPts val="1800"/>
              <a:buChar char="-"/>
            </a:pPr>
            <a:r>
              <a:rPr lang="en-US" sz="1800"/>
              <a:t>Describe how the</a:t>
            </a:r>
            <a:r>
              <a:rPr lang="en-US" sz="1800"/>
              <a:t> analysis seeks to address a problem Business Decision Makers currently experience.</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2231275" y="1679799"/>
            <a:ext cx="10515600" cy="1031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Implementation</a:t>
            </a:r>
            <a:endParaRPr/>
          </a:p>
        </p:txBody>
      </p:sp>
      <p:sp>
        <p:nvSpPr>
          <p:cNvPr id="105" name="Google Shape;105;p17"/>
          <p:cNvSpPr txBox="1"/>
          <p:nvPr>
            <p:ph idx="1" type="body"/>
          </p:nvPr>
        </p:nvSpPr>
        <p:spPr>
          <a:xfrm>
            <a:off x="367350" y="2376825"/>
            <a:ext cx="11457300" cy="3654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1800"/>
              <a:t>PRODUCT</a:t>
            </a:r>
            <a:endParaRPr sz="1800"/>
          </a:p>
          <a:p>
            <a:pPr indent="-342900" lvl="0" marL="457200" rtl="0" algn="l">
              <a:lnSpc>
                <a:spcPct val="90000"/>
              </a:lnSpc>
              <a:spcBef>
                <a:spcPts val="1000"/>
              </a:spcBef>
              <a:spcAft>
                <a:spcPts val="0"/>
              </a:spcAft>
              <a:buSzPts val="1800"/>
              <a:buChar char="-"/>
            </a:pPr>
            <a:r>
              <a:rPr lang="en-US" sz="1800"/>
              <a:t>Explain h</a:t>
            </a:r>
            <a:r>
              <a:rPr lang="en-US" sz="1800"/>
              <a:t>ow well-suited the tool is to supporting the BDM’s discovery of the data, and the effectiveness of the market ready tool in aiding the BDM in gathering information from the data.</a:t>
            </a:r>
            <a:endParaRPr sz="1800"/>
          </a:p>
          <a:p>
            <a:pPr indent="-342900" lvl="0" marL="457200" rtl="0" algn="l">
              <a:lnSpc>
                <a:spcPct val="90000"/>
              </a:lnSpc>
              <a:spcBef>
                <a:spcPts val="0"/>
              </a:spcBef>
              <a:spcAft>
                <a:spcPts val="0"/>
              </a:spcAft>
              <a:buSzPts val="1800"/>
              <a:buChar char="-"/>
            </a:pPr>
            <a:r>
              <a:rPr lang="en-US" sz="1800"/>
              <a:t>Is the tool functional, logical, sustainable, scale-able, and has a well designed user experience?</a:t>
            </a:r>
            <a:endParaRPr sz="1800"/>
          </a:p>
          <a:p>
            <a:pPr indent="-342900" lvl="0" marL="457200" rtl="0" algn="l">
              <a:spcBef>
                <a:spcPts val="0"/>
              </a:spcBef>
              <a:spcAft>
                <a:spcPts val="0"/>
              </a:spcAft>
              <a:buSzPts val="1800"/>
              <a:buChar char="-"/>
            </a:pPr>
            <a:r>
              <a:rPr lang="en-US" sz="1800"/>
              <a:t>Teams must explain their MVP or path to MVP.</a:t>
            </a:r>
            <a:endParaRPr sz="1800"/>
          </a:p>
          <a:p>
            <a:pPr indent="0" lvl="0" marL="0" rtl="0" algn="l">
              <a:lnSpc>
                <a:spcPct val="90000"/>
              </a:lnSpc>
              <a:spcBef>
                <a:spcPts val="1000"/>
              </a:spcBef>
              <a:spcAft>
                <a:spcPts val="0"/>
              </a:spcAft>
              <a:buNone/>
            </a:pPr>
            <a:r>
              <a:rPr lang="en-US" sz="1800"/>
              <a:t>ANALYTICS</a:t>
            </a:r>
            <a:endParaRPr sz="1800"/>
          </a:p>
          <a:p>
            <a:pPr indent="-342900" lvl="0" marL="457200" rtl="0" algn="l">
              <a:lnSpc>
                <a:spcPct val="90000"/>
              </a:lnSpc>
              <a:spcBef>
                <a:spcPts val="1000"/>
              </a:spcBef>
              <a:spcAft>
                <a:spcPts val="0"/>
              </a:spcAft>
              <a:buSzPts val="1800"/>
              <a:buChar char="-"/>
            </a:pPr>
            <a:r>
              <a:rPr lang="en-US" sz="1800"/>
              <a:t>Show h</a:t>
            </a:r>
            <a:r>
              <a:rPr lang="en-US" sz="1800"/>
              <a:t>ow useful the analysis result is to the BDM’s problem, clearly identify how the analysis provides a solution to the BDM’s issue.</a:t>
            </a:r>
            <a:endParaRPr sz="1800"/>
          </a:p>
          <a:p>
            <a:pPr indent="-342900" lvl="0" marL="457200" rtl="0" algn="l">
              <a:lnSpc>
                <a:spcPct val="90000"/>
              </a:lnSpc>
              <a:spcBef>
                <a:spcPts val="0"/>
              </a:spcBef>
              <a:spcAft>
                <a:spcPts val="0"/>
              </a:spcAft>
              <a:buSzPts val="1800"/>
              <a:buChar char="-"/>
            </a:pPr>
            <a:r>
              <a:rPr lang="en-US" sz="1800"/>
              <a:t>Is the analysis is accurate, repeatable, and does it produce a degree of confidence in the info provided? Is the analysis complete?  What special expertise is required to implement it? </a:t>
            </a:r>
            <a:endParaRPr sz="1800"/>
          </a:p>
          <a:p>
            <a:pPr indent="-342900" lvl="0" marL="457200" rtl="0" algn="l">
              <a:lnSpc>
                <a:spcPct val="90000"/>
              </a:lnSpc>
              <a:spcBef>
                <a:spcPts val="0"/>
              </a:spcBef>
              <a:spcAft>
                <a:spcPts val="0"/>
              </a:spcAft>
              <a:buSzPts val="1800"/>
              <a:buChar char="-"/>
            </a:pPr>
            <a:r>
              <a:rPr lang="en-US" sz="1800"/>
              <a:t>Teams must explain how further resources could advance the analysis and insights. </a:t>
            </a:r>
            <a:endParaRPr sz="1800"/>
          </a:p>
          <a:p>
            <a:pPr indent="0" lvl="0" marL="0" rtl="0" algn="l">
              <a:lnSpc>
                <a:spcPct val="90000"/>
              </a:lnSpc>
              <a:spcBef>
                <a:spcPts val="1000"/>
              </a:spcBef>
              <a:spcAft>
                <a:spcPts val="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863600" y="2101849"/>
            <a:ext cx="10515600" cy="1031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Datasets</a:t>
            </a:r>
            <a:endParaRPr/>
          </a:p>
        </p:txBody>
      </p:sp>
      <p:sp>
        <p:nvSpPr>
          <p:cNvPr id="111" name="Google Shape;111;p18"/>
          <p:cNvSpPr txBox="1"/>
          <p:nvPr>
            <p:ph idx="1" type="body"/>
          </p:nvPr>
        </p:nvSpPr>
        <p:spPr>
          <a:xfrm>
            <a:off x="863600" y="3132944"/>
            <a:ext cx="10515600" cy="28107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1000"/>
              </a:spcBef>
              <a:spcAft>
                <a:spcPts val="0"/>
              </a:spcAft>
              <a:buClr>
                <a:schemeClr val="dk1"/>
              </a:buClr>
              <a:buSzPts val="2800"/>
              <a:buChar char="•"/>
            </a:pPr>
            <a:r>
              <a:rPr lang="en-US" sz="1800"/>
              <a:t>List all datasets used in your product/analysis</a:t>
            </a:r>
            <a:endParaRPr/>
          </a:p>
          <a:p>
            <a:pPr indent="-406400" lvl="0" marL="457200" rtl="0" algn="l">
              <a:lnSpc>
                <a:spcPct val="90000"/>
              </a:lnSpc>
              <a:spcBef>
                <a:spcPts val="1000"/>
              </a:spcBef>
              <a:spcAft>
                <a:spcPts val="0"/>
              </a:spcAft>
              <a:buClr>
                <a:schemeClr val="dk1"/>
              </a:buClr>
              <a:buSzPts val="2800"/>
              <a:buChar char="•"/>
            </a:pPr>
            <a:r>
              <a:rPr lang="en-US" sz="1800"/>
              <a:t>What data is and is not from CIM?</a:t>
            </a:r>
            <a:endParaRPr/>
          </a:p>
          <a:p>
            <a:pPr indent="-406400" lvl="0" marL="457200" rtl="0" algn="l">
              <a:lnSpc>
                <a:spcPct val="90000"/>
              </a:lnSpc>
              <a:spcBef>
                <a:spcPts val="1000"/>
              </a:spcBef>
              <a:spcAft>
                <a:spcPts val="0"/>
              </a:spcAft>
              <a:buClr>
                <a:schemeClr val="dk1"/>
              </a:buClr>
              <a:buSzPts val="2800"/>
              <a:buChar char="•"/>
            </a:pPr>
            <a:r>
              <a:rPr lang="en-US" sz="1800"/>
              <a:t>How has your team added value to the data?</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863600" y="2101849"/>
            <a:ext cx="10515600" cy="103109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Data</a:t>
            </a:r>
            <a:endParaRPr/>
          </a:p>
        </p:txBody>
      </p:sp>
      <p:sp>
        <p:nvSpPr>
          <p:cNvPr id="117" name="Google Shape;117;p19"/>
          <p:cNvSpPr txBox="1"/>
          <p:nvPr>
            <p:ph idx="1" type="body"/>
          </p:nvPr>
        </p:nvSpPr>
        <p:spPr>
          <a:xfrm>
            <a:off x="564675" y="3132950"/>
            <a:ext cx="11457300" cy="2810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1800"/>
              <a:t>PRODUCT</a:t>
            </a:r>
            <a:endParaRPr sz="1800"/>
          </a:p>
          <a:p>
            <a:pPr indent="-342900" lvl="0" marL="457200" rtl="0" algn="l">
              <a:lnSpc>
                <a:spcPct val="90000"/>
              </a:lnSpc>
              <a:spcBef>
                <a:spcPts val="1000"/>
              </a:spcBef>
              <a:spcAft>
                <a:spcPts val="0"/>
              </a:spcAft>
              <a:buSzPts val="1800"/>
              <a:buChar char="-"/>
            </a:pPr>
            <a:r>
              <a:rPr lang="en-US" sz="1800"/>
              <a:t>Add value up the scale of data use: increasing accessibility, combination, analysis.</a:t>
            </a:r>
            <a:endParaRPr sz="1800"/>
          </a:p>
          <a:p>
            <a:pPr indent="-342900" lvl="0" marL="457200" rtl="0" algn="l">
              <a:lnSpc>
                <a:spcPct val="90000"/>
              </a:lnSpc>
              <a:spcBef>
                <a:spcPts val="0"/>
              </a:spcBef>
              <a:spcAft>
                <a:spcPts val="0"/>
              </a:spcAft>
              <a:buSzPts val="1800"/>
              <a:buChar char="-"/>
            </a:pPr>
            <a:r>
              <a:rPr lang="en-US" sz="1800"/>
              <a:t>Provide a clear and concise conveyance of the use of data and the value it adds to the product..</a:t>
            </a:r>
            <a:endParaRPr sz="1800"/>
          </a:p>
          <a:p>
            <a:pPr indent="0" lvl="0" marL="0" rtl="0" algn="l">
              <a:lnSpc>
                <a:spcPct val="90000"/>
              </a:lnSpc>
              <a:spcBef>
                <a:spcPts val="1000"/>
              </a:spcBef>
              <a:spcAft>
                <a:spcPts val="0"/>
              </a:spcAft>
              <a:buNone/>
            </a:pPr>
            <a:r>
              <a:rPr lang="en-US" sz="1800"/>
              <a:t>ANALYTICS</a:t>
            </a:r>
            <a:endParaRPr sz="1800"/>
          </a:p>
          <a:p>
            <a:pPr indent="-342900" lvl="0" marL="457200" rtl="0" algn="l">
              <a:lnSpc>
                <a:spcPct val="90000"/>
              </a:lnSpc>
              <a:spcBef>
                <a:spcPts val="1000"/>
              </a:spcBef>
              <a:spcAft>
                <a:spcPts val="0"/>
              </a:spcAft>
              <a:buSzPts val="1800"/>
              <a:buChar char="-"/>
            </a:pPr>
            <a:r>
              <a:rPr lang="en-US" sz="1800"/>
              <a:t>Add value through the trifecta of: effective storytelling, combination, appropriate analysis.</a:t>
            </a:r>
            <a:endParaRPr sz="1800"/>
          </a:p>
          <a:p>
            <a:pPr indent="-342900" lvl="0" marL="457200" rtl="0" algn="l">
              <a:lnSpc>
                <a:spcPct val="90000"/>
              </a:lnSpc>
              <a:spcBef>
                <a:spcPts val="0"/>
              </a:spcBef>
              <a:spcAft>
                <a:spcPts val="0"/>
              </a:spcAft>
              <a:buSzPts val="1800"/>
              <a:buChar char="-"/>
            </a:pPr>
            <a:r>
              <a:rPr lang="en-US" sz="1800"/>
              <a:t>Provide a clear and concise conveyance of the use of  data and how it  leads to the resulting solution.</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863600" y="2101849"/>
            <a:ext cx="10515600" cy="103109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Results</a:t>
            </a:r>
            <a:endParaRPr/>
          </a:p>
        </p:txBody>
      </p:sp>
      <p:sp>
        <p:nvSpPr>
          <p:cNvPr id="123" name="Google Shape;123;p20"/>
          <p:cNvSpPr txBox="1"/>
          <p:nvPr>
            <p:ph idx="1" type="body"/>
          </p:nvPr>
        </p:nvSpPr>
        <p:spPr>
          <a:xfrm>
            <a:off x="863600" y="3132944"/>
            <a:ext cx="10515600" cy="2810655"/>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1000"/>
              </a:spcBef>
              <a:spcAft>
                <a:spcPts val="0"/>
              </a:spcAft>
              <a:buClr>
                <a:schemeClr val="dk1"/>
              </a:buClr>
              <a:buSzPts val="2800"/>
              <a:buChar char="•"/>
            </a:pPr>
            <a:r>
              <a:rPr lang="en-US" sz="1800"/>
              <a:t>What are the results of your analysis? How did your product turn out?</a:t>
            </a:r>
            <a:endParaRPr sz="1800"/>
          </a:p>
          <a:p>
            <a:pPr indent="0" lvl="0" marL="0" rtl="0" algn="l">
              <a:lnSpc>
                <a:spcPct val="90000"/>
              </a:lnSpc>
              <a:spcBef>
                <a:spcPts val="1000"/>
              </a:spcBef>
              <a:spcAft>
                <a:spcPts val="0"/>
              </a:spcAft>
              <a:buNone/>
            </a:pPr>
            <a:r>
              <a:rPr lang="en-US" sz="1800"/>
              <a:t>** </a:t>
            </a:r>
            <a:r>
              <a:rPr lang="en-US" sz="1800"/>
              <a:t>Provide screenshots of your results or final product. Explain or show any progress you’ve made on design and creation, and what steps you’d like to take next. This helps judges evaluate your ability to implement your idea.</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GC19_3slide">
  <a:themeElements>
    <a:clrScheme name="Custom 11">
      <a:dk1>
        <a:srgbClr val="393A38"/>
      </a:dk1>
      <a:lt1>
        <a:srgbClr val="F9F4F0"/>
      </a:lt1>
      <a:dk2>
        <a:srgbClr val="264C58"/>
      </a:dk2>
      <a:lt2>
        <a:srgbClr val="CCC8C1"/>
      </a:lt2>
      <a:accent1>
        <a:srgbClr val="B9413E"/>
      </a:accent1>
      <a:accent2>
        <a:srgbClr val="E1665F"/>
      </a:accent2>
      <a:accent3>
        <a:srgbClr val="CC8234"/>
      </a:accent3>
      <a:accent4>
        <a:srgbClr val="FFC000"/>
      </a:accent4>
      <a:accent5>
        <a:srgbClr val="3A8C70"/>
      </a:accent5>
      <a:accent6>
        <a:srgbClr val="5FB495"/>
      </a:accent6>
      <a:hlink>
        <a:srgbClr val="B9413E"/>
      </a:hlink>
      <a:folHlink>
        <a:srgbClr val="3A8C7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